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9780-1622-0530-463E-21BBE939C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EA0AD-3FB2-BA73-E49A-FA3D16986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DD45E-0B44-2A6A-7EAF-8AAD9C1D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79CF-DC39-4A5E-A960-9BFC145BDD28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90E1-B836-5A41-FE03-CE925E3B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B210-F43D-6EC2-2E80-D8C653EB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2924-39A0-4869-8550-9BF4F9ED2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86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9B14-8EB9-5CD1-E2B9-33DF6830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D7F9D-31BA-90B9-A1B8-7A489F4CA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53763-331A-17CC-0477-FB4AB441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79CF-DC39-4A5E-A960-9BFC145BDD28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177FB-2A7C-C71D-5277-60323559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F6FF8-6484-7CC2-F516-B5EB848A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2924-39A0-4869-8550-9BF4F9ED2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5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13295-978D-875D-A236-959184C49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F78C5-3676-C79D-D03F-AE9CC12D2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4325-28B9-DC67-8BEA-C7FAC396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79CF-DC39-4A5E-A960-9BFC145BDD28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B30B4-B7FC-4D7E-FE53-89BB6632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E0A3-1E36-4AA7-9861-91406BD5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2924-39A0-4869-8550-9BF4F9ED2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24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752C-E64C-8971-09C2-64B3A0C0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B846-C35D-EBF1-6990-3522CBED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657C-CA3A-097B-27EF-08DA22CE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79CF-DC39-4A5E-A960-9BFC145BDD28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A8EB2-6036-3CE7-B24E-5F7F15B8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254B7-F4EF-C491-A7ED-7850DA18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2924-39A0-4869-8550-9BF4F9ED2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7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7CC9-95DE-3F98-5E1D-42606E00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14DB6-669A-32EB-0188-6306034A3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9383-C4D3-C5AE-E813-02FFC7E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79CF-DC39-4A5E-A960-9BFC145BDD28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1C052-9CB8-2B4E-0E35-E9A41DD9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D3E3E-4C5D-6731-2555-42C1A5E5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2924-39A0-4869-8550-9BF4F9ED2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24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11E77-22EB-86DA-AC3D-B0033F74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17D0-BD57-D98C-8E43-F3B201B43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D3104-182D-E4E0-6E82-94ACC199C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7DAAC-DFF5-F0C9-16DE-F7BA6A85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79CF-DC39-4A5E-A960-9BFC145BDD28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E5F17-CA6A-6419-EB7D-72B11244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B3DAB-AA36-7531-43B8-80C9F056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2924-39A0-4869-8550-9BF4F9ED2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54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E127-1693-68D9-864E-AAC1657D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111ED-1E3F-532E-5763-851A6FEBA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C743E-7079-A624-B4AD-97C4EAE62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6DE46-13E1-6817-C58C-0A1F74F00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D921-ED0C-A8CB-F2E2-4B1F81C59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DFA46-D950-363C-D71C-4D57577A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79CF-DC39-4A5E-A960-9BFC145BDD28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55121-610C-9A0E-689C-EB27AE19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5A079-9CBB-4B18-01AA-00B76C5F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2924-39A0-4869-8550-9BF4F9ED2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99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4F67-B2FD-02F3-C16D-A49E8773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FBC59-CE4B-64F3-4E89-4051C56D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79CF-DC39-4A5E-A960-9BFC145BDD28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9AE16-E142-B866-63A4-9F567DF1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E29CB-3834-C367-E89A-4D2427E8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2924-39A0-4869-8550-9BF4F9ED2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71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EDFB8-591F-B54E-9648-A9563170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79CF-DC39-4A5E-A960-9BFC145BDD28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8DF9C-9981-881E-3C3E-239F31E2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3BFFC-9F34-AF51-14CB-787CCCF1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2924-39A0-4869-8550-9BF4F9ED2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0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C410-10DC-A739-9EC3-B5782A27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26263-498D-0A3E-5006-E1B2094A6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9CD5F-8E63-2083-9AF8-6010F15A5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7EAFA-038C-B5E0-6D65-DD40CF94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79CF-DC39-4A5E-A960-9BFC145BDD28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445D9-4FD5-89AE-60F5-26373CC6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AAF91-0737-A6D3-7F4F-2C288B0E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2924-39A0-4869-8550-9BF4F9ED2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41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7B0F-A471-8BCC-6401-BC0421C3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9F195-6F03-43BF-B03D-89A5DC205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B5B2B-E55C-0519-89F0-A1829A90F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4B9C1-F972-12CB-E3A0-17517EFB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79CF-DC39-4A5E-A960-9BFC145BDD28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7DAE9-0C8D-AE0D-3D2B-2322DE39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4BB86-A00B-6287-E8C8-B1E9DA24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2924-39A0-4869-8550-9BF4F9ED2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9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12327-6898-0A96-359E-F07414F5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814C4-B4E8-0982-6718-6F825958C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438A3-34A8-5915-5040-9363F6957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79CF-DC39-4A5E-A960-9BFC145BDD28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1CE65-BE88-8C49-CD1D-3D7735E21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51E42-DEE2-FA3D-015D-EFE16CE36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52924-39A0-4869-8550-9BF4F9ED2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8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BA16-7738-F046-D489-EEF47B98B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3557"/>
            <a:ext cx="12192000" cy="257438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 Search and Retrieval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81D02-353B-CD0A-91DF-CD09E8030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6240"/>
            <a:ext cx="9144000" cy="10515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and Social Network Analysis Practical - 05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6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E9CF-DFC0-939F-1E9D-3FFC00D3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7C2BD-9923-EC70-9414-83C845B06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97" y="208756"/>
            <a:ext cx="3778054" cy="13767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36D676-6690-FEF3-20CC-35E65BAC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7" y="1678549"/>
            <a:ext cx="6057900" cy="173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344DB4-FAC6-4C6E-16E7-6A174A67E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05144"/>
            <a:ext cx="6315075" cy="1533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C5F7CC-9C67-6726-E5E1-E7D05C54C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38669"/>
            <a:ext cx="6086475" cy="1704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7AB9D6-F9B2-EC69-31D3-D6F131441E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5075" y="5376750"/>
            <a:ext cx="58769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6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A9C7-ADE0-0EC0-8183-D2D29F88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1D136-4234-8BB2-81DF-1D4891E26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02" y="128282"/>
            <a:ext cx="5125183" cy="25324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05FD3-B6F4-17D2-E935-F74487A41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4" y="664113"/>
            <a:ext cx="6874815" cy="1263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8B926D-C1BC-62FE-59FD-F0CFFA92D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02" y="2930807"/>
            <a:ext cx="2981325" cy="1914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87AF50-5E76-87EF-287A-4197FF1AF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383" y="3014675"/>
            <a:ext cx="5876925" cy="1743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880764-107A-CEB3-7E38-AEB387B97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0383" y="5019675"/>
            <a:ext cx="4791075" cy="1838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7A1A6C-D505-A344-824F-3DB21E6B1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1178" y="4905375"/>
            <a:ext cx="32099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3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93C6-87CB-E71D-410C-4F82230A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A6EF34-0926-B957-CDB3-1DAD8FC8B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70" y="589159"/>
            <a:ext cx="5471828" cy="17320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8490A4-A760-D991-B28C-D05BAD035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811" y="0"/>
            <a:ext cx="5391150" cy="3371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25DEB3-2340-63B8-7F2E-0F06868AA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73" y="4754366"/>
            <a:ext cx="3448050" cy="1514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91665A-A933-3FB3-44B0-DFB1229A1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9752" y="3441311"/>
            <a:ext cx="4038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5CF0-D3F0-D894-AF97-B70FBB63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3B2CFB-488B-027D-A7BA-38AB50623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25" y="365125"/>
            <a:ext cx="8396434" cy="33758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4563C1-6553-DC93-B2F3-4080E38D7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26" y="3962194"/>
            <a:ext cx="11250274" cy="279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7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Opinion Search and Retrieval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Pratiksha Panda</dc:creator>
  <cp:lastModifiedBy>Pratiksha Panda</cp:lastModifiedBy>
  <cp:revision>3</cp:revision>
  <dcterms:created xsi:type="dcterms:W3CDTF">2025-01-27T15:11:37Z</dcterms:created>
  <dcterms:modified xsi:type="dcterms:W3CDTF">2025-01-27T15:43:17Z</dcterms:modified>
</cp:coreProperties>
</file>