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F33-DE25-C9B5-BAA4-60930EE7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75E2B-9EF2-4D0B-E500-E702D978DA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D01E-404D-62BB-7A3B-5D0D6C7EC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52F2-66C0-2702-A891-D5E801D7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C58C-81E2-ADA2-C382-B7C9701B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3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986D6-C7AA-4F87-8722-C6694871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C8C1D-31C0-3FA2-339D-D7D215A8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C4F74-29C0-1DC9-2125-ADED9959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C5B97-C76F-0069-DCE7-ACC17781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1CFA4-A397-6112-701F-23A8D9BA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668A4-44DD-C7C8-86AB-8DB331F86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791F-37A7-83D7-D32A-780179F9D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E0FDA-E445-1906-120C-DF0921C6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53DDB-A384-77BF-EB96-BC8C09C2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65FF-D61C-B607-CC5E-E92271E1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97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5CA7-1750-8A7A-EC1C-3F1190B86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23F9-F61C-ECDD-FBCD-334CBB254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3592-CC82-8F6B-E0D9-31E824CC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AC44-833E-2B66-A62B-A1F24985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99AE-EB83-14C3-56D1-EB10361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B4A18-9566-6DEE-08DF-400904F7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98F5-3B81-9659-B0EB-9B2AF49A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4E1F-5A07-FFCD-7CE9-1E1F9E4B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7128F-622F-1BB6-F31B-ACC7F405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4EA6-8643-91C8-1169-1C72382B7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030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E8A2-0394-F4DB-8CDF-C9FDB0F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DBEAC-9022-5F1A-4941-27F82F5A67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3678D-D72B-7C06-B65D-D8FBB174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74E07-66D5-0C6F-9C4F-6961252D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02801-77DB-7190-26B1-3434E18C1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32878-843E-1BB0-61F9-6EA27A3C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415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5708-3D48-7895-33EE-3C20771D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EA4A8-51E5-22A3-75CF-AD1DC076A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6E50-B71F-31AD-F134-5B1171544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409E88-3028-E552-2113-DD7235838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4ECE3-E172-0263-2819-0A3D5660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CD8A4F-87B0-33D7-1395-684B147C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AF8C2-138B-70EB-3C70-C8FF5C47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9ECFA8-060C-8F57-5476-C7A7CF866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1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BD05-F1F2-A131-949C-9431C75A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A2863-CBF1-8760-F1AF-01E345B2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8F226-B051-2493-B5C8-91D298FB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7B1BF-EB2F-FD32-ACA4-265BA32E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487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189DE-EBD3-6958-A641-463B0F82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FDADFD-96C4-8719-C253-FE17BEC89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3E3CA-1906-37BD-06DF-3CF4548E5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10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1F8B2-68A9-D9E1-0D1C-0DBBB1B1F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E18A1-AD26-9980-02F8-237FF28B1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0144-000E-7CB9-4EB5-03457217C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21DE-62B9-B443-0B9C-E3FF2D8E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D0728-B9C3-C5BE-A3EA-1630766F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81A92-B2A0-DA0D-9B87-F61226A1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924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C2E7-3907-899A-797B-89122E3FB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062EF-12C2-1918-00D8-0754580BB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1CC7AB-8134-B224-5CFD-EC6E9304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11BE-3022-E47B-3173-E55096593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34ECB-598C-7C38-DC22-D1A26D0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CDFD1-A099-182E-69FA-DBD67AEF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6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6051B-ABBB-2C6A-D7E0-D70CFADF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FDD18-8828-80D3-B747-B0D1EBF6A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F579A-3AAC-DCB2-9E65-A17157B05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690A9-9F1F-42B5-99A9-FED77A5256DB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03BAB-A887-52E0-4B61-EF6BB47E4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20982-E26A-B791-511D-D2A84AFB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3568D-AE7D-45BE-A67F-F9F72F0FFA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05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B7A4-56BF-490B-5429-3B76134CC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87405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Content Mining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5F69C-FC6B-62E6-FD68-36D5545A1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4374"/>
            <a:ext cx="9144000" cy="1023425"/>
          </a:xfrm>
        </p:spPr>
        <p:txBody>
          <a:bodyPr/>
          <a:lstStyle/>
          <a:p>
            <a:r>
              <a:rPr lang="en-US" dirty="0"/>
              <a:t>Web and Social Network Analytics Practical - 04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193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43413-04F3-9719-6666-038143C1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7090CA-6644-D5C0-084D-679000624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"/>
            <a:ext cx="10753578" cy="6858000"/>
          </a:xfrm>
        </p:spPr>
      </p:pic>
    </p:spTree>
    <p:extLst>
      <p:ext uri="{BB962C8B-B14F-4D97-AF65-F5344CB8AC3E}">
        <p14:creationId xmlns:p14="http://schemas.microsoft.com/office/powerpoint/2010/main" val="34567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EAD7-4C1C-099A-1EAE-9B900192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0DB0E6-1D46-049B-8FA2-483863A3D1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352415" cy="15332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EFDDF4-A187-65B4-70C4-68B062E23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1462502"/>
            <a:ext cx="8900160" cy="11044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A0FB0D-8F7F-DBDC-B932-C8A3C2200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609" y="2566987"/>
            <a:ext cx="5855642" cy="13255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8399BD-B6E1-500D-5850-C4D15523B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7422" y="3892551"/>
            <a:ext cx="7324579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1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9B20E-5C6B-674C-06D7-850F3243D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E56C-C710-C8BC-46C1-F90FC448D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FDF3F-B10B-0C54-C340-E4C653C85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6358597" cy="34899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4D1987-9181-9F35-6C8B-EAB7CE229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24916"/>
            <a:ext cx="7139727" cy="32330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58D4BC-5308-493E-E3B3-F0EA28B53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106" y="4684543"/>
            <a:ext cx="6709370" cy="217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5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70C4-F57D-245E-B9E5-4BAA30861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B1F7D1-50AC-5119-E497-CB2D1C891B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0621109" cy="325651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7C20C-0E55-747B-3B26-FA70100D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56516"/>
            <a:ext cx="5978769" cy="286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4A2047-BB3E-F825-D374-46A17F8F1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33900"/>
            <a:ext cx="6096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2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Web Content Mining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Content Mining</dc:title>
  <dc:creator>Pratiksha Panda</dc:creator>
  <cp:lastModifiedBy>Pratiksha Panda</cp:lastModifiedBy>
  <cp:revision>1</cp:revision>
  <dcterms:created xsi:type="dcterms:W3CDTF">2025-01-20T17:41:24Z</dcterms:created>
  <dcterms:modified xsi:type="dcterms:W3CDTF">2025-01-20T17:45:24Z</dcterms:modified>
</cp:coreProperties>
</file>