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AFDF-2B37-F8D0-6EC4-0CBE1294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1F804-F898-E81F-C585-0BE2FAC77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9607-A466-760B-ECCD-88C7E320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D754-EDF9-3ECE-4BF9-3C418F4D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619F-B529-3BDB-5358-9A3E617EC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0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5BAD6-8E34-D2C2-ED4A-6203E15B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73195-D294-1C3D-698E-2FB46FC0D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EA104-16FC-4AD8-AFB5-6769ED01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4E39-777E-19AB-04CF-82E4BB581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C3E0-43C0-835E-B65E-405BD2AD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40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F907D-91A7-1679-A0B3-F3E197B19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92E12-9C43-9096-89EB-6D96CAE0C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6A378-8B8F-27EB-0B70-E2FF490DD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B12C-9C0E-1E58-C36B-1DA08E88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1E85A-E005-C5CC-F877-6DC08D79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596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40CE-C2A5-1D70-4FEB-8660D9B6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752E-1D8E-4A75-73E0-AFF8BA565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C6B9-C2B5-19E3-795B-94429543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F640-02D7-B3AB-88A0-4965B959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06DB7-0623-F432-FA6D-9B8C27AD8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D547-3DEE-9CFD-12DD-E550BB7E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36384-43C2-2542-DA2E-332F60499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B2C8-494A-C2EA-2801-FCFF8A39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DCDFF-B409-E44A-1901-23CEA36D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6B052-BF02-38FF-C898-8520A4F9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7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9A9D-8062-8BB5-83B0-79E63E7D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BC72-B3BB-7D8F-9155-083183D48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5F5E5-967A-B860-F24F-D8E810430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25B4C-4489-EFB6-0905-B07AA4F9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9B23-7E04-3715-830C-1B0618B4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8EAAC-5E61-CC4F-DA55-71002D1E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2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20C1-B331-6D9D-3A46-470F3B7F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B3097-9B03-5D2B-1BDA-A38CF985B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0736C-CCB6-E4E5-0774-AC2E94476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C6DF2-5B9D-2F8D-69B7-707AB4E2DA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550B1-C26A-94CD-CEB0-17E559B6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F3478-349E-0506-151D-FC327E13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72F3A-DA05-E3F1-F5A3-0B5C9503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3CD9D-56A8-A2FD-61B1-1480D146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2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D3AF-DC21-5CAB-5736-906E210C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53D10-E5C1-9FA4-A0F2-D2CE07C89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25C9C-2292-3F12-0F6D-CF2FAE5A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4933FB-2DF9-D12E-B8B4-337EC0AF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63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D2920-852D-A548-465A-18C1F6B9F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49AB9-4766-42B1-128E-24C51824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C24A3-ED5D-5082-8A1D-2B5180BB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61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7538-DC3B-6F88-241D-7B3AE2E8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BE2C-EF38-34B9-2E13-F3B1825C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ABB5-5745-E8B8-A1F0-DA6B31BF7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35C8A-1458-119E-2366-035BF2A7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674F4-C948-3E18-2D0B-A87372AE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3E1E-D246-5976-2127-80487C75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66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979A-6F4A-846F-5DB0-551D631FD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F2278F-0A14-2CD6-144A-166508580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2C0BB-779B-1869-0FDB-D015ADFA8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4021E-806A-07C9-A37C-45B595AF5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FB211F-3A36-C3A9-2E7E-C49830556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6AD69-F0A4-CCA1-3CCC-30C6EACF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82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FC2D8C-9001-1498-15E4-2CB8E6E3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6A68C-AF53-D69C-5ED3-3035C8E4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8BAA0-2955-28C3-25D8-820CD49C97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14EA-CEAE-40E6-AD74-DDCBC1875F7E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B7880-ABAF-2763-66A6-FB03ACA5A7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A35C-A68F-5D58-C62D-4D16A7FCD6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E46BD-4CE0-49EE-A69E-32CFF3670A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69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18C1-B96C-66FA-4045-432179F5A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655762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Studies: Google, Facebook, Twitter, Instagram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85FD2-C829-3951-143B-F6D44ED83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156"/>
            <a:ext cx="9144000" cy="127664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Analysis - 10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9808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F22D-5FD4-0427-E57A-C10FC01A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4606A3-D4D3-A38A-D530-AECD0B4C73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8714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1532-26E0-5A95-A35F-C18116336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3DE8-F871-0779-69E5-EE2557254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EDD6F-913C-AAA0-BEB7-25846A4F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7" y="353719"/>
            <a:ext cx="4261532" cy="622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10FAE2-EA5C-CEA3-AF85-C28CD97B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21" y="1057198"/>
            <a:ext cx="8915401" cy="8290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231C0-FA72-81CD-FB5D-8DC337F66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7" y="1961139"/>
            <a:ext cx="10059207" cy="1284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468789-398E-A3BD-7095-9AFDAEB95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863" y="3407580"/>
            <a:ext cx="8467725" cy="10804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2EFCD-D3F7-7FB9-FEF7-84A1B457C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357" y="4715647"/>
            <a:ext cx="11010621" cy="689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AC309E-B009-C1A6-C693-E84B1E4692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4863" y="5511799"/>
            <a:ext cx="8877519" cy="11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29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9475-2204-4E7E-C568-B7D764FE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B2BCBD-5DD5-07CD-F309-95A7AFF79F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66" y="330395"/>
            <a:ext cx="4088302" cy="8583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A3203F-AA9D-B3D3-D4C5-AE5711D95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660" y="1223523"/>
            <a:ext cx="10201340" cy="804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F06073-BE88-BE8C-C943-677B4141A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466" y="2442504"/>
            <a:ext cx="10781238" cy="8045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34D0B1-681E-0207-2133-1846714F1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0495" y="3335903"/>
            <a:ext cx="9165020" cy="1107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BFD4D96-91E1-5FA2-1F98-28F45D546D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466" y="4512054"/>
            <a:ext cx="4735263" cy="9470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67594-E50C-BE08-CAFD-9A3F823DB3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0495" y="5597231"/>
            <a:ext cx="9884898" cy="9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B470-0058-79DA-0FE0-8FCC12BC2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A20584-9ED6-C393-491E-35246136C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3985"/>
            <a:ext cx="11867601" cy="98392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30CFC4-BC0D-7101-D70A-0174DD6CD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299" y="1027906"/>
            <a:ext cx="8884701" cy="2308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F329D-C191-823E-4660-0425877BA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10" y="3648747"/>
            <a:ext cx="6653286" cy="16557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CC6ACF-DD89-BDCD-3EF4-CBDE40D09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549" y="5463381"/>
            <a:ext cx="9623328" cy="113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6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Case Studies: Google, Facebook, Twitter, Instagram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1</cp:revision>
  <dcterms:created xsi:type="dcterms:W3CDTF">2025-02-28T17:46:43Z</dcterms:created>
  <dcterms:modified xsi:type="dcterms:W3CDTF">2025-02-28T17:47:00Z</dcterms:modified>
</cp:coreProperties>
</file>