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D7E3-75C9-1BA2-2FC2-2DEEE63A8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AD401-316D-4A96-688C-F63564660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9B458-4513-7856-FF7B-A3E846B4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AFF4-78F6-F894-0149-E55C3805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82EF-59B5-44A4-2633-ABCB94CF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1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995C-2444-DF88-C96E-A2E1BEC2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7BAAD-13CF-2B58-E29F-2C223E168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306F-81F5-D5DC-9F3D-BA6E0D27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D8D0E-06D3-7037-9EE9-15AD212E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A64D6-F84C-D1C1-DF26-95BE800A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103D3-7A5A-8C39-14A3-2E8C31BCF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ED70-F743-C152-5B87-101EDCE19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9331F-B412-1C46-F0BE-7984962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8C28-5555-62DF-6130-097E72B4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6B55-2F0B-EEFB-4A91-82CF6531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06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DD69A-A23E-3EF3-A93F-C33B0D37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F25C-8EAC-A2C5-4528-C9B8546A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FDD1B-2ACE-B6EC-7EBD-0F48599E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EA80-33D8-FCD0-6F7E-CC2A9C06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FF00-63AD-CACB-7512-C08E1A38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3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C405-96DE-8931-B0C6-5E53900D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D8E1-E441-4FB2-F5F7-D308408A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5421-C937-347F-B5E6-62E6CFDF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02E94-5B71-3E41-BE77-B185DB79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D209-8BAF-9FFA-1F7F-14AA28B6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2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A0CD-9CD5-AA70-A78B-CF935C18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94F7-16F9-5A64-7B17-5E28BB31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8F849-59A9-101C-6C5E-92CDD42BB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F85AD-541E-5CE4-E426-4F92E716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65D6-AA33-8E48-79E0-002553DB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B4C0-0060-A18C-FAF6-C71E4785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BDF-33F7-1C65-99E6-1B12A835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7AC78-E45A-406F-E550-CA804BC1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9BA7D-BF5E-16CC-AA9E-3D58280F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54C88-259C-9488-B488-F93C809CA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0201E-50D9-E22E-1214-B41BF347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D2EFC-4479-32A5-2436-9D76E3C5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A2BC7-FD2D-7AB8-22CB-09B9134F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E07E9-4852-B58E-E796-E08E19C3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6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61FD-3064-CF9A-CC93-749B6ABB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EFF47-812C-2219-B318-55CD64C8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9E65D-1232-B993-FFA4-CA9A31A4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03FAC-A660-F4BF-0FBA-5621EE25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28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78EE0-880F-C551-B888-0055219A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F67B-E6EA-533B-146E-7F60CD2D1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75D5D-5ECE-4702-FCEF-96B3EFD5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14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4B384-08FF-51F6-63EC-5E558AF3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A905-7198-528A-5A0C-0227E7882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D0DF-90EB-DB77-35D1-7C3F5286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F5232-A2F4-B9FA-BF4C-05407143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F208D-2F4E-F9CB-4862-A0BDE06F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8F5C-19E9-997C-4F03-D5B8070F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6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1EB72-A5AD-46E1-2E97-85C40A8C8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7F68B-85D4-9686-599B-331BC5F14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07385-D106-F2AB-63F6-733E0E97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1AC4F-6ABA-4D71-9C52-58CCF651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C780-CD3B-FB76-C345-96ECA020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7370-99FF-AA3F-5705-617DC739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91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5073B-0E5C-DBFB-322C-8F52A86C0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887B9-9423-8ACF-DEF6-5A2CC311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D094-30C4-CD59-7AA8-C14F2809C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3BB2-3B78-4233-BC3B-E922735588E7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7E8B-8C8B-1D31-73D4-4183DEB51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8A0CC-1AF4-F902-C305-BE0F059D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B62F2-FF05-48E8-BA55-37F824874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A45A-3BF1-24AA-FFF9-5CC16F4A6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HITS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BD6B2-B6EA-EC9B-42F3-F6375E2B2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919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Analytics Practical - 03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1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3A6A-DC9D-E661-7727-AA1279B9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76F-6569-9684-2AE4-21D81638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618BF-7D63-D2E8-DCEA-75A32ACAF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75"/>
            <a:ext cx="9158068" cy="1034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AC946-CCF2-72EB-4E61-2CA5E5371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" y="1075741"/>
            <a:ext cx="3015175" cy="3686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1B39B-C80F-E5F0-2E15-EB27DBAD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7" y="4897202"/>
            <a:ext cx="8731348" cy="1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89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86DE-20BE-3BC6-A530-54885F73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B149-2A38-D07D-56D4-F2B804373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5D9ED-AE2F-04E5-CE2B-CDDB7BCDA1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78"/>
          <a:stretch/>
        </p:blipFill>
        <p:spPr>
          <a:xfrm>
            <a:off x="0" y="0"/>
            <a:ext cx="3015175" cy="1825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21C9A-B961-1FEF-D7D5-F3C762E8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67165"/>
            <a:ext cx="5974080" cy="1758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9634-794D-BBCF-398D-185C3CE62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47" b="1"/>
          <a:stretch/>
        </p:blipFill>
        <p:spPr>
          <a:xfrm>
            <a:off x="3080825" y="28380"/>
            <a:ext cx="3015175" cy="1797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C0FA3C-5022-7858-E63C-B6DD468A1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55813"/>
            <a:ext cx="6625883" cy="12941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2B91C6-D61D-9E47-076D-57D441381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349931"/>
            <a:ext cx="8361267" cy="3479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616CFF-9705-6451-DF35-FEBBAF6BC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758" y="2129026"/>
            <a:ext cx="4201550" cy="25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9F2D-26F0-D819-DF9F-1BBDCBE3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774B6-3423-7583-8394-E8FF00AED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3882683" cy="1664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20175-D42D-C24C-9D84-D97BFFCB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7188591" cy="2603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F0B1F-6DB6-BB25-BE8E-A4FFE2EA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5" y="4387457"/>
            <a:ext cx="7005959" cy="23571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E8A97A-1C80-65FF-2A73-84EC537CF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67165"/>
            <a:ext cx="5974080" cy="1758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C5C381-EA1F-DF9E-A5C7-E61274604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26" y="1988648"/>
            <a:ext cx="4201550" cy="259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1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9A85-92CA-2239-439B-F02FB52C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368A40-698A-446D-9FD2-9302315DA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4079630" cy="20398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9A3C3-CBF4-29C7-0592-C1C6C71C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861"/>
            <a:ext cx="6218765" cy="3945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45D6FD-C21C-2637-F7BF-4F59CF58E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854741"/>
            <a:ext cx="5973235" cy="28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94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0F88-27FE-43F3-CD01-45E70165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6F7C-E81F-AD29-574D-A88AC3066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4" y="1853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DFCCB-9455-CC27-0EFB-C16C83B15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341"/>
          <a:stretch/>
        </p:blipFill>
        <p:spPr>
          <a:xfrm>
            <a:off x="0" y="0"/>
            <a:ext cx="4190414" cy="27413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AB8F8-AC56-B8D1-2577-57BB8128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44350"/>
            <a:ext cx="9017391" cy="3901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25105-8913-047F-5CEF-43E623C09E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40"/>
          <a:stretch/>
        </p:blipFill>
        <p:spPr>
          <a:xfrm>
            <a:off x="3368333" y="568081"/>
            <a:ext cx="3854056" cy="199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0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C336-063B-AB48-0B1E-42566BD4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61A876-4AA4-8B8D-EFBF-92C450651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68" y="948666"/>
            <a:ext cx="11005686" cy="5715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08AE6-719D-FBF5-EFC6-865D21413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8" y="193674"/>
            <a:ext cx="5751953" cy="53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4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088C-BA00-CE74-3E18-1936A578A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8305-A315-F9D3-D66A-F23B51EC8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176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 :-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5A1DC-121E-C8AA-650B-A195383B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" y="569913"/>
            <a:ext cx="3621185" cy="2084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4093C-C2A1-A335-6762-7C10A7818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38" y="2569932"/>
            <a:ext cx="8357309" cy="751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966B1C-8EA5-7830-F001-1EE745A4D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2" y="3418632"/>
            <a:ext cx="4190837" cy="11379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71BBDA-92DC-BC62-CB84-9DA7298CB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589" y="4492306"/>
            <a:ext cx="7894411" cy="23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9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8D8B-4CB2-D521-9842-92BBF653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BA4B-3DCD-76F1-EB7D-4F7632DD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E37BE-34C8-7078-E8FF-5FAC4000C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9" y="200696"/>
            <a:ext cx="4994544" cy="1085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05B51-645F-4984-9DE5-C7E63B12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018" y="16971"/>
            <a:ext cx="7061982" cy="1814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675872-39E6-8F78-F4A9-16DF0DDC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9448"/>
            <a:ext cx="6373583" cy="714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770A8-6240-4581-941A-DF456F5BA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573" y="2869070"/>
            <a:ext cx="7061982" cy="989708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226BA0FA-B3C3-AF69-DD20-28E03227E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5" y="4123869"/>
            <a:ext cx="5702106" cy="1243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6571EE-5D6E-7578-2FC0-DC3276139F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7030" y="5332727"/>
            <a:ext cx="7521525" cy="142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12FC-88C3-6B70-4420-106E7285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FC8F5B-F2B7-5496-72EF-AEDDC593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3" y="1401093"/>
            <a:ext cx="5136033" cy="173562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4A3D01D-88F0-02C6-C7D4-007AC801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0" y="3090863"/>
            <a:ext cx="580572" cy="15537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34C652-C754-C629-E59C-B9BFC4D2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133349"/>
            <a:ext cx="6715125" cy="3114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A21727-F6B3-BEF5-970F-16AE56C92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25" y="3581401"/>
            <a:ext cx="7000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49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022-3953-1F63-6045-EF59B01A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53853-441C-6F96-ACA6-DD390DA59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197" y="915857"/>
            <a:ext cx="7509803" cy="1652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4E434-D401-430E-D2C0-18508957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99274" cy="915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5B122-B2D9-9D74-182C-93FA37BDD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7144"/>
            <a:ext cx="8032652" cy="1131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0D0717-51B4-AD7C-1750-E59652023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598208"/>
            <a:ext cx="6499273" cy="3174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C011DE-F43C-054E-D18B-8892695AD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126" y="6049108"/>
            <a:ext cx="5562600" cy="75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7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D25-24CC-5BCB-6B3E-2B5F443A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498BC-B50F-E688-F95D-D14C5235A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5" y="351683"/>
            <a:ext cx="11830929" cy="267800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C2BEC70-6D29-6AA1-C38B-C8AEB595C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8295" y="3191482"/>
            <a:ext cx="8482819" cy="3666518"/>
          </a:xfrm>
        </p:spPr>
      </p:pic>
    </p:spTree>
    <p:extLst>
      <p:ext uri="{BB962C8B-B14F-4D97-AF65-F5344CB8AC3E}">
        <p14:creationId xmlns:p14="http://schemas.microsoft.com/office/powerpoint/2010/main" val="37952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7BD8-4408-D84A-C186-28C7C47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F8D84-DFAE-F8A9-8A99-F7F0D3E49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10" y="365125"/>
            <a:ext cx="5754039" cy="1505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E2578-ADA2-DB58-8271-189EEE8FB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328" y="1871002"/>
            <a:ext cx="8245471" cy="378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AD356-E72F-A18A-7F61-70BAC8067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28" y="5930460"/>
            <a:ext cx="7988418" cy="8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9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0910-9263-6A7F-5A13-5A5E4944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F3FF-5FAA-D275-ECAE-7E71CE01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ECED1-CBFF-2042-413E-67CCC6EF2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31"/>
          <a:stretch/>
        </p:blipFill>
        <p:spPr>
          <a:xfrm>
            <a:off x="140675" y="625788"/>
            <a:ext cx="9426633" cy="2391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B3AEAE-34FF-4FAA-6B1A-DF63E2E8B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76" y="0"/>
            <a:ext cx="5160523" cy="31933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180FEF-A64D-4915-9E2D-DDFFCD0FE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61" y="3908680"/>
            <a:ext cx="8261254" cy="27343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309CA3-B005-2F53-8C58-248A280D8972}"/>
              </a:ext>
            </a:extLst>
          </p:cNvPr>
          <p:cNvSpPr txBox="1"/>
          <p:nvPr/>
        </p:nvSpPr>
        <p:spPr>
          <a:xfrm>
            <a:off x="3049172" y="3240817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E7BD03-083C-FECE-D310-4C42AC5533F7}"/>
              </a:ext>
            </a:extLst>
          </p:cNvPr>
          <p:cNvSpPr txBox="1"/>
          <p:nvPr/>
        </p:nvSpPr>
        <p:spPr>
          <a:xfrm>
            <a:off x="270510" y="3073032"/>
            <a:ext cx="619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1:-</a:t>
            </a:r>
          </a:p>
        </p:txBody>
      </p:sp>
    </p:spTree>
    <p:extLst>
      <p:ext uri="{BB962C8B-B14F-4D97-AF65-F5344CB8AC3E}">
        <p14:creationId xmlns:p14="http://schemas.microsoft.com/office/powerpoint/2010/main" val="303868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D840-A17D-5284-75D1-8001FBC0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8F1B79-BDB4-D994-BBA0-B0EE5879E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62978" cy="51467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A2CF78-5424-DBD9-1556-4F0E08F31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51" y="3550026"/>
            <a:ext cx="5160523" cy="31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96EA-47D1-38CC-B2B5-1ADFA3C4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C6891-7EB7-73ED-FC84-2E987AD78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8331"/>
          <a:stretch/>
        </p:blipFill>
        <p:spPr>
          <a:xfrm>
            <a:off x="0" y="0"/>
            <a:ext cx="8539089" cy="4642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43FDD-A6CA-5DDB-84C8-E961A3B1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8" y="464234"/>
            <a:ext cx="7323211" cy="1758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744E70-D768-80DA-9F59-37804ADAC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68" y="2222696"/>
            <a:ext cx="6913246" cy="28320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1EEEDA-4CE1-A3AB-F851-C2C17317B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68" y="5176911"/>
            <a:ext cx="6913246" cy="168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2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5C79-9847-0E5B-5AD0-1129093B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83F57-D1DE-3E44-EC40-40B83332D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734843" cy="42300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E19E5-2828-1446-8DBC-CCDDC8B83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975" y="4078996"/>
            <a:ext cx="4201550" cy="2599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76792-47FA-4DC8-E84B-4739A0423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45" y="4640399"/>
            <a:ext cx="732321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6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3F6B-2820-50F2-0D84-BDFE38B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B21D3D-6F61-58D3-D65C-EECD067F9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497" y="77946"/>
            <a:ext cx="2429242" cy="20181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5CEA3-5C4D-95E0-8905-2533721D3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0"/>
            <a:ext cx="2639516" cy="209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D1BA1-E892-79E8-3F97-BBE3FCB74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" y="2105025"/>
            <a:ext cx="11368371" cy="2018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34656-9D49-AE1D-4225-493D23C8C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" y="4123165"/>
            <a:ext cx="4849544" cy="27114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66FA21-5B37-D82D-D899-9E9F6F53F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739" y="4177989"/>
            <a:ext cx="4849544" cy="26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4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9D0F-8742-D17C-5244-FE1DC8CA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6C0DE5-EC7B-CAE6-1E5F-66F2C13F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433"/>
          <a:stretch/>
        </p:blipFill>
        <p:spPr>
          <a:xfrm>
            <a:off x="0" y="340640"/>
            <a:ext cx="8581292" cy="5627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E7B41-5111-2AC3-232E-AA167932F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4" y="971968"/>
            <a:ext cx="7999535" cy="20939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976879-E606-8BD3-ACD0-59D3BCE60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54" y="3219339"/>
            <a:ext cx="8112077" cy="2657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79D99-B85E-F053-9867-89AE004478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4" y="5923817"/>
            <a:ext cx="7802589" cy="5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1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0940-3333-C36D-23FC-159CD5D9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DC51C-D499-5495-BCAE-5708A2145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44805"/>
            <a:ext cx="12084149" cy="5768389"/>
          </a:xfrm>
        </p:spPr>
      </p:pic>
    </p:spTree>
    <p:extLst>
      <p:ext uri="{BB962C8B-B14F-4D97-AF65-F5344CB8AC3E}">
        <p14:creationId xmlns:p14="http://schemas.microsoft.com/office/powerpoint/2010/main" val="282596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45</Words>
  <Application>Microsoft Office PowerPoint</Application>
  <PresentationFormat>Widescreen</PresentationFormat>
  <Paragraphs>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HITS Algorithm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HITS Algorithm</dc:title>
  <dc:creator>Pratiksha Panda</dc:creator>
  <cp:lastModifiedBy>Pratiksha Panda</cp:lastModifiedBy>
  <cp:revision>3</cp:revision>
  <dcterms:created xsi:type="dcterms:W3CDTF">2025-01-20T16:31:01Z</dcterms:created>
  <dcterms:modified xsi:type="dcterms:W3CDTF">2025-01-20T17:17:23Z</dcterms:modified>
</cp:coreProperties>
</file>