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D5F-739B-1406-6098-95438F32C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AF764-9047-03FD-C75C-7F80C4710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3FCC2-7BDD-2C78-F852-C3AE6EC4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2C5-F43C-45FF-BEF7-C240476A7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48C48-DEF0-390F-52F0-39BFFDA3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5A5FD-1782-E812-D949-2B49FAAB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C56A-B477-49E8-8021-A6DF734FF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46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6614-CB0E-5DDB-4875-741E64E6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1BB98-3539-8F66-B3D2-5D432ADD7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080B7-5BB3-6D59-8573-B0785ECE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2C5-F43C-45FF-BEF7-C240476A7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524DA-9141-E651-4306-30ED4E44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B835D-A660-32B8-29D5-9DE4C78C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C56A-B477-49E8-8021-A6DF734FF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67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64F1A-E45F-AF3B-724E-4287835A0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08BBB-C397-2B8C-627F-61473AADD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0B404-92D4-5DD9-0734-9DB54AD8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2C5-F43C-45FF-BEF7-C240476A7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EB940-72D4-FA3A-877A-D325B432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996A-6042-778D-C556-56F4EE2D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C56A-B477-49E8-8021-A6DF734FF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10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48FD-13E5-A2B7-1857-5BE1DD8F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A108-60DD-CA14-AC8B-F569AA08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2F5D0-5847-35A8-A4A1-7C8308F1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2C5-F43C-45FF-BEF7-C240476A7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A8210-5482-09AF-92CB-97C33516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C740-EA22-BE3F-FA6F-1D45B8A6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C56A-B477-49E8-8021-A6DF734FF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48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281C-B9C3-38A3-4779-C734D529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162F5-11C5-24CC-17F8-9D44B7B02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3B08-EF63-CCE9-0C22-8DC44004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2C5-F43C-45FF-BEF7-C240476A7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C8E3-1479-8E68-1D90-13304097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FF69C-4100-1A7E-17FC-1A9325E0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C56A-B477-49E8-8021-A6DF734FF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3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CC5C-9976-0C43-60A4-2D8EE522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C8588-24AA-A9AC-16B6-0BEA285AA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9DFA1-6AC7-9ED3-ECCD-A89D29ABB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6EE0A-DF4C-DBBE-2966-8421AEAC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2C5-F43C-45FF-BEF7-C240476A7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F9BA2-5B9F-B25F-AF6D-347C7612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A7DDB-9490-42F8-B50E-4451F44A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C56A-B477-49E8-8021-A6DF734FF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65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A948-B0F3-B5D5-5E17-53FF5893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0A0EF-BA7D-282C-05B1-B2F9D31D3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6284A-5A65-BD0F-4609-F106404D2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88686-88A3-4D3F-E659-31EA0EFDC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FC2DD-CF2B-EC21-BAEF-8B7ADA23E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C5E3D-A893-C222-69DA-9FBCCD0B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2C5-F43C-45FF-BEF7-C240476A7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5E00F-F646-B9AD-8E76-D87B1CE6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E3310-38EC-95B5-7368-27470A92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C56A-B477-49E8-8021-A6DF734FF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2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B845-C959-84EC-AC90-8DADBBBC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E49D0-4FD2-55F7-8DC7-CD8ED289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2C5-F43C-45FF-BEF7-C240476A7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7EBC7-5C21-24FA-4672-8D8FF2A2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D6528-6F4C-A67F-200F-74E5C23AE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C56A-B477-49E8-8021-A6DF734FF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67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9708C-3D6B-1DCE-4D54-E1D94381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2C5-F43C-45FF-BEF7-C240476A7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4F449-4700-EB7B-0B7C-BDA0FA22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FEA3E-7248-B408-F6E3-ED17B6CB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C56A-B477-49E8-8021-A6DF734FF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35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7AFA-5EC7-DA9C-531C-E5D6DD88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D357-A8A4-6F63-91F7-E5EAD16B5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4AC40-8678-59CC-0573-C89D62DED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A46357-A102-7FE7-E081-B3E300D7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2C5-F43C-45FF-BEF7-C240476A7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75460-7005-ADB2-41DA-E0095247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09461-FF88-0524-4E01-7AA65568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C56A-B477-49E8-8021-A6DF734FF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47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5F2E-EA40-B07A-F4C2-71042326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7DC90-07CE-E152-94DB-D507FDE8A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A4F8B-5A1C-5D0D-B342-DD549547C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CA97C-764F-3DB1-4A4E-029B4A61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2C5-F43C-45FF-BEF7-C240476A7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F025A-76B5-EEEE-F1D6-E0DF1FF6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7D26D-2E21-8AD1-CB41-7546390B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BC56A-B477-49E8-8021-A6DF734FF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90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179FF-FACC-4CDC-DBF7-EDC16CC7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A3930-1948-DBAB-7418-75646A17F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3E0C8-B934-9407-89E4-28E402547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92C5-F43C-45FF-BEF7-C240476A7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7A14F-C549-2412-1E21-BEFC0545A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B5394-9AEF-B443-89A6-A069F8635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BC56A-B477-49E8-8021-A6DF734FF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51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3E1C-EDFF-05D7-FD3B-9D3922AF7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829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EDA1D-49EF-7691-583B-2F8A30995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7342"/>
            <a:ext cx="9144000" cy="10304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and Social Network Analysis - 07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21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1159-6421-0CD4-6B2D-F627BBC9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5491"/>
            <a:ext cx="10515600" cy="605546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415B-EC34-C5E1-026F-BCB8C6B8A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32269-0F05-CFB3-AB11-0DE2538F4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681038"/>
            <a:ext cx="10515600" cy="617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5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1390-D765-25DA-132E-7C33B62F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26" y="18333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A132-7D12-CDED-C011-6102AD5F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C77625-3A5F-D2CE-C67C-A9F3E9F33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9585960" cy="610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2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AC6E-5581-DB0C-5121-B5A77125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A207C-6CE0-A5F3-7A40-F3A798E04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728" y="607548"/>
            <a:ext cx="5717272" cy="39391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350B69-8426-C966-4AC3-C3D98E18D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737" y="4837030"/>
            <a:ext cx="8985049" cy="169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3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9373-3753-01F5-D6FB-CFBD65DB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6A492A-4EE4-37BD-244F-2857B2B84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28" y="365125"/>
            <a:ext cx="8283642" cy="36723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E79A03-514C-F5BB-6AEA-7F93EF3C7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448" y="4186310"/>
            <a:ext cx="9275226" cy="25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3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ECE3-1190-C16F-F310-BC1C8FDD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FA8BA-101B-3C39-A09F-0394A982D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FC4BC-7B75-D2BB-AEF5-624EE64F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" y="97474"/>
            <a:ext cx="8542313" cy="2854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5FB211-E148-C57E-0567-46C892886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858" y="2951970"/>
            <a:ext cx="6256973" cy="38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Sentiment Analysis</vt:lpstr>
      <vt:lpstr>Sentiment analysis</vt:lpstr>
      <vt:lpstr>TextBlob</vt:lpstr>
      <vt:lpstr> </vt:lpstr>
      <vt:lpstr>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1</cp:revision>
  <dcterms:created xsi:type="dcterms:W3CDTF">2025-02-09T18:47:21Z</dcterms:created>
  <dcterms:modified xsi:type="dcterms:W3CDTF">2025-02-09T18:47:33Z</dcterms:modified>
</cp:coreProperties>
</file>