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F1CB-D196-6CA2-629A-55920900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411CA-CABD-BE8A-1382-775A89CC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6689-513B-D39D-DDCD-6D32B731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576E-09CA-8CFF-0BD9-2456B30B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13E7-E099-6AD2-FED2-39D1EB82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3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3C4B-5207-2776-2021-3CC4C49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28B39-38E6-B73A-E72E-4466D55C7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AC4F-E16A-A370-3726-4BF9639B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52F6-519C-B2D6-7C47-EA5FF91A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E67F-EAA7-7738-8711-58FB2D2D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2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2F0FB-95A9-95B3-4793-51F0EA14A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0CB53-A12F-4C03-2F2D-1F5A0C75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71D5-07D6-D967-9CE2-7B821BC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D2FB-1FD5-A4BB-B790-A6D2EFD5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9FE7-0B6E-0683-D0DD-07C6B0B7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BD03-C61F-11D8-6541-529549CC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7545-18D6-D91A-F442-70628C5C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DD6A-D447-712E-77E5-EA68BAED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9C31-F3BB-297E-C4D6-1C4428EC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7550-958F-9F58-596A-B953B80D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8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FE71-4FE5-92F2-57D8-3E610F86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00DD-165A-57C9-C461-D8F27477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D33F-E73C-D9AD-CF0D-5D053288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C46E-027B-0E80-6D0E-5E4E3E2E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4459-C774-954D-8388-21EB6B20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2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71E-4742-878A-9870-9DF94F62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CE0F-A52E-D7CE-6995-108CAF99E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806B3-FB56-D682-DFB9-75BA0523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338E-8062-AB15-F739-53AF6E72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5086A-425B-F236-A99E-10116B67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9636-D22E-AFBC-379B-F285D7CC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7A1B-143D-00AB-FDB9-7B752E06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193C-AEF3-67F1-38F4-834B63E1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831CF-8DEB-6622-0099-56573E5B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598B4-C9E2-AA94-C362-E18A6922E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3CE57-56EC-8BA5-353B-330874E92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7F2E9-5BE3-A7F8-B3F7-EB1E412D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DCB2D-F197-B603-F465-9720E600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82C69-A149-6268-DFE7-BF38F8FC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7B67-8BFD-6DD9-9011-3226E594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3832D-CB09-E592-7069-0FBB4325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B118A-AD2E-62A9-DFCA-EB960AFA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9CD7-A914-AA30-08F4-79B7DA5A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9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BF729-531A-61A3-77A9-761ED9E4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7A59C-0700-CB04-7687-5DDE4FD3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4D39E-9D7A-9380-EABF-531548EA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1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5D5-302D-820A-2D8B-F1332458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AEB8-84BF-BDF1-8658-2C652942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BBEE4-80A6-94D8-0A2A-975E2D70C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0AD9-0D1D-97F8-6F70-660334C7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370A6-1B7C-6FBA-C890-6803119D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5AA9D-C989-658F-3229-3E2597AB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18AD-7F4E-5974-E4AB-4FA7B766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E1D43-C867-DD1D-3CF6-58F5CA4E5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FD0E5-A944-7058-49BD-398DB5E98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7B769-349A-8CED-907B-421D02C1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0D21C-0384-0D58-4001-D2843B3C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10E85-BA22-8BA2-C45C-04EA574B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3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4E70A-B27F-7CBC-EB11-1DA9D85A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60CC5-3DDA-6BE7-6466-90C5B6F8A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3DB3-E138-4F2F-2C72-2EBB7F3E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89BD-ABF2-499E-8642-16EDD1C8519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8658-033E-2253-B645-C4BAC3567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E8BE-23AC-5F96-8BCA-576AC9080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BFCC-151A-4452-8ADF-1E940D0A6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9A7A-0060-B99D-533A-700A1BEA3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Structure Mining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80C63-1F99-599B-BD20-AFEBB2C4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6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Analysis Practical - 06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25FD-535C-2805-EEBA-8B8BA2F2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214DE-EB2C-C4CF-4637-C66C7134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98" y="1027906"/>
            <a:ext cx="3287445" cy="6069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5684D-A782-1C75-2E4B-741EB42E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33" y="1832417"/>
            <a:ext cx="8790057" cy="1094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B55475-4407-5FFF-D76A-E9536D13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8" y="3323571"/>
            <a:ext cx="6874734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3C4941-1C19-8858-6E52-6CB2D9A43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943" y="4790863"/>
            <a:ext cx="8790056" cy="16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9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91C7-8AFB-CF9F-9EF1-453CAB62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8FFF2-7CF2-37C9-C2F4-1C6C06A76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66" y="116205"/>
            <a:ext cx="3568757" cy="19313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2F0A1-4FFA-5A4C-01F9-C5BD0C40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23" y="1768731"/>
            <a:ext cx="6858000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4D8831-3B15-3424-F817-CE660366D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" y="3429000"/>
            <a:ext cx="3763974" cy="1297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C9662-80DF-22CA-2A68-CF99BDC74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220" y="4768949"/>
            <a:ext cx="8132780" cy="20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B58F-ADED-5F63-6C29-0175FF80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188F-3463-E942-8703-F4979FA9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60CF1-BAAD-9BE2-DF39-A041A862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2" y="1290295"/>
            <a:ext cx="11877896" cy="1782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6CB49-2725-BBA5-EA7A-1AA86402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43" y="3824141"/>
            <a:ext cx="5644129" cy="23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5377-3317-C2B0-356B-EE872CA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CE789-A731-4F1B-3611-F2C9990C0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993" y="0"/>
            <a:ext cx="9675521" cy="6814901"/>
          </a:xfrm>
        </p:spPr>
      </p:pic>
    </p:spTree>
    <p:extLst>
      <p:ext uri="{BB962C8B-B14F-4D97-AF65-F5344CB8AC3E}">
        <p14:creationId xmlns:p14="http://schemas.microsoft.com/office/powerpoint/2010/main" val="321687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Web Structure Mining </vt:lpstr>
      <vt:lpstr> 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Structure Mining </dc:title>
  <dc:creator>Pratiksha Panda</dc:creator>
  <cp:lastModifiedBy>Pratiksha Panda</cp:lastModifiedBy>
  <cp:revision>1</cp:revision>
  <dcterms:created xsi:type="dcterms:W3CDTF">2025-01-27T16:05:52Z</dcterms:created>
  <dcterms:modified xsi:type="dcterms:W3CDTF">2025-01-27T16:06:21Z</dcterms:modified>
</cp:coreProperties>
</file>