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2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3BD2D-2292-EDBC-94C5-39DD49E12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22BA2-72AC-E6F2-957C-09EA222529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E05F1-550B-BFBA-3647-F8FC3A75F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92F-DB57-4708-BEDF-FBDA6B72128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3C9B4-8716-36FA-FD25-3ED8F82D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81C51-2174-B935-664B-6AD4B887A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06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446DD-AE35-AE30-E669-E3D29672F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1615F-5CF3-E44B-42EB-CD2C3178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F78EA-F487-AB46-6265-3B4A3D5EE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92F-DB57-4708-BEDF-FBDA6B72128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61B75-8421-66F7-9AB1-1B8AF3D0D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E8655-20AF-1683-538B-98026C10F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72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6AF26A-B570-A522-6B36-DE4BD803F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444936-23D3-DF91-36F2-635D039E0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640ED7-4E16-875A-E966-3CCF5A58C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92F-DB57-4708-BEDF-FBDA6B72128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29E230-92DF-10B4-6AB3-B531615BF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A0CA3-AB41-BF8E-32EE-7E7898826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739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6224A-CA71-1566-0734-18A300DD8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E716-73A4-1125-54E6-09F797F8F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254AA-1B92-FF99-44B4-BE463E5F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92F-DB57-4708-BEDF-FBDA6B72128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65085-A258-8E4B-5899-14354A264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08B9D-E1F3-319F-6025-E66536173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255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E3133-44AE-2C70-2D43-C3165593D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778DF-2A7D-C1E2-3257-FB5CE80AD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51EEF-16BB-286A-2120-964C00969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92F-DB57-4708-BEDF-FBDA6B72128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AF2E7-B7EC-D451-9CCE-DB2FD7C9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F6ADD-886D-872A-F9D9-1284D317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840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8638B-6486-E48A-D177-99BB52F76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AB854-3FF8-C3FB-0781-C67584C9CF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586F2-62D6-10A8-B59D-4896E50804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1F35E6-1CD9-E0C5-723B-6AE1C862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92F-DB57-4708-BEDF-FBDA6B72128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801AA-09F2-FF6B-3D0A-40DA3C09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6DABE-A8F0-D486-03EC-AD625DA2C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958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F7602-9F75-9823-0062-9229F7C6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2536C-9A7A-4521-BBED-A6ABD6337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51E13-81DF-7DC4-B8FD-6EF5FF971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497D7C-4B2D-77C1-314D-8CA8A0869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388D3C-7117-18B4-459D-3A50016AB8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188702-E80F-ED30-24CA-6542A52EE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92F-DB57-4708-BEDF-FBDA6B72128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CD2CA6-8B42-C360-5BA1-5D0AD4F22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28E4B-DDE6-96F6-8288-FD081540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8680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6C6F-2CFE-4D7E-31F8-F71BBE00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D8C16-2A9B-F9B3-A21A-FCDEF9894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92F-DB57-4708-BEDF-FBDA6B72128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DEA076-6336-EF9E-08A8-41518D40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D1619-828E-7AF4-CC91-8D84EC8E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0515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B9370-39F2-A507-6B64-7C7E39644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92F-DB57-4708-BEDF-FBDA6B72128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422A73-A4BC-68C0-6E72-FFB6B721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98D50-A485-6E36-DC2D-8FE568B57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62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7A13C-0F94-AF34-3175-4C859B744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CC042-8C13-A055-3FFB-FD19497FA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2BA1E-7992-AA46-D4EA-C852FC20B6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2EE16-530B-B3AC-7688-A6A7ED8B0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92F-DB57-4708-BEDF-FBDA6B72128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687EF2-9D28-3ADC-0BE1-650367F4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05C9C-909B-29D1-DE74-88FA5260C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068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84DD-1E70-2273-5F91-E1151836E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925D3-8A18-586F-BC87-27B10719C0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4F8B23-FDDB-FCF9-2B63-197E28BDB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3F325-A4F9-8F88-6BAD-D305713D8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992F-DB57-4708-BEDF-FBDA6B72128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BAFAE-9176-61C8-4F75-B29764FD4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2CB47-C1C7-3E1E-E5C4-3BACE341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35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283DF-1458-7D79-2DF3-2385B4883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E074F8-E936-F986-9306-FE687FB6D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1EFF0-B727-A7F3-0F3E-4873368416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992F-DB57-4708-BEDF-FBDA6B721281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B8825-D1CE-DFF1-7DB3-87820754A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D3D9C-8476-B7C7-491A-8E4FDCA59F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156891-BC97-4FE0-8F58-41F52E8C8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566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98943-9C61-90C6-4606-4CA5FD0E5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149422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And Social Network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B7F427-A5C6-C68F-93B1-E11A1C2770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630"/>
            <a:ext cx="9144000" cy="117816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- 4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2696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19B3A-EF0D-785E-C5EA-9F56663F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71E33C-6A9A-78CC-B88A-96CF3E3C7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74126"/>
            <a:ext cx="12192000" cy="5109748"/>
          </a:xfrm>
        </p:spPr>
      </p:pic>
    </p:spTree>
    <p:extLst>
      <p:ext uri="{BB962C8B-B14F-4D97-AF65-F5344CB8AC3E}">
        <p14:creationId xmlns:p14="http://schemas.microsoft.com/office/powerpoint/2010/main" val="4258042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894E4-CEBB-81D8-3134-1BC11FDB7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Sentence Subjectivity and Sentiment Classification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F7668F-07B8-701A-0B18-15217BB5C5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81037"/>
            <a:ext cx="6485206" cy="320144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C9E024-A9E6-113C-E058-6DFBE9339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5206" y="2515880"/>
            <a:ext cx="5706794" cy="4342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956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7C37-0298-D4CC-6561-67E7532A4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C43D27-64F9-0192-C021-5EA404C5C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65125"/>
            <a:ext cx="12192001" cy="6246055"/>
          </a:xfrm>
        </p:spPr>
      </p:pic>
    </p:spTree>
    <p:extLst>
      <p:ext uri="{BB962C8B-B14F-4D97-AF65-F5344CB8AC3E}">
        <p14:creationId xmlns:p14="http://schemas.microsoft.com/office/powerpoint/2010/main" val="380725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12896-ED77-975F-FE4C-AAB8C7A97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ED1E08-3BC2-74B3-3F02-1E82C6DA0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625883" cy="291428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15BECF-F102-243D-DB02-4A89BDD13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0321" y="2972577"/>
            <a:ext cx="9631680" cy="3885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955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B910D-C9DB-EE19-7578-14984CC14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93A287-DAEC-FEBF-4B79-61523F80F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6809941" cy="3108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DF6887-7DB6-BDFF-96A7-E91082AD0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6183" y="2883877"/>
            <a:ext cx="6315817" cy="397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058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6C492-B04D-53CD-FB6C-F2DDC214A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F9F328-F956-58CF-C3CB-0E2BA28CDE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1"/>
            <a:ext cx="5824025" cy="300801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AC3395-7872-8A5F-D334-CFEC9D8AE5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729" y="2813009"/>
            <a:ext cx="7676271" cy="404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39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5D40-E8B9-6DFC-8D1D-8C31A96E9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354DAE-8FDD-BEE4-8E44-549EE10E93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497132"/>
            <a:ext cx="9504618" cy="29318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57FEFA-99B5-35FA-8F30-FC1B9CC9E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12" y="3794613"/>
            <a:ext cx="8181097" cy="217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04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DC103-C2B3-5137-CAB2-943E93EA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Aspect-Based Opinion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00765-1361-8F83-121B-E69E5B9C2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64" y="681037"/>
            <a:ext cx="11943471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checking if the whole sentence is positive or negative,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Aspect-Based Opinion Mining (ABOM)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looks at specific parts (features) of a product, service, or topic and finds if each part is good or bad.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A7E5F2-AB84-12F4-DE73-60F09AE8D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64" y="1764323"/>
            <a:ext cx="6797041" cy="509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500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356B-9F52-11B3-2E55-6817F19F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DC1413-FFFF-B5C6-C6BE-5B427C594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84357"/>
          <a:stretch/>
        </p:blipFill>
        <p:spPr>
          <a:xfrm>
            <a:off x="0" y="0"/>
            <a:ext cx="6583680" cy="64711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52DA089-87F5-00E9-9A3E-1667DCCD0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07" y="778266"/>
            <a:ext cx="7632370" cy="5889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93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431DE-C230-E2EA-569A-2FB8A31D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BB0568-1899-C025-3501-1CBACF1D87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684413" cy="6858000"/>
          </a:xfrm>
        </p:spPr>
      </p:pic>
    </p:spTree>
    <p:extLst>
      <p:ext uri="{BB962C8B-B14F-4D97-AF65-F5344CB8AC3E}">
        <p14:creationId xmlns:p14="http://schemas.microsoft.com/office/powerpoint/2010/main" val="4067962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F05F0-C0EF-6463-E4E2-19E17416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0" cy="68103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 Mining &amp;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92F7F-6BD1-FE6D-CE1B-C3E4652DE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A6DA03-5DE7-695E-AB25-221AE6CE6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681037"/>
            <a:ext cx="12213491" cy="5999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863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3C10B-0D39-81FB-1BD7-13C09815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34175D-4BAB-CE61-D5F9-6B7CAF9CE7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523144" cy="375607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45E0E6-FF11-925C-EDE5-E0F2EB02C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56074"/>
            <a:ext cx="8372032" cy="310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329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72B6D-87EF-2AFF-654A-3008BCA9E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A82782-BFE8-FF24-9175-8574E4AFB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9747411" cy="6858000"/>
          </a:xfrm>
        </p:spPr>
      </p:pic>
    </p:spTree>
    <p:extLst>
      <p:ext uri="{BB962C8B-B14F-4D97-AF65-F5344CB8AC3E}">
        <p14:creationId xmlns:p14="http://schemas.microsoft.com/office/powerpoint/2010/main" val="15129691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5AA0-9ED4-5B98-183D-5E6CC023B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E70861-81CD-DC21-98A9-154A7DD5D2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892665" cy="6858000"/>
          </a:xfrm>
        </p:spPr>
      </p:pic>
    </p:spTree>
    <p:extLst>
      <p:ext uri="{BB962C8B-B14F-4D97-AF65-F5344CB8AC3E}">
        <p14:creationId xmlns:p14="http://schemas.microsoft.com/office/powerpoint/2010/main" val="38530756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3C97-C0B1-0859-5F00-DD99403B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1A79F3-8CD5-C2F1-DD2B-0B41AD41D2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0962"/>
            <a:ext cx="11669336" cy="6777037"/>
          </a:xfrm>
        </p:spPr>
      </p:pic>
    </p:spTree>
    <p:extLst>
      <p:ext uri="{BB962C8B-B14F-4D97-AF65-F5344CB8AC3E}">
        <p14:creationId xmlns:p14="http://schemas.microsoft.com/office/powerpoint/2010/main" val="14847773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E5F24-9DBC-1C6E-720A-663724896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18977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Opinion Spam Detection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98E2EE-B7F9-8479-5572-69FA55475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618978"/>
            <a:ext cx="10356051" cy="6239022"/>
          </a:xfrm>
        </p:spPr>
      </p:pic>
    </p:spTree>
    <p:extLst>
      <p:ext uri="{BB962C8B-B14F-4D97-AF65-F5344CB8AC3E}">
        <p14:creationId xmlns:p14="http://schemas.microsoft.com/office/powerpoint/2010/main" val="268026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23416-E06C-9D3F-A73F-67C4AAA38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99E764-AEB2-396C-4037-AAEC58E837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0287000" cy="6858000"/>
          </a:xfrm>
        </p:spPr>
      </p:pic>
    </p:spTree>
    <p:extLst>
      <p:ext uri="{BB962C8B-B14F-4D97-AF65-F5344CB8AC3E}">
        <p14:creationId xmlns:p14="http://schemas.microsoft.com/office/powerpoint/2010/main" val="2231710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9F80F-1D40-15ED-C659-0843B9771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C08DAF-26A6-D43A-BEC8-393F533143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365124"/>
            <a:ext cx="12192001" cy="6492875"/>
          </a:xfrm>
        </p:spPr>
      </p:pic>
    </p:spTree>
    <p:extLst>
      <p:ext uri="{BB962C8B-B14F-4D97-AF65-F5344CB8AC3E}">
        <p14:creationId xmlns:p14="http://schemas.microsoft.com/office/powerpoint/2010/main" val="271696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AEFF-773E-3B9D-6828-9A200AFB1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07463"/>
          </a:xfrm>
        </p:spPr>
        <p:txBody>
          <a:bodyPr>
            <a:normAutofit fontScale="90000"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Sentiment Classification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D8B268-5237-7576-5349-FEB2E483C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507464"/>
            <a:ext cx="8302001" cy="99778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19E007-E45D-FF23-138E-35A27D47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84" y="1505244"/>
            <a:ext cx="6586905" cy="535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03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8624-C67C-EF30-3456-5C0CAC8C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C0D95-53E8-4343-6E6B-AA805632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7A0EED-A00B-8089-9AB6-077F56E1C4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38" r="51077" b="90113"/>
          <a:stretch/>
        </p:blipFill>
        <p:spPr>
          <a:xfrm>
            <a:off x="0" y="0"/>
            <a:ext cx="9472864" cy="5716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6F1BA0B-1EE4-3749-5D39-BCA5690B9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" y="571669"/>
            <a:ext cx="8419367" cy="26893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B3DDCA5-C6B6-862B-62CF-0A4E77D1D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678" y="3343137"/>
            <a:ext cx="5355322" cy="351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75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7DF5-DCB9-42B4-1C06-DE62DDC04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4F7B65-7245-EFFB-F5BB-F31A6637BA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5418"/>
            <a:ext cx="5838092" cy="2693347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95E6281-0A67-1BDF-F81F-5304B4EC07A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72" b="46639"/>
          <a:stretch/>
        </p:blipFill>
        <p:spPr>
          <a:xfrm>
            <a:off x="0" y="3087257"/>
            <a:ext cx="5838092" cy="2693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B6BD88-0D27-9525-8476-44F45FCC9C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574"/>
          <a:stretch/>
        </p:blipFill>
        <p:spPr>
          <a:xfrm>
            <a:off x="5416062" y="4759159"/>
            <a:ext cx="5401993" cy="209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2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0D82A-247A-3D57-9B1E-CA115095F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B103CA-4EE6-9433-FCC9-1B9EA875B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03" y="0"/>
            <a:ext cx="7814602" cy="582320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F117D1-3587-508D-DF11-4F6DB8EDC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6402" y="5486279"/>
            <a:ext cx="4554495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917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55156-BFE2-CD0C-5B58-E4B0ED93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296AFE-56C0-AD64-05A2-3E5F785F4E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7329268" cy="31599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78F1D8-01D1-9630-A1E0-D13E9A3BC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49601"/>
            <a:ext cx="7061982" cy="3708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211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2C5F8-AD05-7A3C-2006-FB460009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11A93D4-867F-30BE-E067-3ABCAF6086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00771"/>
            <a:ext cx="8553157" cy="381558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2EE63CF-D15C-917C-F839-ED5ABD211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16359"/>
            <a:ext cx="6316394" cy="284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244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DE7-1DA6-B6CC-33E0-B42FAB70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2D7748C-D57C-5B34-0354-B3C760129F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36375"/>
          <a:stretch/>
        </p:blipFill>
        <p:spPr>
          <a:xfrm>
            <a:off x="239151" y="452096"/>
            <a:ext cx="11563644" cy="1688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DD4862-6F91-382B-B44E-216BD6311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57" y="2584780"/>
            <a:ext cx="10974852" cy="168843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0A4F001-FD30-6511-900F-F8E00D9DC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557" y="4958104"/>
            <a:ext cx="7848600" cy="14478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1190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92</Words>
  <Application>Microsoft Office PowerPoint</Application>
  <PresentationFormat>Widescreen</PresentationFormat>
  <Paragraphs>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Times New Roman</vt:lpstr>
      <vt:lpstr>Office Theme</vt:lpstr>
      <vt:lpstr>Web And Social Network Analysis</vt:lpstr>
      <vt:lpstr>Opinion Mining &amp; Sentiment Analysis</vt:lpstr>
      <vt:lpstr>Document Sentiment Classification</vt:lpstr>
      <vt:lpstr> </vt:lpstr>
      <vt:lpstr> </vt:lpstr>
      <vt:lpstr> </vt:lpstr>
      <vt:lpstr> </vt:lpstr>
      <vt:lpstr> </vt:lpstr>
      <vt:lpstr> </vt:lpstr>
      <vt:lpstr> </vt:lpstr>
      <vt:lpstr>Sentence Subjectivity and Sentiment Classification</vt:lpstr>
      <vt:lpstr> </vt:lpstr>
      <vt:lpstr> </vt:lpstr>
      <vt:lpstr> </vt:lpstr>
      <vt:lpstr> </vt:lpstr>
      <vt:lpstr> </vt:lpstr>
      <vt:lpstr>Aspect-Based Opinion Mining</vt:lpstr>
      <vt:lpstr> </vt:lpstr>
      <vt:lpstr> </vt:lpstr>
      <vt:lpstr> </vt:lpstr>
      <vt:lpstr> </vt:lpstr>
      <vt:lpstr> </vt:lpstr>
      <vt:lpstr> </vt:lpstr>
      <vt:lpstr>Opinion Spam Detection</vt:lpstr>
      <vt:lpstr> 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Pratiksha Panda</dc:creator>
  <cp:lastModifiedBy>Pratiksha Panda</cp:lastModifiedBy>
  <cp:revision>4</cp:revision>
  <dcterms:created xsi:type="dcterms:W3CDTF">2025-03-05T18:36:42Z</dcterms:created>
  <dcterms:modified xsi:type="dcterms:W3CDTF">2025-03-06T17:41:53Z</dcterms:modified>
</cp:coreProperties>
</file>