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6598-45DB-1ADE-4B8D-8E44BBEE2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54E1C-7745-EA2C-292A-C2A4BB733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A4A2-6508-663B-A782-9BCF7871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E489-BEDA-F286-E853-33DA4330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0C0F-55FB-F930-164D-33522D80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A4F5-21E6-3DAC-ABC5-335E5D1F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6873C-CB49-6C39-7AE9-0541138E7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6AEAC-8FC9-06D7-F5AA-8F6B98CE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F244-FAE4-60F1-08A0-D62A0ABC8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C67C-C797-98E2-5436-2F459D4BC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66D47-6FA0-3111-05BA-B26B07DA0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99884-4AD7-CFF1-962D-ABF11B634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1DC4-7743-B2BD-F122-61416B35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071B-7D95-409A-6AF7-6E59978B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E6AC-FEA3-C247-C518-82A0A24B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25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C81EB-33B2-DD0F-96C4-798B0A7E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D3EB-4903-8E6F-CD17-E8F36AEA3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C5C09-E31C-BFC8-08B5-4CBECAAC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5DDC-48EB-B1D8-0213-B634B48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4678-319C-5428-167C-23DB448D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6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3A6E-2465-5801-4A7A-993FC7EC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00D86-6062-2840-1C62-49986582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0B00-1011-3D6E-9D5D-6C82E4EF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8372-7E82-F919-87CD-224BE71F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C3EF-2EDD-A9B9-1156-BDE28CE0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0E8D-217C-96B4-A50D-C4D71D12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9717-A3C9-219C-9744-ACF604B26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66E90-B7C7-E2CB-6DAC-15537322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C9CF1-A6BA-5D4A-BF4B-53724822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9D6D1-98E3-284B-6BA8-55F92EE9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2509F-AC7B-D4FD-CA81-AD98E24D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7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12EA-1B65-701F-652A-84C6D50B5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FB48E-28D0-7DAE-12CE-9221AABA5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EBEFA-921F-0EE7-DD04-83D284C36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CFAA6-608D-34CF-F945-0C34BA8EF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B2CAA-832D-BE50-E8D9-6BF493B2D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7AB23-B1EB-C2D4-0AD0-D299468E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4E071-DC0F-79BE-9AC3-03EAC9AD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6F50-1ECC-B27D-205D-F94E715E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9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55CE-4A59-F266-3DDD-AEA15849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4F6D-26E1-E24B-A8AA-F316822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29816-7A4C-BB26-183B-99C459BE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AADE5-1FD1-3BED-D36A-C880B4B6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1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989E-D8DB-3BCA-4E77-089DD580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5CF46-3C29-BEFA-48AA-27FBBC24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8087-2BD1-8D9E-4790-FADB100C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8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7ACEB-4F5E-E878-AD68-9B15303E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12C0-ED2D-07B4-21BC-73149562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352DF-6743-6FA3-1F45-3E28DFEF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90EF0-951E-1F1E-82AA-8BDB147B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CC4BA-6989-0F44-CB4E-DDCE3C1D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9304-9AC1-D1F2-4387-41EB0480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B1AA-932D-5A1B-68BA-32E44E37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489EC-8FA4-8EBC-9CB6-DC425DD8B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E1A89-B8D3-80B0-69EE-0B457FB7D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79D8F-6C54-DB59-183B-3CEE5EE1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D5046-27B7-9EE5-3BC8-B0F75E74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CAF3-9FBF-0775-F3C8-F99A2F54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961BC-DE21-2F82-E77A-8DDB33B7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BEC80-D1B8-9DDF-F11A-AA05A2F6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7222-4945-DE7E-39CD-C0F60A1FA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5FD0-B361-448B-9288-C6186162B4BB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1A91-F25C-E89A-489B-85C053349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347E-7DF3-B7DA-D761-06EA154C2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DFAA-D00B-44FB-BC08-1F0B54E157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8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D051-573E-14A9-A73C-C8630D29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6304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03B5A-C909-DDCE-0CD2-495D887CD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2598"/>
            <a:ext cx="9144000" cy="6154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41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D066-E041-6433-E8A1-B94A6AB8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08B717-C2DE-FDD9-2AD1-B5F51F0F1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958732" cy="44880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3C9EA-451A-A1D7-EB88-0182BFBB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3045"/>
            <a:ext cx="9144000" cy="16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6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EB09-C694-5E56-24A7-94E051F2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Data Records &amp; Nested Data Records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ADFF6-0472-A6B4-1BF9-4FFA26B96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1037"/>
            <a:ext cx="7779434" cy="6176962"/>
          </a:xfrm>
        </p:spPr>
      </p:pic>
    </p:spTree>
    <p:extLst>
      <p:ext uri="{BB962C8B-B14F-4D97-AF65-F5344CB8AC3E}">
        <p14:creationId xmlns:p14="http://schemas.microsoft.com/office/powerpoint/2010/main" val="199950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F57E-9A00-2367-745A-51C38563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1FE9-868B-4BF7-4FD0-E7EF46E8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AE5FE-4A3A-F59C-69AC-F32B15338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049889" cy="5894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D5673-5415-7504-D047-DECA0584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99" y="4848567"/>
            <a:ext cx="5355101" cy="20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2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CB17-4276-7653-0DC1-EA44F8FA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04B324-C3F2-E61D-28B0-1AEB2E4A3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11662118" cy="4041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B89AD-662B-0A2C-BF6D-544C510DF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66" y="4608442"/>
            <a:ext cx="8564368" cy="146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7430-C2A1-3254-D1D7-4269AF9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92B13A-A803-0DA7-92EF-077830F3E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55437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2881-B737-05A9-7257-29FF9618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B0F511-2251-1F21-1F53-4F59FBE1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0515599" cy="6858001"/>
          </a:xfrm>
        </p:spPr>
      </p:pic>
    </p:spTree>
    <p:extLst>
      <p:ext uri="{BB962C8B-B14F-4D97-AF65-F5344CB8AC3E}">
        <p14:creationId xmlns:p14="http://schemas.microsoft.com/office/powerpoint/2010/main" val="21868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16B32-FCD3-E0A3-EE9B-6CA4B344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9065D-D47A-F2C0-B1F1-2AAF6A224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706"/>
            <a:ext cx="12192000" cy="40118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84F1A-3C68-E5F8-F595-C109C5E9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76970"/>
            <a:ext cx="8806375" cy="17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5D95-809A-37FD-0292-5A47D5AB9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Multiple Pages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9F20-13AD-6416-597D-746FC893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01BC0-7DD2-E1CE-D7F5-0DCCF3371A9F}"/>
              </a:ext>
            </a:extLst>
          </p:cNvPr>
          <p:cNvSpPr txBox="1"/>
          <p:nvPr/>
        </p:nvSpPr>
        <p:spPr>
          <a:xfrm>
            <a:off x="0" y="68103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is spread across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web 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 method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information from all pages efficiently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commonly used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data is paginated (spread over different pages).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B156F-38DE-4024-70C8-881DFAA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0" y="1358556"/>
            <a:ext cx="6128412" cy="54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4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E8CE-311A-3B9C-51B0-FBB0B086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82428-A44E-AEA8-F7F8-997635EA6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132320" cy="5528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F41F5-408A-5179-72A3-A9948B561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00667"/>
            <a:ext cx="5352897" cy="14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0E0C-BF14-C18C-4E32-D6182F6D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44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Extraction Wrapper Generation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1077-AB0B-A292-AE24-5173627A0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9DD91-CCD5-2CDD-1BE2-D459C074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360"/>
            <a:ext cx="5711483" cy="1541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2665D1-5C93-425D-F73D-BBF7C57B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4417"/>
            <a:ext cx="7308897" cy="463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68A2-03F4-6418-852E-B8AA62D1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931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Induction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7195B-9618-9A24-D67D-62A848774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8264"/>
            <a:ext cx="8778240" cy="6179736"/>
          </a:xfrm>
        </p:spPr>
      </p:pic>
    </p:spTree>
    <p:extLst>
      <p:ext uri="{BB962C8B-B14F-4D97-AF65-F5344CB8AC3E}">
        <p14:creationId xmlns:p14="http://schemas.microsoft.com/office/powerpoint/2010/main" val="14450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D3DC-AF84-9828-7AF9-B482C840F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FF29-0B6A-5B08-1126-9AF5F022D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31DD6-ACD7-8C87-A135-D798495F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074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EF6E-A168-76E7-4B52-62C8EA73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FD6E7-50B1-183E-ACB8-FDC1F72C6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945858" cy="6858000"/>
          </a:xfrm>
        </p:spPr>
      </p:pic>
    </p:spTree>
    <p:extLst>
      <p:ext uri="{BB962C8B-B14F-4D97-AF65-F5344CB8AC3E}">
        <p14:creationId xmlns:p14="http://schemas.microsoft.com/office/powerpoint/2010/main" val="9230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7269-AAB7-FBE5-CC50-2499AD40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938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Wrapper Generation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D1DDA-DF96-91BA-4FE8-1AB031414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0578"/>
            <a:ext cx="8427466" cy="486353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0DED23D-F955-724F-9081-20CD5A14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4114"/>
            <a:ext cx="8454683" cy="13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2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13D2-BCD0-EA6C-D1E9-B25B9C111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4480E7-C3C1-ADE6-AC33-CB3598C70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7343335" cy="6851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CBFE64-B0B7-45C5-6488-05FAA0B95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15" y="3429000"/>
            <a:ext cx="5219585" cy="26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4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7D12-706A-65EE-2B16-2BF7B73E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236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Matching &amp; Tree Matching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3D9E4E-E535-3F66-8F7D-84D53A6AF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9668"/>
          <a:stretch/>
        </p:blipFill>
        <p:spPr>
          <a:xfrm>
            <a:off x="0" y="492369"/>
            <a:ext cx="7807570" cy="4389119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A24FAEF7-D9F6-371C-ABC5-A78119437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879"/>
          <a:stretch/>
        </p:blipFill>
        <p:spPr>
          <a:xfrm>
            <a:off x="5129389" y="4375052"/>
            <a:ext cx="7062611" cy="24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85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3479-5394-D6E8-3D85-EDFE6F90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C8039F-BDE6-0319-A986-7A99DEBDF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275525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88</Words>
  <Application>Microsoft Office PowerPoint</Application>
  <PresentationFormat>Widescreen</PresentationFormat>
  <Paragraphs>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Web And Social Network Analysis</vt:lpstr>
      <vt:lpstr>Structured Data Extraction Wrapper Generation</vt:lpstr>
      <vt:lpstr>Wrapper Induction</vt:lpstr>
      <vt:lpstr> </vt:lpstr>
      <vt:lpstr> </vt:lpstr>
      <vt:lpstr>Automatic Wrapper Generation</vt:lpstr>
      <vt:lpstr> </vt:lpstr>
      <vt:lpstr>String Matching &amp; Tree Matching</vt:lpstr>
      <vt:lpstr> </vt:lpstr>
      <vt:lpstr> </vt:lpstr>
      <vt:lpstr>Flat Data Records &amp; Nested Data Records</vt:lpstr>
      <vt:lpstr> </vt:lpstr>
      <vt:lpstr>  </vt:lpstr>
      <vt:lpstr>  </vt:lpstr>
      <vt:lpstr>  </vt:lpstr>
      <vt:lpstr> </vt:lpstr>
      <vt:lpstr>Extraction Based on Multiple Pages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13</cp:revision>
  <dcterms:created xsi:type="dcterms:W3CDTF">2025-03-06T15:35:42Z</dcterms:created>
  <dcterms:modified xsi:type="dcterms:W3CDTF">2025-03-06T17:39:20Z</dcterms:modified>
</cp:coreProperties>
</file>