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65" r:id="rId14"/>
    <p:sldId id="266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7366-B121-853B-3213-ACC465BC8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718EA-C430-4556-4630-2AF9A8865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B357-7D41-47F0-C321-5C46A3FB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6A4-124C-4F40-8837-C5E89A9404D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90A1E-7C5E-9B9A-943B-5103EE78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FDCD-6073-C43F-0DF7-23363B6E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2825-463D-41DD-B000-172897032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39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DD95-FF60-E273-C65E-AC091069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02806-2E41-78CD-B01A-3ADA865A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4DDC-1468-F7AF-C8A5-22BA9C67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6A4-124C-4F40-8837-C5E89A9404D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D988F-A6F5-19C2-1D5D-9E1332F6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D697A-5C52-C345-21F0-DE286DF3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2825-463D-41DD-B000-172897032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3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73E6D-318B-D909-A31C-1D87CCD55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E34AB-C05E-DA63-7842-5C3116ABE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1CF6-0295-C758-E449-0EF9334D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6A4-124C-4F40-8837-C5E89A9404D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F92D-C87F-E0A9-D3A9-BF4390B1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FCA6-642A-F522-3DE5-DCB82F40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2825-463D-41DD-B000-172897032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3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DD5D-C453-2F11-4600-EFCF7AAC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7A3B3-502B-91B2-0CC4-50F7C21F6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3702-15DE-AC4A-DF4C-DD753CE0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6A4-124C-4F40-8837-C5E89A9404D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F0B9-5CA7-2EA1-EFD6-527B5ED6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DD691-1B03-5179-AB04-1E7B11E7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2825-463D-41DD-B000-172897032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1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8B46-4968-ACC8-0B09-6272FB41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796BF-B54A-B6FD-ADA9-4BA268F9F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A06B-C2F9-EFE2-2703-9AF4CD2C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6A4-124C-4F40-8837-C5E89A9404D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DABC3-6E69-CD5A-4EE1-F8728545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2494-82F9-D25B-17E2-B1E27C01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2825-463D-41DD-B000-172897032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1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9A61-D6C4-EA45-FC7F-16191940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A2D9-9F56-BB51-BC43-9B9C962B8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96DE0-286F-8E8D-66C3-198CE2A47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1B1D3-324E-594D-1546-0F6C1D02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6A4-124C-4F40-8837-C5E89A9404D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76EE7-1FBB-CC51-4D17-5C584BF8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1E2AF-CB0C-E4FE-06D1-28BF5365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2825-463D-41DD-B000-172897032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1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ADAB-2844-88C3-B4A7-6D77DB37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DBAE-22F2-11E8-C955-6DF2B5DFF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809BA-6E62-561F-CE86-DD37F5E27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EDB0E-1AB9-C3A4-9B7E-17B5D44D2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DF371-BC9D-1BC8-A58E-60A5438FA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F642F-9C34-AF21-9681-110E875B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6A4-124C-4F40-8837-C5E89A9404D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5A98F-1D34-B636-492A-EDD3B056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4AF8B-CBB4-D7E9-F117-B02C2D12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2825-463D-41DD-B000-172897032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62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9BEE-0845-F640-AA90-D67E5C5F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14D34-3BE9-9AFF-FB4D-29561A55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6A4-124C-4F40-8837-C5E89A9404D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D648A-A5DE-CEC2-C6C4-C3C297A6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3731D-FE28-4668-EAB7-8C49420E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2825-463D-41DD-B000-172897032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66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D9570-DECC-939A-342D-CFDCE75E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6A4-124C-4F40-8837-C5E89A9404D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63734-E7D4-5037-AECF-FEA71AE3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AD247-FBE2-F11F-7620-CF220A40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2825-463D-41DD-B000-172897032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31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9FA7-3FCE-F494-3609-9F342A40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58E0-EF05-70E5-FD70-62E82936A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82797-2EF0-9A34-7C38-584B4930C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2BA91-DEB0-5639-4CFF-CDC414CB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6A4-124C-4F40-8837-C5E89A9404D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69136-88AE-7D65-6790-2417AF7E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04CCF-A34F-2DC1-5842-26845751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2825-463D-41DD-B000-172897032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0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356D-94DE-F6DB-9407-C20FC19D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26835-DF3A-F07A-8920-54D784FCB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B6C93-2918-2D6A-BED4-270D62842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1BF3B-2F26-204B-919A-01B354FD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96A4-124C-4F40-8837-C5E89A9404D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FF23F-A8FF-51E2-778E-26462CD3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C059C-525E-35F9-90A8-61DA8265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2825-463D-41DD-B000-172897032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7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9542B-D46D-FEB5-1791-55EEB404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C857B-66E6-9951-9E83-60B026F0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C3B10-C115-4BCD-ADCC-201191F47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96A4-124C-4F40-8837-C5E89A9404D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F6B7B-51EF-9C6A-01BE-F2E2E9683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242A-1F99-6F85-1100-004F5B648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2825-463D-41DD-B000-172897032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CFB4-AFF0-8D5A-EE45-E25548D4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9477"/>
            <a:ext cx="12192000" cy="132541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And Social Network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66931-52BA-EBB8-CFC3-5DEB3FB1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077"/>
            <a:ext cx="9144000" cy="105156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- 5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19AF-0E48-AB05-2CFE-5B70F216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694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and Analysis of Web Usage Patterns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9AA6-58F9-6BDE-F039-C4B7ABA3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2D42E-80A1-6F43-C86A-526DE1E7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92" y="1093764"/>
            <a:ext cx="11010607" cy="956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EBA857-596D-AF90-3BC8-E771486B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00" y="2082279"/>
            <a:ext cx="7850316" cy="2543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02B60-A18A-93ED-795B-156768C7B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03" y="4625339"/>
            <a:ext cx="7408573" cy="201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7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C044-54F2-7491-9294-69C0A0DF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06C3B-1A6C-B15F-F093-D7CBA4954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346287" cy="6748462"/>
          </a:xfrm>
        </p:spPr>
      </p:pic>
    </p:spTree>
    <p:extLst>
      <p:ext uri="{BB962C8B-B14F-4D97-AF65-F5344CB8AC3E}">
        <p14:creationId xmlns:p14="http://schemas.microsoft.com/office/powerpoint/2010/main" val="390825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47ED-329F-47EB-118B-ED9F7D3B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7C139-0DA5-1DCD-28DE-0F7134D06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6096001" cy="4851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AD26A-C533-443F-30BD-EAC5626EE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4698457"/>
            <a:ext cx="7132321" cy="211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80E1-CA43-1D00-6ACA-180D7B6F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6941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8F587-5BA1-2EBC-4A81-1CE8644D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689BEC-02AC-E1CB-D93D-E314FBA5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506"/>
            <a:ext cx="9889588" cy="1003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9E3788-5DB5-907D-4415-724F63B93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1" y="1928062"/>
            <a:ext cx="7197970" cy="483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4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4A4A-BBB6-B0B3-41E1-2A1C88FD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8172-3C6F-235F-415B-28566CC3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2F3FE-33DE-0D0D-96B2-0BF61F0BD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55545" cy="5831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3AB77-BA6A-2D26-4476-6897FA60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675"/>
          <a:stretch/>
        </p:blipFill>
        <p:spPr>
          <a:xfrm>
            <a:off x="5097194" y="4374587"/>
            <a:ext cx="7094806" cy="248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7AC5-B5FD-DE21-6552-0BC58C13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82EF-2AB4-8C59-3A60-5EF13223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CB91B-DC08-CA7E-F493-F681C0045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331547" cy="68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7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63D1-3960-B160-60DB-B7A6660F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73CA31-43B2-15F7-0077-9B9625D72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094922" cy="16906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50D39B-A320-F66C-8047-65C6990E2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8" y="1690688"/>
            <a:ext cx="7612017" cy="51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1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365A-A23B-55ED-5334-CC1E27E5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34D87-EC6B-A88A-DA9C-832F57F00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7413674" cy="53795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C8C39-A658-AD88-E741-DD002371A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914" y="5251051"/>
            <a:ext cx="6668086" cy="160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15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B04A-E8E1-3931-4714-0ABB2C58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97671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and Collaborative Filtering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12C60-613A-E862-21F6-415FD6E6A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15926"/>
            <a:ext cx="7783831" cy="27432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E8908B-B9FA-78AF-6159-30A8F25D6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9126"/>
            <a:ext cx="8597235" cy="31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73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2910-FFE0-DC09-8C75-2D517AE7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F1F9E-FA4F-996D-8C42-D1D22A3CC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92875"/>
          </a:xfrm>
        </p:spPr>
      </p:pic>
    </p:spTree>
    <p:extLst>
      <p:ext uri="{BB962C8B-B14F-4D97-AF65-F5344CB8AC3E}">
        <p14:creationId xmlns:p14="http://schemas.microsoft.com/office/powerpoint/2010/main" val="44390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AEBA-31BD-98F6-5046-92E19773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D36DE-9702-712B-6A8C-852A89C42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07886"/>
            <a:ext cx="12192000" cy="615011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A072C1-1E56-B2A6-2188-50D1D416490D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Usage Mining</a:t>
            </a:r>
          </a:p>
        </p:txBody>
      </p:sp>
    </p:spTree>
    <p:extLst>
      <p:ext uri="{BB962C8B-B14F-4D97-AF65-F5344CB8AC3E}">
        <p14:creationId xmlns:p14="http://schemas.microsoft.com/office/powerpoint/2010/main" val="1073111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9B63-8B11-4333-ADA5-582F8820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991E-E087-34CE-647B-F66D5F86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B12FE-C373-5BC3-E4D9-85F75CD1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1353801" cy="684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48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D2C8-4B61-F00C-FD03-99F480DF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Log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F449-32F3-D1E2-FA05-0E42F1FC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F8D93-7964-C76C-6AA7-E3634479E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263"/>
            <a:ext cx="8651631" cy="61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434E-22D2-705C-39EF-7DC5A462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ACF8A-1A79-57E7-353E-E247FA775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676"/>
            <a:ext cx="9668452" cy="37811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99DC0-CF14-8631-34BD-5F8E891F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8550"/>
          <a:stretch/>
        </p:blipFill>
        <p:spPr>
          <a:xfrm>
            <a:off x="0" y="4005592"/>
            <a:ext cx="8757244" cy="271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4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0AD2-F7E5-3391-C347-E73F7338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C3E90-BBAE-9A93-4BD1-EA191F2E7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678417" cy="20281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984F0-0A5A-98F3-BF4E-0AE6711F1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96329"/>
            <a:ext cx="7719179" cy="46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C8AF-1EA1-06EE-5CF6-4618F28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BA9A5-0199-3E00-B16A-1BFA24F8C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7586"/>
            <a:ext cx="9299577" cy="46177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488193-5C93-50CB-36B9-E1B7110A4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0135"/>
            <a:ext cx="9344595" cy="22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4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661E-992B-FC72-3FF2-8562F101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779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CBC3-459B-EFD5-3193-91103D6E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8BEB1-8127-2D1A-5C3C-22ACDC7E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927"/>
            <a:ext cx="9594166" cy="797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E58D06-F5DA-1410-D05F-8AEF06D3B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1313"/>
            <a:ext cx="7779434" cy="523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7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78AC-BEF5-D860-4692-43259E2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62B88-11F7-B561-6386-6AB8D9040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0072356" cy="35296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5377A-EBC8-9A02-AA03-11F20BA04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9629"/>
            <a:ext cx="7033846" cy="332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6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6700-BE0C-3F7C-C4AC-1913BD27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F80CC-0BD4-6367-35B0-448BBBB2E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9294"/>
            <a:ext cx="11717504" cy="3429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BA23F2-8CEC-471F-355D-D921E865C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6950"/>
            <a:ext cx="11211951" cy="29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A2DF-6FA1-B323-567D-C0141993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CC479F-9037-EC5E-31F9-0C759EC9B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554351" cy="34308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A5336-4CA3-7373-D3AB-C15FE6017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9000"/>
            <a:ext cx="9572479" cy="34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2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54</Words>
  <Application>Microsoft Office PowerPoint</Application>
  <PresentationFormat>Widescreen</PresentationFormat>
  <Paragraphs>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Web And Social Network Analysis</vt:lpstr>
      <vt:lpstr>   </vt:lpstr>
      <vt:lpstr> </vt:lpstr>
      <vt:lpstr> </vt:lpstr>
      <vt:lpstr> </vt:lpstr>
      <vt:lpstr>Data Collection and Preprocessing</vt:lpstr>
      <vt:lpstr> </vt:lpstr>
      <vt:lpstr> </vt:lpstr>
      <vt:lpstr> </vt:lpstr>
      <vt:lpstr>Discovery and Analysis of Web Usage Patterns</vt:lpstr>
      <vt:lpstr> </vt:lpstr>
      <vt:lpstr> </vt:lpstr>
      <vt:lpstr>Data Modeling</vt:lpstr>
      <vt:lpstr> </vt:lpstr>
      <vt:lpstr> </vt:lpstr>
      <vt:lpstr> </vt:lpstr>
      <vt:lpstr> </vt:lpstr>
      <vt:lpstr>Recommender Systems and Collaborative Filtering</vt:lpstr>
      <vt:lpstr> </vt:lpstr>
      <vt:lpstr> </vt:lpstr>
      <vt:lpstr>Query Log Mining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8</cp:revision>
  <dcterms:created xsi:type="dcterms:W3CDTF">2025-02-22T16:33:16Z</dcterms:created>
  <dcterms:modified xsi:type="dcterms:W3CDTF">2025-02-28T18:31:21Z</dcterms:modified>
</cp:coreProperties>
</file>