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70" r:id="rId6"/>
    <p:sldId id="277" r:id="rId7"/>
    <p:sldId id="261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63515-E085-4545-AA2D-1B13FF9CA3F4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4001E-87B6-4AAE-9FF2-E08B6112E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85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9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F7E3-AF5C-4C2E-80E4-7E59B8932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63804-7464-4563-B45F-DFAC33D06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33AD6-1495-4D49-9C53-4EE6C001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67D4-ADC1-4A31-B5CA-02BBD40321C8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B4E1-2D66-4E1A-B023-3086D027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571EE-82CF-4BF0-8500-EE0830F3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310E-EB76-4924-8723-070F3FF25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42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2FEC-54B1-4776-8FC1-3AC7E4D0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7E6E6-32D2-4D47-AAC0-0FC8DBFC8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C792-F055-4350-B58C-668B2AB4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67D4-ADC1-4A31-B5CA-02BBD40321C8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CC8D3-2E4D-44EF-AB4F-F052B8A9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66AF5-4A55-4585-BEAB-B78A6079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310E-EB76-4924-8723-070F3FF25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89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90FC2-2799-4974-9745-7AB898138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9E986-08D0-40B2-9C30-0E8B7565E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C0758-4957-42D0-AA39-7C6E6930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67D4-ADC1-4A31-B5CA-02BBD40321C8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8271-BB91-4EEA-978A-2797DFB1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842A-9364-4218-8612-4ED9BE31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310E-EB76-4924-8723-070F3FF25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763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7194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9ECA-9AC5-452C-826A-F1289875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01AB-1A52-46C2-B546-C7B9EFA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44ECF-9496-4879-B462-0EA650C8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67D4-ADC1-4A31-B5CA-02BBD40321C8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26DFE-274F-4B98-AB58-4182BE9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1C01F-FFFA-4EFB-8B05-894B2CEA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310E-EB76-4924-8723-070F3FF25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28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A4DE-8584-4663-965C-A8985778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23073-A48C-4D91-B585-989CE58F8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29B2A-D4D8-43CF-A50A-8B69D701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67D4-ADC1-4A31-B5CA-02BBD40321C8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D5259-E19C-4053-804E-E9C101FD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5A379-2A40-4EEC-BA9A-C6D1154E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310E-EB76-4924-8723-070F3FF25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7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3F8E-DADA-428C-8BDB-257F25E8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DBC41-F369-4E6E-A451-E09AAE703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073AD-A2E4-439E-ADE1-271AE00D4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214B8-6501-4832-8CCF-FCCCA488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67D4-ADC1-4A31-B5CA-02BBD40321C8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F580D-76D0-41A1-9592-D0FC39CC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0840-F3A7-476D-A97C-0EEE04F5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310E-EB76-4924-8723-070F3FF25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69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5FDE-C7BD-4D63-A2E9-F8F6074B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8D380-ED70-4D3C-AA84-656BAA277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05ED9-CAA2-4765-8C0C-41EFD96AF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1F6DE-77DF-4392-A9F9-B72A89E3D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A3A41-056D-4BE0-8751-BEE3193BA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2E2EE-64D7-49AA-B11F-AA56B9BC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67D4-ADC1-4A31-B5CA-02BBD40321C8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241E7-77EB-40DE-8801-A07F075D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67054-D1F5-462C-A225-471F6B5C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310E-EB76-4924-8723-070F3FF25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62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CA3D-0828-4BA3-B929-5E46A0F7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D5B47-C6C6-410B-A4C0-90834103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67D4-ADC1-4A31-B5CA-02BBD40321C8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CFAB2-8C9F-40B1-991D-B1CD0E00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DB3FD-4755-4DA7-AB23-F619BEFA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310E-EB76-4924-8723-070F3FF25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59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313BC-C1DD-4406-9D5E-2672507E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67D4-ADC1-4A31-B5CA-02BBD40321C8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F97F1-A4EE-4AB1-9ED5-61057646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E66B7-E8CD-4031-A5D9-C6294AB7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310E-EB76-4924-8723-070F3FF25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7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116A-4DE5-4BE7-B854-3BEFEC2A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13AE-AF6D-4A3D-8C41-A72747FA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016A3-2AC3-4C21-A265-5F6142C51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AD590-CD2B-458F-8F42-9C7E9704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67D4-ADC1-4A31-B5CA-02BBD40321C8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BCD84-8A47-4EAA-9CEA-E85139DA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EA206-E5F4-4931-BB91-5BDD130F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310E-EB76-4924-8723-070F3FF25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51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8FDE-94CF-442E-A762-CDC7184F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1D1AD-300F-4713-8214-2458FA1B0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2363A-213B-4BDB-B632-C0BC81A8F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FB99E-F68A-4064-ACB6-6BA1EA4B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67D4-ADC1-4A31-B5CA-02BBD40321C8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954E1-ECDF-4312-AC52-CFFAE902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B1148-FB72-4BF7-AD8A-F62E51B2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310E-EB76-4924-8723-070F3FF25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24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AEB75-4C01-4B3A-9C46-7819E89D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FF30E-A3A5-4581-899C-956073D96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4C7EE-6B7A-4C7C-B436-64DAABC81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B67D4-ADC1-4A31-B5CA-02BBD40321C8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EC8F6-959C-40CE-BC2C-D26A46D2E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66E96-AC52-4433-95A4-8389F6D3C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310E-EB76-4924-8723-070F3FF25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91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gif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595E1D-29F1-422B-8395-677068B5A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002"/>
            <a:ext cx="3806273" cy="25560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160B34-7C75-42CB-BCF1-E99C8D683A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0" t="9722" r="22087" b="11305"/>
          <a:stretch/>
        </p:blipFill>
        <p:spPr>
          <a:xfrm>
            <a:off x="913828" y="3011556"/>
            <a:ext cx="2178021" cy="37768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BEC3DBB-3EFD-4BA5-968C-30C561549DCF}"/>
              </a:ext>
            </a:extLst>
          </p:cNvPr>
          <p:cNvSpPr/>
          <p:nvPr/>
        </p:nvSpPr>
        <p:spPr>
          <a:xfrm>
            <a:off x="4181061" y="354304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Tech Project</a:t>
            </a:r>
          </a:p>
          <a:p>
            <a:pPr algn="ctr"/>
            <a:r>
              <a:rPr lang="en-US" sz="32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ReachMe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6620C6-BAE1-4F16-B19E-C85DC1A3B1FF}"/>
              </a:ext>
            </a:extLst>
          </p:cNvPr>
          <p:cNvSpPr/>
          <p:nvPr/>
        </p:nvSpPr>
        <p:spPr>
          <a:xfrm>
            <a:off x="3634408" y="2192136"/>
            <a:ext cx="71893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Pratiksha Suryawanshi |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B.Tech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CSE – 1 | Roll No 58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Rutuja Damkondwar |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B.Tech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CSE – 1 | Roll No 14</a:t>
            </a: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Dr. A. M. Rajurkar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Head of Department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Computer Science and Engineering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MGM’s College of Engineering, Nanded</a:t>
            </a:r>
          </a:p>
        </p:txBody>
      </p:sp>
    </p:spTree>
    <p:extLst>
      <p:ext uri="{BB962C8B-B14F-4D97-AF65-F5344CB8AC3E}">
        <p14:creationId xmlns:p14="http://schemas.microsoft.com/office/powerpoint/2010/main" val="115862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CD085F-D59C-47E4-87CD-D4CA92392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4" y="0"/>
            <a:ext cx="1353320" cy="14212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16AE2B-F133-4EFE-B6D8-64635B412929}"/>
              </a:ext>
            </a:extLst>
          </p:cNvPr>
          <p:cNvSpPr/>
          <p:nvPr/>
        </p:nvSpPr>
        <p:spPr>
          <a:xfrm>
            <a:off x="1370768" y="325926"/>
            <a:ext cx="20345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FD96C-F3CF-4C56-98C5-6287A85AAF09}"/>
              </a:ext>
            </a:extLst>
          </p:cNvPr>
          <p:cNvSpPr txBox="1"/>
          <p:nvPr/>
        </p:nvSpPr>
        <p:spPr>
          <a:xfrm>
            <a:off x="506896" y="1570383"/>
            <a:ext cx="94918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buFont typeface="+mj-lt"/>
              <a:buAutoNum type="arabi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342900" indent="-342900">
              <a:buFont typeface="+mj-lt"/>
              <a:buAutoNum type="arabi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L="342900" indent="-342900">
              <a:buFont typeface="+mj-lt"/>
              <a:buAutoNum type="arabi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an App</a:t>
            </a:r>
          </a:p>
          <a:p>
            <a:pPr marL="342900" indent="-342900">
              <a:buFont typeface="+mj-lt"/>
              <a:buAutoNum type="arabi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28581F-7DA4-47D7-86B2-1721268F3A35}"/>
              </a:ext>
            </a:extLst>
          </p:cNvPr>
          <p:cNvCxnSpPr/>
          <p:nvPr/>
        </p:nvCxnSpPr>
        <p:spPr>
          <a:xfrm>
            <a:off x="626166" y="2117035"/>
            <a:ext cx="1071438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B88C9A-6A03-4CFA-BF52-72BB572AD7E7}"/>
              </a:ext>
            </a:extLst>
          </p:cNvPr>
          <p:cNvCxnSpPr/>
          <p:nvPr/>
        </p:nvCxnSpPr>
        <p:spPr>
          <a:xfrm>
            <a:off x="626166" y="2975113"/>
            <a:ext cx="1071438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D5E094-2F30-42DC-8925-810D8F284124}"/>
              </a:ext>
            </a:extLst>
          </p:cNvPr>
          <p:cNvCxnSpPr/>
          <p:nvPr/>
        </p:nvCxnSpPr>
        <p:spPr>
          <a:xfrm>
            <a:off x="585316" y="3770244"/>
            <a:ext cx="1071438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A73076-4B40-4040-8EA1-60F945285B98}"/>
              </a:ext>
            </a:extLst>
          </p:cNvPr>
          <p:cNvCxnSpPr/>
          <p:nvPr/>
        </p:nvCxnSpPr>
        <p:spPr>
          <a:xfrm>
            <a:off x="626166" y="6402475"/>
            <a:ext cx="1071438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DE14D6-8A98-456D-83DB-18B9CFF2B33F}"/>
              </a:ext>
            </a:extLst>
          </p:cNvPr>
          <p:cNvCxnSpPr/>
          <p:nvPr/>
        </p:nvCxnSpPr>
        <p:spPr>
          <a:xfrm>
            <a:off x="585316" y="5502966"/>
            <a:ext cx="1071438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AAA944-4098-4088-B68E-418E76E35A13}"/>
              </a:ext>
            </a:extLst>
          </p:cNvPr>
          <p:cNvCxnSpPr/>
          <p:nvPr/>
        </p:nvCxnSpPr>
        <p:spPr>
          <a:xfrm>
            <a:off x="585316" y="4671391"/>
            <a:ext cx="1071438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99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2E56B7-9132-4200-82C1-8CFA7F48BD8A}"/>
              </a:ext>
            </a:extLst>
          </p:cNvPr>
          <p:cNvSpPr txBox="1"/>
          <p:nvPr/>
        </p:nvSpPr>
        <p:spPr>
          <a:xfrm>
            <a:off x="1222513" y="1414255"/>
            <a:ext cx="90744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cs typeface="Times New Roman" panose="02020603050405020304" pitchFamily="18" charset="0"/>
              </a:rPr>
              <a:t>Because of the pandemic, classes shifted to online mode. There is a communication gap between students, teachers, and also classmates. Everyone has to use on average 3-4 apps to stay connected. This wastes a lot of time and also creates a distraction. 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sz="2400" b="1" dirty="0">
                <a:cs typeface="Times New Roman" panose="02020603050405020304" pitchFamily="18" charset="0"/>
              </a:rPr>
              <a:t>Current Problems:</a:t>
            </a:r>
          </a:p>
          <a:p>
            <a:endParaRPr lang="en-US" b="1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Doubts remain unsolved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Difficult for teachers to connect to every student personally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School's or college's motivational atmosphere is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Students don't have an idea about what their peers are doing</a:t>
            </a:r>
          </a:p>
          <a:p>
            <a:endParaRPr lang="en-IN" dirty="0"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78BFD-0E0D-4C6E-A153-554BFA80E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29" y="0"/>
            <a:ext cx="1395482" cy="14142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BA4122-CF9C-497C-9716-D077F5B01472}"/>
              </a:ext>
            </a:extLst>
          </p:cNvPr>
          <p:cNvSpPr txBox="1"/>
          <p:nvPr/>
        </p:nvSpPr>
        <p:spPr>
          <a:xfrm>
            <a:off x="1639956" y="244350"/>
            <a:ext cx="52180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85108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23FF5D-0E85-4D36-81BF-4E709ED40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1" y="76505"/>
            <a:ext cx="1285156" cy="12851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9DCD9A-D305-4E03-9D94-95F5351FB54F}"/>
              </a:ext>
            </a:extLst>
          </p:cNvPr>
          <p:cNvSpPr txBox="1"/>
          <p:nvPr/>
        </p:nvSpPr>
        <p:spPr>
          <a:xfrm>
            <a:off x="1570382" y="238539"/>
            <a:ext cx="59833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BB07CF-583F-480D-A1BD-7C31B84BD0AA}"/>
              </a:ext>
            </a:extLst>
          </p:cNvPr>
          <p:cNvSpPr/>
          <p:nvPr/>
        </p:nvSpPr>
        <p:spPr>
          <a:xfrm>
            <a:off x="1075082" y="1905506"/>
            <a:ext cx="100418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Social Media Web App that will provide a platform to ease the communication between students, teachers, and mentors by connecting them through a single app.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USPs of App </a:t>
            </a:r>
            <a:r>
              <a:rPr lang="en-US" sz="2400" dirty="0"/>
              <a:t>: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Easy doubt asking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Easy for teachers to respond individual student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Helps to maintain the motivational school/college environment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8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6495" y="176080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6477489" y="1532177"/>
            <a:ext cx="725715" cy="4475276"/>
            <a:chOff x="5853337" y="1655885"/>
            <a:chExt cx="725715" cy="4475276"/>
          </a:xfrm>
        </p:grpSpPr>
        <p:sp>
          <p:nvSpPr>
            <p:cNvPr id="81" name="Oval 80"/>
            <p:cNvSpPr/>
            <p:nvPr/>
          </p:nvSpPr>
          <p:spPr>
            <a:xfrm>
              <a:off x="5853337" y="1655885"/>
              <a:ext cx="725715" cy="7257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853337" y="2905739"/>
              <a:ext cx="725715" cy="7257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853337" y="4155593"/>
              <a:ext cx="725715" cy="7257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5853337" y="5405446"/>
              <a:ext cx="725715" cy="7257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7" name="Flowchart: Manual Operation 14"/>
          <p:cNvSpPr/>
          <p:nvPr/>
        </p:nvSpPr>
        <p:spPr>
          <a:xfrm rot="14944063">
            <a:off x="3298451" y="2816763"/>
            <a:ext cx="1485737" cy="117270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439 w 10439"/>
              <a:gd name="connsiteY0" fmla="*/ 0 h 10000"/>
              <a:gd name="connsiteX1" fmla="*/ 10439 w 10439"/>
              <a:gd name="connsiteY1" fmla="*/ 0 h 10000"/>
              <a:gd name="connsiteX2" fmla="*/ 8439 w 10439"/>
              <a:gd name="connsiteY2" fmla="*/ 10000 h 10000"/>
              <a:gd name="connsiteX3" fmla="*/ 2439 w 10439"/>
              <a:gd name="connsiteY3" fmla="*/ 10000 h 10000"/>
              <a:gd name="connsiteX4" fmla="*/ 439 w 10439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66 w 10000"/>
              <a:gd name="connsiteY3" fmla="*/ 9538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66 w 10000"/>
              <a:gd name="connsiteY3" fmla="*/ 9538 h 10000"/>
              <a:gd name="connsiteX4" fmla="*/ 0 w 10000"/>
              <a:gd name="connsiteY4" fmla="*/ 0 h 10000"/>
              <a:gd name="connsiteX0" fmla="*/ 0 w 10000"/>
              <a:gd name="connsiteY0" fmla="*/ 0 h 9538"/>
              <a:gd name="connsiteX1" fmla="*/ 10000 w 10000"/>
              <a:gd name="connsiteY1" fmla="*/ 0 h 9538"/>
              <a:gd name="connsiteX2" fmla="*/ 7222 w 10000"/>
              <a:gd name="connsiteY2" fmla="*/ 8839 h 9538"/>
              <a:gd name="connsiteX3" fmla="*/ 2066 w 10000"/>
              <a:gd name="connsiteY3" fmla="*/ 9538 h 9538"/>
              <a:gd name="connsiteX4" fmla="*/ 0 w 10000"/>
              <a:gd name="connsiteY4" fmla="*/ 0 h 9538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222 w 10000"/>
              <a:gd name="connsiteY2" fmla="*/ 9267 h 10000"/>
              <a:gd name="connsiteX3" fmla="*/ 206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222 w 10000"/>
              <a:gd name="connsiteY2" fmla="*/ 9267 h 10000"/>
              <a:gd name="connsiteX3" fmla="*/ 2066 w 10000"/>
              <a:gd name="connsiteY3" fmla="*/ 10000 h 10000"/>
              <a:gd name="connsiteX4" fmla="*/ 0 w 10000"/>
              <a:gd name="connsiteY4" fmla="*/ 0 h 10000"/>
              <a:gd name="connsiteX0" fmla="*/ 0 w 9473"/>
              <a:gd name="connsiteY0" fmla="*/ 898 h 10000"/>
              <a:gd name="connsiteX1" fmla="*/ 9473 w 9473"/>
              <a:gd name="connsiteY1" fmla="*/ 0 h 10000"/>
              <a:gd name="connsiteX2" fmla="*/ 6695 w 9473"/>
              <a:gd name="connsiteY2" fmla="*/ 9267 h 10000"/>
              <a:gd name="connsiteX3" fmla="*/ 1539 w 9473"/>
              <a:gd name="connsiteY3" fmla="*/ 10000 h 10000"/>
              <a:gd name="connsiteX4" fmla="*/ 0 w 9473"/>
              <a:gd name="connsiteY4" fmla="*/ 898 h 10000"/>
              <a:gd name="connsiteX0" fmla="*/ 0 w 10000"/>
              <a:gd name="connsiteY0" fmla="*/ 898 h 10000"/>
              <a:gd name="connsiteX1" fmla="*/ 10000 w 10000"/>
              <a:gd name="connsiteY1" fmla="*/ 0 h 10000"/>
              <a:gd name="connsiteX2" fmla="*/ 7067 w 10000"/>
              <a:gd name="connsiteY2" fmla="*/ 9267 h 10000"/>
              <a:gd name="connsiteX3" fmla="*/ 1625 w 10000"/>
              <a:gd name="connsiteY3" fmla="*/ 10000 h 10000"/>
              <a:gd name="connsiteX4" fmla="*/ 0 w 10000"/>
              <a:gd name="connsiteY4" fmla="*/ 898 h 10000"/>
              <a:gd name="connsiteX0" fmla="*/ 0 w 10000"/>
              <a:gd name="connsiteY0" fmla="*/ 898 h 10000"/>
              <a:gd name="connsiteX1" fmla="*/ 10000 w 10000"/>
              <a:gd name="connsiteY1" fmla="*/ 0 h 10000"/>
              <a:gd name="connsiteX2" fmla="*/ 7067 w 10000"/>
              <a:gd name="connsiteY2" fmla="*/ 9267 h 10000"/>
              <a:gd name="connsiteX3" fmla="*/ 1625 w 10000"/>
              <a:gd name="connsiteY3" fmla="*/ 10000 h 10000"/>
              <a:gd name="connsiteX4" fmla="*/ 0 w 10000"/>
              <a:gd name="connsiteY4" fmla="*/ 898 h 10000"/>
              <a:gd name="connsiteX0" fmla="*/ 0 w 10000"/>
              <a:gd name="connsiteY0" fmla="*/ 898 h 10000"/>
              <a:gd name="connsiteX1" fmla="*/ 10000 w 10000"/>
              <a:gd name="connsiteY1" fmla="*/ 0 h 10000"/>
              <a:gd name="connsiteX2" fmla="*/ 7145 w 10000"/>
              <a:gd name="connsiteY2" fmla="*/ 8841 h 10000"/>
              <a:gd name="connsiteX3" fmla="*/ 1625 w 10000"/>
              <a:gd name="connsiteY3" fmla="*/ 10000 h 10000"/>
              <a:gd name="connsiteX4" fmla="*/ 0 w 10000"/>
              <a:gd name="connsiteY4" fmla="*/ 898 h 10000"/>
              <a:gd name="connsiteX0" fmla="*/ 0 w 10000"/>
              <a:gd name="connsiteY0" fmla="*/ 898 h 9123"/>
              <a:gd name="connsiteX1" fmla="*/ 10000 w 10000"/>
              <a:gd name="connsiteY1" fmla="*/ 0 h 9123"/>
              <a:gd name="connsiteX2" fmla="*/ 7145 w 10000"/>
              <a:gd name="connsiteY2" fmla="*/ 8841 h 9123"/>
              <a:gd name="connsiteX3" fmla="*/ 1958 w 10000"/>
              <a:gd name="connsiteY3" fmla="*/ 9123 h 9123"/>
              <a:gd name="connsiteX4" fmla="*/ 0 w 10000"/>
              <a:gd name="connsiteY4" fmla="*/ 898 h 9123"/>
              <a:gd name="connsiteX0" fmla="*/ 0 w 10000"/>
              <a:gd name="connsiteY0" fmla="*/ 984 h 10000"/>
              <a:gd name="connsiteX1" fmla="*/ 10000 w 10000"/>
              <a:gd name="connsiteY1" fmla="*/ 0 h 10000"/>
              <a:gd name="connsiteX2" fmla="*/ 7145 w 10000"/>
              <a:gd name="connsiteY2" fmla="*/ 9691 h 10000"/>
              <a:gd name="connsiteX3" fmla="*/ 1958 w 10000"/>
              <a:gd name="connsiteY3" fmla="*/ 10000 h 10000"/>
              <a:gd name="connsiteX4" fmla="*/ 0 w 10000"/>
              <a:gd name="connsiteY4" fmla="*/ 984 h 10000"/>
              <a:gd name="connsiteX0" fmla="*/ 0 w 10033"/>
              <a:gd name="connsiteY0" fmla="*/ 382 h 9398"/>
              <a:gd name="connsiteX1" fmla="*/ 10033 w 10033"/>
              <a:gd name="connsiteY1" fmla="*/ 0 h 9398"/>
              <a:gd name="connsiteX2" fmla="*/ 7145 w 10033"/>
              <a:gd name="connsiteY2" fmla="*/ 9089 h 9398"/>
              <a:gd name="connsiteX3" fmla="*/ 1958 w 10033"/>
              <a:gd name="connsiteY3" fmla="*/ 9398 h 9398"/>
              <a:gd name="connsiteX4" fmla="*/ 0 w 10033"/>
              <a:gd name="connsiteY4" fmla="*/ 382 h 9398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2" h="10000">
                <a:moveTo>
                  <a:pt x="0" y="688"/>
                </a:moveTo>
                <a:lnTo>
                  <a:pt x="10292" y="0"/>
                </a:lnTo>
                <a:cubicBezTo>
                  <a:pt x="8081" y="3340"/>
                  <a:pt x="4415" y="5437"/>
                  <a:pt x="7413" y="9671"/>
                </a:cubicBezTo>
                <a:lnTo>
                  <a:pt x="2244" y="10000"/>
                </a:lnTo>
                <a:cubicBezTo>
                  <a:pt x="4865" y="5467"/>
                  <a:pt x="2202" y="3364"/>
                  <a:pt x="0" y="68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4397689" y="2512824"/>
            <a:ext cx="1124000" cy="1124000"/>
            <a:chOff x="3263275" y="1249681"/>
            <a:chExt cx="1358536" cy="1358536"/>
          </a:xfrm>
        </p:grpSpPr>
        <p:grpSp>
          <p:nvGrpSpPr>
            <p:cNvPr id="135" name="Group 134"/>
            <p:cNvGrpSpPr/>
            <p:nvPr/>
          </p:nvGrpSpPr>
          <p:grpSpPr>
            <a:xfrm>
              <a:off x="3263275" y="1249681"/>
              <a:ext cx="1358536" cy="1358536"/>
              <a:chOff x="6103915" y="1221531"/>
              <a:chExt cx="1358536" cy="1358536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6103915" y="1221531"/>
                <a:ext cx="1358536" cy="135853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Pie 139"/>
              <p:cNvSpPr/>
              <p:nvPr/>
            </p:nvSpPr>
            <p:spPr>
              <a:xfrm>
                <a:off x="6105240" y="1222856"/>
                <a:ext cx="1355885" cy="1355885"/>
              </a:xfrm>
              <a:prstGeom prst="pie">
                <a:avLst>
                  <a:gd name="adj1" fmla="val 16119440"/>
                  <a:gd name="adj2" fmla="val 532058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3411319" y="1397726"/>
              <a:ext cx="1062448" cy="1062446"/>
              <a:chOff x="3476634" y="1397726"/>
              <a:chExt cx="1062448" cy="1062446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3476634" y="1397726"/>
                <a:ext cx="1062448" cy="106244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602910" y="1524001"/>
                <a:ext cx="809897" cy="809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9" name="Flowchart: Manual Operation 14"/>
          <p:cNvSpPr/>
          <p:nvPr/>
        </p:nvSpPr>
        <p:spPr>
          <a:xfrm rot="12844616">
            <a:off x="2765805" y="2241618"/>
            <a:ext cx="1485737" cy="117270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439 w 10439"/>
              <a:gd name="connsiteY0" fmla="*/ 0 h 10000"/>
              <a:gd name="connsiteX1" fmla="*/ 10439 w 10439"/>
              <a:gd name="connsiteY1" fmla="*/ 0 h 10000"/>
              <a:gd name="connsiteX2" fmla="*/ 8439 w 10439"/>
              <a:gd name="connsiteY2" fmla="*/ 10000 h 10000"/>
              <a:gd name="connsiteX3" fmla="*/ 2439 w 10439"/>
              <a:gd name="connsiteY3" fmla="*/ 10000 h 10000"/>
              <a:gd name="connsiteX4" fmla="*/ 439 w 10439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66 w 10000"/>
              <a:gd name="connsiteY3" fmla="*/ 9538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66 w 10000"/>
              <a:gd name="connsiteY3" fmla="*/ 9538 h 10000"/>
              <a:gd name="connsiteX4" fmla="*/ 0 w 10000"/>
              <a:gd name="connsiteY4" fmla="*/ 0 h 10000"/>
              <a:gd name="connsiteX0" fmla="*/ 0 w 10000"/>
              <a:gd name="connsiteY0" fmla="*/ 0 h 9538"/>
              <a:gd name="connsiteX1" fmla="*/ 10000 w 10000"/>
              <a:gd name="connsiteY1" fmla="*/ 0 h 9538"/>
              <a:gd name="connsiteX2" fmla="*/ 7222 w 10000"/>
              <a:gd name="connsiteY2" fmla="*/ 8839 h 9538"/>
              <a:gd name="connsiteX3" fmla="*/ 2066 w 10000"/>
              <a:gd name="connsiteY3" fmla="*/ 9538 h 9538"/>
              <a:gd name="connsiteX4" fmla="*/ 0 w 10000"/>
              <a:gd name="connsiteY4" fmla="*/ 0 h 9538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222 w 10000"/>
              <a:gd name="connsiteY2" fmla="*/ 9267 h 10000"/>
              <a:gd name="connsiteX3" fmla="*/ 206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222 w 10000"/>
              <a:gd name="connsiteY2" fmla="*/ 9267 h 10000"/>
              <a:gd name="connsiteX3" fmla="*/ 2066 w 10000"/>
              <a:gd name="connsiteY3" fmla="*/ 10000 h 10000"/>
              <a:gd name="connsiteX4" fmla="*/ 0 w 10000"/>
              <a:gd name="connsiteY4" fmla="*/ 0 h 10000"/>
              <a:gd name="connsiteX0" fmla="*/ 0 w 9473"/>
              <a:gd name="connsiteY0" fmla="*/ 898 h 10000"/>
              <a:gd name="connsiteX1" fmla="*/ 9473 w 9473"/>
              <a:gd name="connsiteY1" fmla="*/ 0 h 10000"/>
              <a:gd name="connsiteX2" fmla="*/ 6695 w 9473"/>
              <a:gd name="connsiteY2" fmla="*/ 9267 h 10000"/>
              <a:gd name="connsiteX3" fmla="*/ 1539 w 9473"/>
              <a:gd name="connsiteY3" fmla="*/ 10000 h 10000"/>
              <a:gd name="connsiteX4" fmla="*/ 0 w 9473"/>
              <a:gd name="connsiteY4" fmla="*/ 898 h 10000"/>
              <a:gd name="connsiteX0" fmla="*/ 0 w 10000"/>
              <a:gd name="connsiteY0" fmla="*/ 898 h 10000"/>
              <a:gd name="connsiteX1" fmla="*/ 10000 w 10000"/>
              <a:gd name="connsiteY1" fmla="*/ 0 h 10000"/>
              <a:gd name="connsiteX2" fmla="*/ 7067 w 10000"/>
              <a:gd name="connsiteY2" fmla="*/ 9267 h 10000"/>
              <a:gd name="connsiteX3" fmla="*/ 1625 w 10000"/>
              <a:gd name="connsiteY3" fmla="*/ 10000 h 10000"/>
              <a:gd name="connsiteX4" fmla="*/ 0 w 10000"/>
              <a:gd name="connsiteY4" fmla="*/ 898 h 10000"/>
              <a:gd name="connsiteX0" fmla="*/ 0 w 10000"/>
              <a:gd name="connsiteY0" fmla="*/ 898 h 10000"/>
              <a:gd name="connsiteX1" fmla="*/ 10000 w 10000"/>
              <a:gd name="connsiteY1" fmla="*/ 0 h 10000"/>
              <a:gd name="connsiteX2" fmla="*/ 7067 w 10000"/>
              <a:gd name="connsiteY2" fmla="*/ 9267 h 10000"/>
              <a:gd name="connsiteX3" fmla="*/ 1625 w 10000"/>
              <a:gd name="connsiteY3" fmla="*/ 10000 h 10000"/>
              <a:gd name="connsiteX4" fmla="*/ 0 w 10000"/>
              <a:gd name="connsiteY4" fmla="*/ 898 h 10000"/>
              <a:gd name="connsiteX0" fmla="*/ 0 w 10000"/>
              <a:gd name="connsiteY0" fmla="*/ 898 h 10000"/>
              <a:gd name="connsiteX1" fmla="*/ 10000 w 10000"/>
              <a:gd name="connsiteY1" fmla="*/ 0 h 10000"/>
              <a:gd name="connsiteX2" fmla="*/ 7145 w 10000"/>
              <a:gd name="connsiteY2" fmla="*/ 8841 h 10000"/>
              <a:gd name="connsiteX3" fmla="*/ 1625 w 10000"/>
              <a:gd name="connsiteY3" fmla="*/ 10000 h 10000"/>
              <a:gd name="connsiteX4" fmla="*/ 0 w 10000"/>
              <a:gd name="connsiteY4" fmla="*/ 898 h 10000"/>
              <a:gd name="connsiteX0" fmla="*/ 0 w 10000"/>
              <a:gd name="connsiteY0" fmla="*/ 898 h 9123"/>
              <a:gd name="connsiteX1" fmla="*/ 10000 w 10000"/>
              <a:gd name="connsiteY1" fmla="*/ 0 h 9123"/>
              <a:gd name="connsiteX2" fmla="*/ 7145 w 10000"/>
              <a:gd name="connsiteY2" fmla="*/ 8841 h 9123"/>
              <a:gd name="connsiteX3" fmla="*/ 1958 w 10000"/>
              <a:gd name="connsiteY3" fmla="*/ 9123 h 9123"/>
              <a:gd name="connsiteX4" fmla="*/ 0 w 10000"/>
              <a:gd name="connsiteY4" fmla="*/ 898 h 9123"/>
              <a:gd name="connsiteX0" fmla="*/ 0 w 10000"/>
              <a:gd name="connsiteY0" fmla="*/ 984 h 10000"/>
              <a:gd name="connsiteX1" fmla="*/ 10000 w 10000"/>
              <a:gd name="connsiteY1" fmla="*/ 0 h 10000"/>
              <a:gd name="connsiteX2" fmla="*/ 7145 w 10000"/>
              <a:gd name="connsiteY2" fmla="*/ 9691 h 10000"/>
              <a:gd name="connsiteX3" fmla="*/ 1958 w 10000"/>
              <a:gd name="connsiteY3" fmla="*/ 10000 h 10000"/>
              <a:gd name="connsiteX4" fmla="*/ 0 w 10000"/>
              <a:gd name="connsiteY4" fmla="*/ 984 h 10000"/>
              <a:gd name="connsiteX0" fmla="*/ 0 w 10033"/>
              <a:gd name="connsiteY0" fmla="*/ 382 h 9398"/>
              <a:gd name="connsiteX1" fmla="*/ 10033 w 10033"/>
              <a:gd name="connsiteY1" fmla="*/ 0 h 9398"/>
              <a:gd name="connsiteX2" fmla="*/ 7145 w 10033"/>
              <a:gd name="connsiteY2" fmla="*/ 9089 h 9398"/>
              <a:gd name="connsiteX3" fmla="*/ 1958 w 10033"/>
              <a:gd name="connsiteY3" fmla="*/ 9398 h 9398"/>
              <a:gd name="connsiteX4" fmla="*/ 0 w 10033"/>
              <a:gd name="connsiteY4" fmla="*/ 382 h 9398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2" h="10000">
                <a:moveTo>
                  <a:pt x="0" y="688"/>
                </a:moveTo>
                <a:lnTo>
                  <a:pt x="10292" y="0"/>
                </a:lnTo>
                <a:cubicBezTo>
                  <a:pt x="8081" y="3340"/>
                  <a:pt x="4415" y="5437"/>
                  <a:pt x="7413" y="9671"/>
                </a:cubicBezTo>
                <a:lnTo>
                  <a:pt x="2244" y="10000"/>
                </a:lnTo>
                <a:cubicBezTo>
                  <a:pt x="4865" y="5467"/>
                  <a:pt x="2202" y="3364"/>
                  <a:pt x="0" y="68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3510785" y="1470385"/>
            <a:ext cx="1124000" cy="1124000"/>
            <a:chOff x="3263277" y="1249681"/>
            <a:chExt cx="1358537" cy="1358537"/>
          </a:xfrm>
        </p:grpSpPr>
        <p:grpSp>
          <p:nvGrpSpPr>
            <p:cNvPr id="129" name="Group 128"/>
            <p:cNvGrpSpPr/>
            <p:nvPr/>
          </p:nvGrpSpPr>
          <p:grpSpPr>
            <a:xfrm>
              <a:off x="3263277" y="1249681"/>
              <a:ext cx="1358537" cy="1358537"/>
              <a:chOff x="6103917" y="1221531"/>
              <a:chExt cx="1358537" cy="1358537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6103917" y="1221531"/>
                <a:ext cx="1358537" cy="13585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Pie 133"/>
              <p:cNvSpPr/>
              <p:nvPr/>
            </p:nvSpPr>
            <p:spPr>
              <a:xfrm>
                <a:off x="6105240" y="1222856"/>
                <a:ext cx="1355886" cy="1355886"/>
              </a:xfrm>
              <a:prstGeom prst="pie">
                <a:avLst>
                  <a:gd name="adj1" fmla="val 16239246"/>
                  <a:gd name="adj2" fmla="val 9798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3411319" y="1397726"/>
              <a:ext cx="1062448" cy="1062446"/>
              <a:chOff x="3476634" y="1397726"/>
              <a:chExt cx="1062448" cy="1062446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3476634" y="1397726"/>
                <a:ext cx="1062448" cy="106244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602910" y="1524001"/>
                <a:ext cx="809897" cy="80989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1" name="Flowchart: Manual Operation 14"/>
          <p:cNvSpPr/>
          <p:nvPr/>
        </p:nvSpPr>
        <p:spPr>
          <a:xfrm rot="17606420" flipH="1">
            <a:off x="3309898" y="3500961"/>
            <a:ext cx="1485737" cy="117270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439 w 10439"/>
              <a:gd name="connsiteY0" fmla="*/ 0 h 10000"/>
              <a:gd name="connsiteX1" fmla="*/ 10439 w 10439"/>
              <a:gd name="connsiteY1" fmla="*/ 0 h 10000"/>
              <a:gd name="connsiteX2" fmla="*/ 8439 w 10439"/>
              <a:gd name="connsiteY2" fmla="*/ 10000 h 10000"/>
              <a:gd name="connsiteX3" fmla="*/ 2439 w 10439"/>
              <a:gd name="connsiteY3" fmla="*/ 10000 h 10000"/>
              <a:gd name="connsiteX4" fmla="*/ 439 w 10439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66 w 10000"/>
              <a:gd name="connsiteY3" fmla="*/ 9538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66 w 10000"/>
              <a:gd name="connsiteY3" fmla="*/ 9538 h 10000"/>
              <a:gd name="connsiteX4" fmla="*/ 0 w 10000"/>
              <a:gd name="connsiteY4" fmla="*/ 0 h 10000"/>
              <a:gd name="connsiteX0" fmla="*/ 0 w 10000"/>
              <a:gd name="connsiteY0" fmla="*/ 0 h 9538"/>
              <a:gd name="connsiteX1" fmla="*/ 10000 w 10000"/>
              <a:gd name="connsiteY1" fmla="*/ 0 h 9538"/>
              <a:gd name="connsiteX2" fmla="*/ 7222 w 10000"/>
              <a:gd name="connsiteY2" fmla="*/ 8839 h 9538"/>
              <a:gd name="connsiteX3" fmla="*/ 2066 w 10000"/>
              <a:gd name="connsiteY3" fmla="*/ 9538 h 9538"/>
              <a:gd name="connsiteX4" fmla="*/ 0 w 10000"/>
              <a:gd name="connsiteY4" fmla="*/ 0 h 9538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222 w 10000"/>
              <a:gd name="connsiteY2" fmla="*/ 9267 h 10000"/>
              <a:gd name="connsiteX3" fmla="*/ 206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222 w 10000"/>
              <a:gd name="connsiteY2" fmla="*/ 9267 h 10000"/>
              <a:gd name="connsiteX3" fmla="*/ 2066 w 10000"/>
              <a:gd name="connsiteY3" fmla="*/ 10000 h 10000"/>
              <a:gd name="connsiteX4" fmla="*/ 0 w 10000"/>
              <a:gd name="connsiteY4" fmla="*/ 0 h 10000"/>
              <a:gd name="connsiteX0" fmla="*/ 0 w 9473"/>
              <a:gd name="connsiteY0" fmla="*/ 898 h 10000"/>
              <a:gd name="connsiteX1" fmla="*/ 9473 w 9473"/>
              <a:gd name="connsiteY1" fmla="*/ 0 h 10000"/>
              <a:gd name="connsiteX2" fmla="*/ 6695 w 9473"/>
              <a:gd name="connsiteY2" fmla="*/ 9267 h 10000"/>
              <a:gd name="connsiteX3" fmla="*/ 1539 w 9473"/>
              <a:gd name="connsiteY3" fmla="*/ 10000 h 10000"/>
              <a:gd name="connsiteX4" fmla="*/ 0 w 9473"/>
              <a:gd name="connsiteY4" fmla="*/ 898 h 10000"/>
              <a:gd name="connsiteX0" fmla="*/ 0 w 10000"/>
              <a:gd name="connsiteY0" fmla="*/ 898 h 10000"/>
              <a:gd name="connsiteX1" fmla="*/ 10000 w 10000"/>
              <a:gd name="connsiteY1" fmla="*/ 0 h 10000"/>
              <a:gd name="connsiteX2" fmla="*/ 7067 w 10000"/>
              <a:gd name="connsiteY2" fmla="*/ 9267 h 10000"/>
              <a:gd name="connsiteX3" fmla="*/ 1625 w 10000"/>
              <a:gd name="connsiteY3" fmla="*/ 10000 h 10000"/>
              <a:gd name="connsiteX4" fmla="*/ 0 w 10000"/>
              <a:gd name="connsiteY4" fmla="*/ 898 h 10000"/>
              <a:gd name="connsiteX0" fmla="*/ 0 w 10000"/>
              <a:gd name="connsiteY0" fmla="*/ 898 h 10000"/>
              <a:gd name="connsiteX1" fmla="*/ 10000 w 10000"/>
              <a:gd name="connsiteY1" fmla="*/ 0 h 10000"/>
              <a:gd name="connsiteX2" fmla="*/ 7067 w 10000"/>
              <a:gd name="connsiteY2" fmla="*/ 9267 h 10000"/>
              <a:gd name="connsiteX3" fmla="*/ 1625 w 10000"/>
              <a:gd name="connsiteY3" fmla="*/ 10000 h 10000"/>
              <a:gd name="connsiteX4" fmla="*/ 0 w 10000"/>
              <a:gd name="connsiteY4" fmla="*/ 898 h 10000"/>
              <a:gd name="connsiteX0" fmla="*/ 0 w 10000"/>
              <a:gd name="connsiteY0" fmla="*/ 898 h 10000"/>
              <a:gd name="connsiteX1" fmla="*/ 10000 w 10000"/>
              <a:gd name="connsiteY1" fmla="*/ 0 h 10000"/>
              <a:gd name="connsiteX2" fmla="*/ 7145 w 10000"/>
              <a:gd name="connsiteY2" fmla="*/ 8841 h 10000"/>
              <a:gd name="connsiteX3" fmla="*/ 1625 w 10000"/>
              <a:gd name="connsiteY3" fmla="*/ 10000 h 10000"/>
              <a:gd name="connsiteX4" fmla="*/ 0 w 10000"/>
              <a:gd name="connsiteY4" fmla="*/ 898 h 10000"/>
              <a:gd name="connsiteX0" fmla="*/ 0 w 10000"/>
              <a:gd name="connsiteY0" fmla="*/ 898 h 9123"/>
              <a:gd name="connsiteX1" fmla="*/ 10000 w 10000"/>
              <a:gd name="connsiteY1" fmla="*/ 0 h 9123"/>
              <a:gd name="connsiteX2" fmla="*/ 7145 w 10000"/>
              <a:gd name="connsiteY2" fmla="*/ 8841 h 9123"/>
              <a:gd name="connsiteX3" fmla="*/ 1958 w 10000"/>
              <a:gd name="connsiteY3" fmla="*/ 9123 h 9123"/>
              <a:gd name="connsiteX4" fmla="*/ 0 w 10000"/>
              <a:gd name="connsiteY4" fmla="*/ 898 h 9123"/>
              <a:gd name="connsiteX0" fmla="*/ 0 w 10000"/>
              <a:gd name="connsiteY0" fmla="*/ 984 h 10000"/>
              <a:gd name="connsiteX1" fmla="*/ 10000 w 10000"/>
              <a:gd name="connsiteY1" fmla="*/ 0 h 10000"/>
              <a:gd name="connsiteX2" fmla="*/ 7145 w 10000"/>
              <a:gd name="connsiteY2" fmla="*/ 9691 h 10000"/>
              <a:gd name="connsiteX3" fmla="*/ 1958 w 10000"/>
              <a:gd name="connsiteY3" fmla="*/ 10000 h 10000"/>
              <a:gd name="connsiteX4" fmla="*/ 0 w 10000"/>
              <a:gd name="connsiteY4" fmla="*/ 984 h 10000"/>
              <a:gd name="connsiteX0" fmla="*/ 0 w 10033"/>
              <a:gd name="connsiteY0" fmla="*/ 382 h 9398"/>
              <a:gd name="connsiteX1" fmla="*/ 10033 w 10033"/>
              <a:gd name="connsiteY1" fmla="*/ 0 h 9398"/>
              <a:gd name="connsiteX2" fmla="*/ 7145 w 10033"/>
              <a:gd name="connsiteY2" fmla="*/ 9089 h 9398"/>
              <a:gd name="connsiteX3" fmla="*/ 1958 w 10033"/>
              <a:gd name="connsiteY3" fmla="*/ 9398 h 9398"/>
              <a:gd name="connsiteX4" fmla="*/ 0 w 10033"/>
              <a:gd name="connsiteY4" fmla="*/ 382 h 9398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2" h="10000">
                <a:moveTo>
                  <a:pt x="0" y="688"/>
                </a:moveTo>
                <a:lnTo>
                  <a:pt x="10292" y="0"/>
                </a:lnTo>
                <a:cubicBezTo>
                  <a:pt x="8081" y="3340"/>
                  <a:pt x="4415" y="5437"/>
                  <a:pt x="7413" y="9671"/>
                </a:cubicBezTo>
                <a:lnTo>
                  <a:pt x="2244" y="10000"/>
                </a:lnTo>
                <a:cubicBezTo>
                  <a:pt x="4865" y="5467"/>
                  <a:pt x="2202" y="3364"/>
                  <a:pt x="0" y="68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 rot="5400000" flipH="1">
            <a:off x="4393890" y="3893479"/>
            <a:ext cx="1124000" cy="1124000"/>
            <a:chOff x="3263275" y="1249681"/>
            <a:chExt cx="1358536" cy="1358536"/>
          </a:xfrm>
        </p:grpSpPr>
        <p:grpSp>
          <p:nvGrpSpPr>
            <p:cNvPr id="123" name="Group 122"/>
            <p:cNvGrpSpPr/>
            <p:nvPr/>
          </p:nvGrpSpPr>
          <p:grpSpPr>
            <a:xfrm>
              <a:off x="3263275" y="1249681"/>
              <a:ext cx="1358536" cy="1358536"/>
              <a:chOff x="6103915" y="1221531"/>
              <a:chExt cx="1358536" cy="1358536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6103915" y="1221531"/>
                <a:ext cx="1358536" cy="135853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Pie 127"/>
              <p:cNvSpPr/>
              <p:nvPr/>
            </p:nvSpPr>
            <p:spPr>
              <a:xfrm>
                <a:off x="6105241" y="1222857"/>
                <a:ext cx="1355885" cy="1355885"/>
              </a:xfrm>
              <a:prstGeom prst="pie">
                <a:avLst>
                  <a:gd name="adj1" fmla="val 7433477"/>
                  <a:gd name="adj2" fmla="val 14504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411319" y="1397726"/>
              <a:ext cx="1062448" cy="1062446"/>
              <a:chOff x="3476634" y="1397726"/>
              <a:chExt cx="1062448" cy="1062446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3476634" y="1397726"/>
                <a:ext cx="1062448" cy="106244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602910" y="1524001"/>
                <a:ext cx="809897" cy="80989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3" name="Flowchart: Manual Operation 14"/>
          <p:cNvSpPr/>
          <p:nvPr/>
        </p:nvSpPr>
        <p:spPr>
          <a:xfrm rot="19555384" flipH="1">
            <a:off x="2784300" y="4125307"/>
            <a:ext cx="1485737" cy="117270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439 w 10439"/>
              <a:gd name="connsiteY0" fmla="*/ 0 h 10000"/>
              <a:gd name="connsiteX1" fmla="*/ 10439 w 10439"/>
              <a:gd name="connsiteY1" fmla="*/ 0 h 10000"/>
              <a:gd name="connsiteX2" fmla="*/ 8439 w 10439"/>
              <a:gd name="connsiteY2" fmla="*/ 10000 h 10000"/>
              <a:gd name="connsiteX3" fmla="*/ 2439 w 10439"/>
              <a:gd name="connsiteY3" fmla="*/ 10000 h 10000"/>
              <a:gd name="connsiteX4" fmla="*/ 439 w 10439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66 w 10000"/>
              <a:gd name="connsiteY3" fmla="*/ 9538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66 w 10000"/>
              <a:gd name="connsiteY3" fmla="*/ 9538 h 10000"/>
              <a:gd name="connsiteX4" fmla="*/ 0 w 10000"/>
              <a:gd name="connsiteY4" fmla="*/ 0 h 10000"/>
              <a:gd name="connsiteX0" fmla="*/ 0 w 10000"/>
              <a:gd name="connsiteY0" fmla="*/ 0 h 9538"/>
              <a:gd name="connsiteX1" fmla="*/ 10000 w 10000"/>
              <a:gd name="connsiteY1" fmla="*/ 0 h 9538"/>
              <a:gd name="connsiteX2" fmla="*/ 7222 w 10000"/>
              <a:gd name="connsiteY2" fmla="*/ 8839 h 9538"/>
              <a:gd name="connsiteX3" fmla="*/ 2066 w 10000"/>
              <a:gd name="connsiteY3" fmla="*/ 9538 h 9538"/>
              <a:gd name="connsiteX4" fmla="*/ 0 w 10000"/>
              <a:gd name="connsiteY4" fmla="*/ 0 h 9538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222 w 10000"/>
              <a:gd name="connsiteY2" fmla="*/ 9267 h 10000"/>
              <a:gd name="connsiteX3" fmla="*/ 206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222 w 10000"/>
              <a:gd name="connsiteY2" fmla="*/ 9267 h 10000"/>
              <a:gd name="connsiteX3" fmla="*/ 2066 w 10000"/>
              <a:gd name="connsiteY3" fmla="*/ 10000 h 10000"/>
              <a:gd name="connsiteX4" fmla="*/ 0 w 10000"/>
              <a:gd name="connsiteY4" fmla="*/ 0 h 10000"/>
              <a:gd name="connsiteX0" fmla="*/ 0 w 9473"/>
              <a:gd name="connsiteY0" fmla="*/ 898 h 10000"/>
              <a:gd name="connsiteX1" fmla="*/ 9473 w 9473"/>
              <a:gd name="connsiteY1" fmla="*/ 0 h 10000"/>
              <a:gd name="connsiteX2" fmla="*/ 6695 w 9473"/>
              <a:gd name="connsiteY2" fmla="*/ 9267 h 10000"/>
              <a:gd name="connsiteX3" fmla="*/ 1539 w 9473"/>
              <a:gd name="connsiteY3" fmla="*/ 10000 h 10000"/>
              <a:gd name="connsiteX4" fmla="*/ 0 w 9473"/>
              <a:gd name="connsiteY4" fmla="*/ 898 h 10000"/>
              <a:gd name="connsiteX0" fmla="*/ 0 w 10000"/>
              <a:gd name="connsiteY0" fmla="*/ 898 h 10000"/>
              <a:gd name="connsiteX1" fmla="*/ 10000 w 10000"/>
              <a:gd name="connsiteY1" fmla="*/ 0 h 10000"/>
              <a:gd name="connsiteX2" fmla="*/ 7067 w 10000"/>
              <a:gd name="connsiteY2" fmla="*/ 9267 h 10000"/>
              <a:gd name="connsiteX3" fmla="*/ 1625 w 10000"/>
              <a:gd name="connsiteY3" fmla="*/ 10000 h 10000"/>
              <a:gd name="connsiteX4" fmla="*/ 0 w 10000"/>
              <a:gd name="connsiteY4" fmla="*/ 898 h 10000"/>
              <a:gd name="connsiteX0" fmla="*/ 0 w 10000"/>
              <a:gd name="connsiteY0" fmla="*/ 898 h 10000"/>
              <a:gd name="connsiteX1" fmla="*/ 10000 w 10000"/>
              <a:gd name="connsiteY1" fmla="*/ 0 h 10000"/>
              <a:gd name="connsiteX2" fmla="*/ 7067 w 10000"/>
              <a:gd name="connsiteY2" fmla="*/ 9267 h 10000"/>
              <a:gd name="connsiteX3" fmla="*/ 1625 w 10000"/>
              <a:gd name="connsiteY3" fmla="*/ 10000 h 10000"/>
              <a:gd name="connsiteX4" fmla="*/ 0 w 10000"/>
              <a:gd name="connsiteY4" fmla="*/ 898 h 10000"/>
              <a:gd name="connsiteX0" fmla="*/ 0 w 10000"/>
              <a:gd name="connsiteY0" fmla="*/ 898 h 10000"/>
              <a:gd name="connsiteX1" fmla="*/ 10000 w 10000"/>
              <a:gd name="connsiteY1" fmla="*/ 0 h 10000"/>
              <a:gd name="connsiteX2" fmla="*/ 7145 w 10000"/>
              <a:gd name="connsiteY2" fmla="*/ 8841 h 10000"/>
              <a:gd name="connsiteX3" fmla="*/ 1625 w 10000"/>
              <a:gd name="connsiteY3" fmla="*/ 10000 h 10000"/>
              <a:gd name="connsiteX4" fmla="*/ 0 w 10000"/>
              <a:gd name="connsiteY4" fmla="*/ 898 h 10000"/>
              <a:gd name="connsiteX0" fmla="*/ 0 w 10000"/>
              <a:gd name="connsiteY0" fmla="*/ 898 h 9123"/>
              <a:gd name="connsiteX1" fmla="*/ 10000 w 10000"/>
              <a:gd name="connsiteY1" fmla="*/ 0 h 9123"/>
              <a:gd name="connsiteX2" fmla="*/ 7145 w 10000"/>
              <a:gd name="connsiteY2" fmla="*/ 8841 h 9123"/>
              <a:gd name="connsiteX3" fmla="*/ 1958 w 10000"/>
              <a:gd name="connsiteY3" fmla="*/ 9123 h 9123"/>
              <a:gd name="connsiteX4" fmla="*/ 0 w 10000"/>
              <a:gd name="connsiteY4" fmla="*/ 898 h 9123"/>
              <a:gd name="connsiteX0" fmla="*/ 0 w 10000"/>
              <a:gd name="connsiteY0" fmla="*/ 984 h 10000"/>
              <a:gd name="connsiteX1" fmla="*/ 10000 w 10000"/>
              <a:gd name="connsiteY1" fmla="*/ 0 h 10000"/>
              <a:gd name="connsiteX2" fmla="*/ 7145 w 10000"/>
              <a:gd name="connsiteY2" fmla="*/ 9691 h 10000"/>
              <a:gd name="connsiteX3" fmla="*/ 1958 w 10000"/>
              <a:gd name="connsiteY3" fmla="*/ 10000 h 10000"/>
              <a:gd name="connsiteX4" fmla="*/ 0 w 10000"/>
              <a:gd name="connsiteY4" fmla="*/ 984 h 10000"/>
              <a:gd name="connsiteX0" fmla="*/ 0 w 10033"/>
              <a:gd name="connsiteY0" fmla="*/ 382 h 9398"/>
              <a:gd name="connsiteX1" fmla="*/ 10033 w 10033"/>
              <a:gd name="connsiteY1" fmla="*/ 0 h 9398"/>
              <a:gd name="connsiteX2" fmla="*/ 7145 w 10033"/>
              <a:gd name="connsiteY2" fmla="*/ 9089 h 9398"/>
              <a:gd name="connsiteX3" fmla="*/ 1958 w 10033"/>
              <a:gd name="connsiteY3" fmla="*/ 9398 h 9398"/>
              <a:gd name="connsiteX4" fmla="*/ 0 w 10033"/>
              <a:gd name="connsiteY4" fmla="*/ 382 h 9398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  <a:gd name="connsiteX0" fmla="*/ 0 w 10292"/>
              <a:gd name="connsiteY0" fmla="*/ 688 h 10000"/>
              <a:gd name="connsiteX1" fmla="*/ 10292 w 10292"/>
              <a:gd name="connsiteY1" fmla="*/ 0 h 10000"/>
              <a:gd name="connsiteX2" fmla="*/ 7413 w 10292"/>
              <a:gd name="connsiteY2" fmla="*/ 9671 h 10000"/>
              <a:gd name="connsiteX3" fmla="*/ 2244 w 10292"/>
              <a:gd name="connsiteY3" fmla="*/ 10000 h 10000"/>
              <a:gd name="connsiteX4" fmla="*/ 0 w 10292"/>
              <a:gd name="connsiteY4" fmla="*/ 68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2" h="10000">
                <a:moveTo>
                  <a:pt x="0" y="688"/>
                </a:moveTo>
                <a:lnTo>
                  <a:pt x="10292" y="0"/>
                </a:lnTo>
                <a:cubicBezTo>
                  <a:pt x="8081" y="3340"/>
                  <a:pt x="4415" y="5437"/>
                  <a:pt x="7413" y="9671"/>
                </a:cubicBezTo>
                <a:lnTo>
                  <a:pt x="2244" y="10000"/>
                </a:lnTo>
                <a:cubicBezTo>
                  <a:pt x="4865" y="5467"/>
                  <a:pt x="2202" y="3364"/>
                  <a:pt x="0" y="68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 rot="5400000" flipH="1">
            <a:off x="3529279" y="4945245"/>
            <a:ext cx="1124000" cy="1124000"/>
            <a:chOff x="3263275" y="1249681"/>
            <a:chExt cx="1358536" cy="1358536"/>
          </a:xfrm>
        </p:grpSpPr>
        <p:grpSp>
          <p:nvGrpSpPr>
            <p:cNvPr id="117" name="Group 116"/>
            <p:cNvGrpSpPr/>
            <p:nvPr/>
          </p:nvGrpSpPr>
          <p:grpSpPr>
            <a:xfrm>
              <a:off x="3263275" y="1249681"/>
              <a:ext cx="1358536" cy="1358536"/>
              <a:chOff x="6103915" y="1221531"/>
              <a:chExt cx="1358536" cy="1358536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6103915" y="1221531"/>
                <a:ext cx="1358536" cy="135853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Pie 121"/>
              <p:cNvSpPr/>
              <p:nvPr/>
            </p:nvSpPr>
            <p:spPr>
              <a:xfrm>
                <a:off x="6105241" y="1222857"/>
                <a:ext cx="1355885" cy="1355885"/>
              </a:xfrm>
              <a:prstGeom prst="pie">
                <a:avLst>
                  <a:gd name="adj1" fmla="val 5356781"/>
                  <a:gd name="adj2" fmla="val 3129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411319" y="1397726"/>
              <a:ext cx="1062448" cy="1062446"/>
              <a:chOff x="3476634" y="1397726"/>
              <a:chExt cx="1062448" cy="1062446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3476634" y="1397726"/>
                <a:ext cx="1062448" cy="106244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602910" y="1524001"/>
                <a:ext cx="809897" cy="80989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5" name="Oval 114"/>
          <p:cNvSpPr/>
          <p:nvPr/>
        </p:nvSpPr>
        <p:spPr>
          <a:xfrm>
            <a:off x="1981689" y="2823476"/>
            <a:ext cx="1899509" cy="18995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156607" y="2999907"/>
            <a:ext cx="1546646" cy="1546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/>
          <p:cNvGrpSpPr/>
          <p:nvPr/>
        </p:nvGrpSpPr>
        <p:grpSpPr>
          <a:xfrm>
            <a:off x="6704260" y="3031956"/>
            <a:ext cx="296518" cy="225864"/>
            <a:chOff x="9218613" y="1665288"/>
            <a:chExt cx="4910138" cy="3740150"/>
          </a:xfrm>
          <a:solidFill>
            <a:schemeClr val="bg1"/>
          </a:solidFill>
        </p:grpSpPr>
        <p:sp>
          <p:nvSpPr>
            <p:cNvPr id="142" name="Freeform 6"/>
            <p:cNvSpPr>
              <a:spLocks noEditPoints="1"/>
            </p:cNvSpPr>
            <p:nvPr/>
          </p:nvSpPr>
          <p:spPr bwMode="auto">
            <a:xfrm>
              <a:off x="9218613" y="1665288"/>
              <a:ext cx="4910138" cy="3740150"/>
            </a:xfrm>
            <a:custGeom>
              <a:avLst/>
              <a:gdLst>
                <a:gd name="T0" fmla="*/ 691 w 6186"/>
                <a:gd name="T1" fmla="*/ 353 h 4712"/>
                <a:gd name="T2" fmla="*/ 569 w 6186"/>
                <a:gd name="T3" fmla="*/ 395 h 4712"/>
                <a:gd name="T4" fmla="*/ 465 w 6186"/>
                <a:gd name="T5" fmla="*/ 470 h 4712"/>
                <a:gd name="T6" fmla="*/ 392 w 6186"/>
                <a:gd name="T7" fmla="*/ 571 h 4712"/>
                <a:gd name="T8" fmla="*/ 351 w 6186"/>
                <a:gd name="T9" fmla="*/ 693 h 4712"/>
                <a:gd name="T10" fmla="*/ 345 w 6186"/>
                <a:gd name="T11" fmla="*/ 3955 h 4712"/>
                <a:gd name="T12" fmla="*/ 366 w 6186"/>
                <a:gd name="T13" fmla="*/ 4085 h 4712"/>
                <a:gd name="T14" fmla="*/ 426 w 6186"/>
                <a:gd name="T15" fmla="*/ 4199 h 4712"/>
                <a:gd name="T16" fmla="*/ 514 w 6186"/>
                <a:gd name="T17" fmla="*/ 4288 h 4712"/>
                <a:gd name="T18" fmla="*/ 627 w 6186"/>
                <a:gd name="T19" fmla="*/ 4346 h 4712"/>
                <a:gd name="T20" fmla="*/ 756 w 6186"/>
                <a:gd name="T21" fmla="*/ 4367 h 4712"/>
                <a:gd name="T22" fmla="*/ 5498 w 6186"/>
                <a:gd name="T23" fmla="*/ 4361 h 4712"/>
                <a:gd name="T24" fmla="*/ 5620 w 6186"/>
                <a:gd name="T25" fmla="*/ 4321 h 4712"/>
                <a:gd name="T26" fmla="*/ 5721 w 6186"/>
                <a:gd name="T27" fmla="*/ 4246 h 4712"/>
                <a:gd name="T28" fmla="*/ 5796 w 6186"/>
                <a:gd name="T29" fmla="*/ 4145 h 4712"/>
                <a:gd name="T30" fmla="*/ 5837 w 6186"/>
                <a:gd name="T31" fmla="*/ 4023 h 4712"/>
                <a:gd name="T32" fmla="*/ 5841 w 6186"/>
                <a:gd name="T33" fmla="*/ 3955 h 4712"/>
                <a:gd name="T34" fmla="*/ 5835 w 6186"/>
                <a:gd name="T35" fmla="*/ 693 h 4712"/>
                <a:gd name="T36" fmla="*/ 5794 w 6186"/>
                <a:gd name="T37" fmla="*/ 571 h 4712"/>
                <a:gd name="T38" fmla="*/ 5721 w 6186"/>
                <a:gd name="T39" fmla="*/ 470 h 4712"/>
                <a:gd name="T40" fmla="*/ 5618 w 6186"/>
                <a:gd name="T41" fmla="*/ 395 h 4712"/>
                <a:gd name="T42" fmla="*/ 5496 w 6186"/>
                <a:gd name="T43" fmla="*/ 353 h 4712"/>
                <a:gd name="T44" fmla="*/ 756 w 6186"/>
                <a:gd name="T45" fmla="*/ 348 h 4712"/>
                <a:gd name="T46" fmla="*/ 5430 w 6186"/>
                <a:gd name="T47" fmla="*/ 0 h 4712"/>
                <a:gd name="T48" fmla="*/ 5618 w 6186"/>
                <a:gd name="T49" fmla="*/ 25 h 4712"/>
                <a:gd name="T50" fmla="*/ 5787 w 6186"/>
                <a:gd name="T51" fmla="*/ 90 h 4712"/>
                <a:gd name="T52" fmla="*/ 5933 w 6186"/>
                <a:gd name="T53" fmla="*/ 194 h 4712"/>
                <a:gd name="T54" fmla="*/ 6051 w 6186"/>
                <a:gd name="T55" fmla="*/ 327 h 4712"/>
                <a:gd name="T56" fmla="*/ 6136 w 6186"/>
                <a:gd name="T57" fmla="*/ 487 h 4712"/>
                <a:gd name="T58" fmla="*/ 6181 w 6186"/>
                <a:gd name="T59" fmla="*/ 665 h 4712"/>
                <a:gd name="T60" fmla="*/ 6186 w 6186"/>
                <a:gd name="T61" fmla="*/ 3955 h 4712"/>
                <a:gd name="T62" fmla="*/ 6164 w 6186"/>
                <a:gd name="T63" fmla="*/ 4143 h 4712"/>
                <a:gd name="T64" fmla="*/ 6098 w 6186"/>
                <a:gd name="T65" fmla="*/ 4312 h 4712"/>
                <a:gd name="T66" fmla="*/ 5995 w 6186"/>
                <a:gd name="T67" fmla="*/ 4459 h 4712"/>
                <a:gd name="T68" fmla="*/ 5862 w 6186"/>
                <a:gd name="T69" fmla="*/ 4577 h 4712"/>
                <a:gd name="T70" fmla="*/ 5702 w 6186"/>
                <a:gd name="T71" fmla="*/ 4661 h 4712"/>
                <a:gd name="T72" fmla="*/ 5524 w 6186"/>
                <a:gd name="T73" fmla="*/ 4706 h 4712"/>
                <a:gd name="T74" fmla="*/ 756 w 6186"/>
                <a:gd name="T75" fmla="*/ 4712 h 4712"/>
                <a:gd name="T76" fmla="*/ 570 w 6186"/>
                <a:gd name="T77" fmla="*/ 4690 h 4712"/>
                <a:gd name="T78" fmla="*/ 402 w 6186"/>
                <a:gd name="T79" fmla="*/ 4624 h 4712"/>
                <a:gd name="T80" fmla="*/ 255 w 6186"/>
                <a:gd name="T81" fmla="*/ 4522 h 4712"/>
                <a:gd name="T82" fmla="*/ 135 w 6186"/>
                <a:gd name="T83" fmla="*/ 4389 h 4712"/>
                <a:gd name="T84" fmla="*/ 51 w 6186"/>
                <a:gd name="T85" fmla="*/ 4229 h 4712"/>
                <a:gd name="T86" fmla="*/ 6 w 6186"/>
                <a:gd name="T87" fmla="*/ 4051 h 4712"/>
                <a:gd name="T88" fmla="*/ 0 w 6186"/>
                <a:gd name="T89" fmla="*/ 759 h 4712"/>
                <a:gd name="T90" fmla="*/ 23 w 6186"/>
                <a:gd name="T91" fmla="*/ 571 h 4712"/>
                <a:gd name="T92" fmla="*/ 88 w 6186"/>
                <a:gd name="T93" fmla="*/ 402 h 4712"/>
                <a:gd name="T94" fmla="*/ 191 w 6186"/>
                <a:gd name="T95" fmla="*/ 256 h 4712"/>
                <a:gd name="T96" fmla="*/ 325 w 6186"/>
                <a:gd name="T97" fmla="*/ 137 h 4712"/>
                <a:gd name="T98" fmla="*/ 484 w 6186"/>
                <a:gd name="T99" fmla="*/ 53 h 4712"/>
                <a:gd name="T100" fmla="*/ 662 w 6186"/>
                <a:gd name="T101" fmla="*/ 8 h 4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186" h="4712">
                  <a:moveTo>
                    <a:pt x="756" y="348"/>
                  </a:moveTo>
                  <a:lnTo>
                    <a:pt x="691" y="353"/>
                  </a:lnTo>
                  <a:lnTo>
                    <a:pt x="627" y="370"/>
                  </a:lnTo>
                  <a:lnTo>
                    <a:pt x="569" y="395"/>
                  </a:lnTo>
                  <a:lnTo>
                    <a:pt x="514" y="428"/>
                  </a:lnTo>
                  <a:lnTo>
                    <a:pt x="465" y="470"/>
                  </a:lnTo>
                  <a:lnTo>
                    <a:pt x="426" y="517"/>
                  </a:lnTo>
                  <a:lnTo>
                    <a:pt x="392" y="571"/>
                  </a:lnTo>
                  <a:lnTo>
                    <a:pt x="366" y="629"/>
                  </a:lnTo>
                  <a:lnTo>
                    <a:pt x="351" y="693"/>
                  </a:lnTo>
                  <a:lnTo>
                    <a:pt x="345" y="759"/>
                  </a:lnTo>
                  <a:lnTo>
                    <a:pt x="345" y="3955"/>
                  </a:lnTo>
                  <a:lnTo>
                    <a:pt x="351" y="4023"/>
                  </a:lnTo>
                  <a:lnTo>
                    <a:pt x="366" y="4085"/>
                  </a:lnTo>
                  <a:lnTo>
                    <a:pt x="392" y="4145"/>
                  </a:lnTo>
                  <a:lnTo>
                    <a:pt x="426" y="4199"/>
                  </a:lnTo>
                  <a:lnTo>
                    <a:pt x="465" y="4246"/>
                  </a:lnTo>
                  <a:lnTo>
                    <a:pt x="514" y="4288"/>
                  </a:lnTo>
                  <a:lnTo>
                    <a:pt x="569" y="4321"/>
                  </a:lnTo>
                  <a:lnTo>
                    <a:pt x="627" y="4346"/>
                  </a:lnTo>
                  <a:lnTo>
                    <a:pt x="691" y="4361"/>
                  </a:lnTo>
                  <a:lnTo>
                    <a:pt x="756" y="4367"/>
                  </a:lnTo>
                  <a:lnTo>
                    <a:pt x="5430" y="4367"/>
                  </a:lnTo>
                  <a:lnTo>
                    <a:pt x="5498" y="4361"/>
                  </a:lnTo>
                  <a:lnTo>
                    <a:pt x="5562" y="4346"/>
                  </a:lnTo>
                  <a:lnTo>
                    <a:pt x="5620" y="4321"/>
                  </a:lnTo>
                  <a:lnTo>
                    <a:pt x="5674" y="4288"/>
                  </a:lnTo>
                  <a:lnTo>
                    <a:pt x="5721" y="4246"/>
                  </a:lnTo>
                  <a:lnTo>
                    <a:pt x="5762" y="4199"/>
                  </a:lnTo>
                  <a:lnTo>
                    <a:pt x="5796" y="4145"/>
                  </a:lnTo>
                  <a:lnTo>
                    <a:pt x="5820" y="4085"/>
                  </a:lnTo>
                  <a:lnTo>
                    <a:pt x="5837" y="4023"/>
                  </a:lnTo>
                  <a:lnTo>
                    <a:pt x="5841" y="3955"/>
                  </a:lnTo>
                  <a:lnTo>
                    <a:pt x="5841" y="3955"/>
                  </a:lnTo>
                  <a:lnTo>
                    <a:pt x="5841" y="759"/>
                  </a:lnTo>
                  <a:lnTo>
                    <a:pt x="5835" y="693"/>
                  </a:lnTo>
                  <a:lnTo>
                    <a:pt x="5820" y="629"/>
                  </a:lnTo>
                  <a:lnTo>
                    <a:pt x="5794" y="571"/>
                  </a:lnTo>
                  <a:lnTo>
                    <a:pt x="5760" y="517"/>
                  </a:lnTo>
                  <a:lnTo>
                    <a:pt x="5721" y="470"/>
                  </a:lnTo>
                  <a:lnTo>
                    <a:pt x="5672" y="428"/>
                  </a:lnTo>
                  <a:lnTo>
                    <a:pt x="5618" y="395"/>
                  </a:lnTo>
                  <a:lnTo>
                    <a:pt x="5560" y="370"/>
                  </a:lnTo>
                  <a:lnTo>
                    <a:pt x="5496" y="353"/>
                  </a:lnTo>
                  <a:lnTo>
                    <a:pt x="5430" y="348"/>
                  </a:lnTo>
                  <a:lnTo>
                    <a:pt x="756" y="348"/>
                  </a:lnTo>
                  <a:close/>
                  <a:moveTo>
                    <a:pt x="756" y="0"/>
                  </a:moveTo>
                  <a:lnTo>
                    <a:pt x="5430" y="0"/>
                  </a:lnTo>
                  <a:lnTo>
                    <a:pt x="5526" y="8"/>
                  </a:lnTo>
                  <a:lnTo>
                    <a:pt x="5618" y="25"/>
                  </a:lnTo>
                  <a:lnTo>
                    <a:pt x="5704" y="53"/>
                  </a:lnTo>
                  <a:lnTo>
                    <a:pt x="5787" y="90"/>
                  </a:lnTo>
                  <a:lnTo>
                    <a:pt x="5864" y="137"/>
                  </a:lnTo>
                  <a:lnTo>
                    <a:pt x="5933" y="194"/>
                  </a:lnTo>
                  <a:lnTo>
                    <a:pt x="5997" y="256"/>
                  </a:lnTo>
                  <a:lnTo>
                    <a:pt x="6051" y="327"/>
                  </a:lnTo>
                  <a:lnTo>
                    <a:pt x="6098" y="404"/>
                  </a:lnTo>
                  <a:lnTo>
                    <a:pt x="6136" y="487"/>
                  </a:lnTo>
                  <a:lnTo>
                    <a:pt x="6164" y="573"/>
                  </a:lnTo>
                  <a:lnTo>
                    <a:pt x="6181" y="665"/>
                  </a:lnTo>
                  <a:lnTo>
                    <a:pt x="6186" y="759"/>
                  </a:lnTo>
                  <a:lnTo>
                    <a:pt x="6186" y="3955"/>
                  </a:lnTo>
                  <a:lnTo>
                    <a:pt x="6181" y="4051"/>
                  </a:lnTo>
                  <a:lnTo>
                    <a:pt x="6164" y="4143"/>
                  </a:lnTo>
                  <a:lnTo>
                    <a:pt x="6136" y="4229"/>
                  </a:lnTo>
                  <a:lnTo>
                    <a:pt x="6098" y="4312"/>
                  </a:lnTo>
                  <a:lnTo>
                    <a:pt x="6051" y="4389"/>
                  </a:lnTo>
                  <a:lnTo>
                    <a:pt x="5995" y="4459"/>
                  </a:lnTo>
                  <a:lnTo>
                    <a:pt x="5931" y="4522"/>
                  </a:lnTo>
                  <a:lnTo>
                    <a:pt x="5862" y="4577"/>
                  </a:lnTo>
                  <a:lnTo>
                    <a:pt x="5785" y="4624"/>
                  </a:lnTo>
                  <a:lnTo>
                    <a:pt x="5702" y="4661"/>
                  </a:lnTo>
                  <a:lnTo>
                    <a:pt x="5616" y="4690"/>
                  </a:lnTo>
                  <a:lnTo>
                    <a:pt x="5524" y="4706"/>
                  </a:lnTo>
                  <a:lnTo>
                    <a:pt x="5430" y="4712"/>
                  </a:lnTo>
                  <a:lnTo>
                    <a:pt x="756" y="4712"/>
                  </a:lnTo>
                  <a:lnTo>
                    <a:pt x="662" y="4706"/>
                  </a:lnTo>
                  <a:lnTo>
                    <a:pt x="570" y="4690"/>
                  </a:lnTo>
                  <a:lnTo>
                    <a:pt x="484" y="4661"/>
                  </a:lnTo>
                  <a:lnTo>
                    <a:pt x="402" y="4624"/>
                  </a:lnTo>
                  <a:lnTo>
                    <a:pt x="325" y="4577"/>
                  </a:lnTo>
                  <a:lnTo>
                    <a:pt x="255" y="4522"/>
                  </a:lnTo>
                  <a:lnTo>
                    <a:pt x="191" y="4459"/>
                  </a:lnTo>
                  <a:lnTo>
                    <a:pt x="135" y="4389"/>
                  </a:lnTo>
                  <a:lnTo>
                    <a:pt x="88" y="4312"/>
                  </a:lnTo>
                  <a:lnTo>
                    <a:pt x="51" y="4229"/>
                  </a:lnTo>
                  <a:lnTo>
                    <a:pt x="23" y="4143"/>
                  </a:lnTo>
                  <a:lnTo>
                    <a:pt x="6" y="4051"/>
                  </a:lnTo>
                  <a:lnTo>
                    <a:pt x="0" y="3955"/>
                  </a:lnTo>
                  <a:lnTo>
                    <a:pt x="0" y="759"/>
                  </a:lnTo>
                  <a:lnTo>
                    <a:pt x="6" y="663"/>
                  </a:lnTo>
                  <a:lnTo>
                    <a:pt x="23" y="571"/>
                  </a:lnTo>
                  <a:lnTo>
                    <a:pt x="51" y="485"/>
                  </a:lnTo>
                  <a:lnTo>
                    <a:pt x="88" y="402"/>
                  </a:lnTo>
                  <a:lnTo>
                    <a:pt x="135" y="325"/>
                  </a:lnTo>
                  <a:lnTo>
                    <a:pt x="191" y="256"/>
                  </a:lnTo>
                  <a:lnTo>
                    <a:pt x="255" y="192"/>
                  </a:lnTo>
                  <a:lnTo>
                    <a:pt x="325" y="137"/>
                  </a:lnTo>
                  <a:lnTo>
                    <a:pt x="402" y="90"/>
                  </a:lnTo>
                  <a:lnTo>
                    <a:pt x="484" y="53"/>
                  </a:lnTo>
                  <a:lnTo>
                    <a:pt x="570" y="25"/>
                  </a:lnTo>
                  <a:lnTo>
                    <a:pt x="662" y="8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"/>
            <p:cNvSpPr>
              <a:spLocks/>
            </p:cNvSpPr>
            <p:nvPr/>
          </p:nvSpPr>
          <p:spPr bwMode="auto">
            <a:xfrm>
              <a:off x="9785351" y="2185988"/>
              <a:ext cx="3778250" cy="2701925"/>
            </a:xfrm>
            <a:custGeom>
              <a:avLst/>
              <a:gdLst>
                <a:gd name="T0" fmla="*/ 221 w 4760"/>
                <a:gd name="T1" fmla="*/ 5 h 3402"/>
                <a:gd name="T2" fmla="*/ 289 w 4760"/>
                <a:gd name="T3" fmla="*/ 43 h 3402"/>
                <a:gd name="T4" fmla="*/ 1961 w 4760"/>
                <a:gd name="T5" fmla="*/ 1538 h 3402"/>
                <a:gd name="T6" fmla="*/ 1974 w 4760"/>
                <a:gd name="T7" fmla="*/ 1553 h 3402"/>
                <a:gd name="T8" fmla="*/ 2383 w 4760"/>
                <a:gd name="T9" fmla="*/ 1919 h 3402"/>
                <a:gd name="T10" fmla="*/ 4503 w 4760"/>
                <a:gd name="T11" fmla="*/ 20 h 3402"/>
                <a:gd name="T12" fmla="*/ 4576 w 4760"/>
                <a:gd name="T13" fmla="*/ 0 h 3402"/>
                <a:gd name="T14" fmla="*/ 4650 w 4760"/>
                <a:gd name="T15" fmla="*/ 13 h 3402"/>
                <a:gd name="T16" fmla="*/ 4713 w 4760"/>
                <a:gd name="T17" fmla="*/ 56 h 3402"/>
                <a:gd name="T18" fmla="*/ 4753 w 4760"/>
                <a:gd name="T19" fmla="*/ 125 h 3402"/>
                <a:gd name="T20" fmla="*/ 4757 w 4760"/>
                <a:gd name="T21" fmla="*/ 201 h 3402"/>
                <a:gd name="T22" fmla="*/ 4728 w 4760"/>
                <a:gd name="T23" fmla="*/ 272 h 3402"/>
                <a:gd name="T24" fmla="*/ 3188 w 4760"/>
                <a:gd name="T25" fmla="*/ 1660 h 3402"/>
                <a:gd name="T26" fmla="*/ 4734 w 4760"/>
                <a:gd name="T27" fmla="*/ 3134 h 3402"/>
                <a:gd name="T28" fmla="*/ 4760 w 4760"/>
                <a:gd name="T29" fmla="*/ 3205 h 3402"/>
                <a:gd name="T30" fmla="*/ 4753 w 4760"/>
                <a:gd name="T31" fmla="*/ 3280 h 3402"/>
                <a:gd name="T32" fmla="*/ 4713 w 4760"/>
                <a:gd name="T33" fmla="*/ 3348 h 3402"/>
                <a:gd name="T34" fmla="*/ 4655 w 4760"/>
                <a:gd name="T35" fmla="*/ 3387 h 3402"/>
                <a:gd name="T36" fmla="*/ 4590 w 4760"/>
                <a:gd name="T37" fmla="*/ 3402 h 3402"/>
                <a:gd name="T38" fmla="*/ 4526 w 4760"/>
                <a:gd name="T39" fmla="*/ 3389 h 3402"/>
                <a:gd name="T40" fmla="*/ 4470 w 4760"/>
                <a:gd name="T41" fmla="*/ 3354 h 3402"/>
                <a:gd name="T42" fmla="*/ 2499 w 4760"/>
                <a:gd name="T43" fmla="*/ 2278 h 3402"/>
                <a:gd name="T44" fmla="*/ 2445 w 4760"/>
                <a:gd name="T45" fmla="*/ 2311 h 3402"/>
                <a:gd name="T46" fmla="*/ 2385 w 4760"/>
                <a:gd name="T47" fmla="*/ 2323 h 3402"/>
                <a:gd name="T48" fmla="*/ 2325 w 4760"/>
                <a:gd name="T49" fmla="*/ 2311 h 3402"/>
                <a:gd name="T50" fmla="*/ 2269 w 4760"/>
                <a:gd name="T51" fmla="*/ 2279 h 3402"/>
                <a:gd name="T52" fmla="*/ 302 w 4760"/>
                <a:gd name="T53" fmla="*/ 3354 h 3402"/>
                <a:gd name="T54" fmla="*/ 246 w 4760"/>
                <a:gd name="T55" fmla="*/ 3387 h 3402"/>
                <a:gd name="T56" fmla="*/ 184 w 4760"/>
                <a:gd name="T57" fmla="*/ 3399 h 3402"/>
                <a:gd name="T58" fmla="*/ 116 w 4760"/>
                <a:gd name="T59" fmla="*/ 3386 h 3402"/>
                <a:gd name="T60" fmla="*/ 58 w 4760"/>
                <a:gd name="T61" fmla="*/ 3344 h 3402"/>
                <a:gd name="T62" fmla="*/ 19 w 4760"/>
                <a:gd name="T63" fmla="*/ 3277 h 3402"/>
                <a:gd name="T64" fmla="*/ 13 w 4760"/>
                <a:gd name="T65" fmla="*/ 3201 h 3402"/>
                <a:gd name="T66" fmla="*/ 39 w 4760"/>
                <a:gd name="T67" fmla="*/ 3130 h 3402"/>
                <a:gd name="T68" fmla="*/ 1589 w 4760"/>
                <a:gd name="T69" fmla="*/ 1671 h 3402"/>
                <a:gd name="T70" fmla="*/ 32 w 4760"/>
                <a:gd name="T71" fmla="*/ 272 h 3402"/>
                <a:gd name="T72" fmla="*/ 4 w 4760"/>
                <a:gd name="T73" fmla="*/ 201 h 3402"/>
                <a:gd name="T74" fmla="*/ 8 w 4760"/>
                <a:gd name="T75" fmla="*/ 125 h 3402"/>
                <a:gd name="T76" fmla="*/ 45 w 4760"/>
                <a:gd name="T77" fmla="*/ 56 h 3402"/>
                <a:gd name="T78" fmla="*/ 109 w 4760"/>
                <a:gd name="T79" fmla="*/ 11 h 3402"/>
                <a:gd name="T80" fmla="*/ 184 w 4760"/>
                <a:gd name="T81" fmla="*/ 0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60" h="3402">
                  <a:moveTo>
                    <a:pt x="184" y="0"/>
                  </a:moveTo>
                  <a:lnTo>
                    <a:pt x="221" y="5"/>
                  </a:lnTo>
                  <a:lnTo>
                    <a:pt x="257" y="20"/>
                  </a:lnTo>
                  <a:lnTo>
                    <a:pt x="289" y="43"/>
                  </a:lnTo>
                  <a:lnTo>
                    <a:pt x="1946" y="1526"/>
                  </a:lnTo>
                  <a:lnTo>
                    <a:pt x="1961" y="1538"/>
                  </a:lnTo>
                  <a:lnTo>
                    <a:pt x="1974" y="1551"/>
                  </a:lnTo>
                  <a:lnTo>
                    <a:pt x="1974" y="1553"/>
                  </a:lnTo>
                  <a:lnTo>
                    <a:pt x="1976" y="1555"/>
                  </a:lnTo>
                  <a:lnTo>
                    <a:pt x="2383" y="1919"/>
                  </a:lnTo>
                  <a:lnTo>
                    <a:pt x="4470" y="45"/>
                  </a:lnTo>
                  <a:lnTo>
                    <a:pt x="4503" y="20"/>
                  </a:lnTo>
                  <a:lnTo>
                    <a:pt x="4539" y="5"/>
                  </a:lnTo>
                  <a:lnTo>
                    <a:pt x="4576" y="0"/>
                  </a:lnTo>
                  <a:lnTo>
                    <a:pt x="4614" y="1"/>
                  </a:lnTo>
                  <a:lnTo>
                    <a:pt x="4650" y="13"/>
                  </a:lnTo>
                  <a:lnTo>
                    <a:pt x="4683" y="30"/>
                  </a:lnTo>
                  <a:lnTo>
                    <a:pt x="4713" y="56"/>
                  </a:lnTo>
                  <a:lnTo>
                    <a:pt x="4738" y="90"/>
                  </a:lnTo>
                  <a:lnTo>
                    <a:pt x="4753" y="125"/>
                  </a:lnTo>
                  <a:lnTo>
                    <a:pt x="4758" y="163"/>
                  </a:lnTo>
                  <a:lnTo>
                    <a:pt x="4757" y="201"/>
                  </a:lnTo>
                  <a:lnTo>
                    <a:pt x="4745" y="238"/>
                  </a:lnTo>
                  <a:lnTo>
                    <a:pt x="4728" y="272"/>
                  </a:lnTo>
                  <a:lnTo>
                    <a:pt x="4702" y="302"/>
                  </a:lnTo>
                  <a:lnTo>
                    <a:pt x="3188" y="1660"/>
                  </a:lnTo>
                  <a:lnTo>
                    <a:pt x="4708" y="3104"/>
                  </a:lnTo>
                  <a:lnTo>
                    <a:pt x="4734" y="3134"/>
                  </a:lnTo>
                  <a:lnTo>
                    <a:pt x="4751" y="3168"/>
                  </a:lnTo>
                  <a:lnTo>
                    <a:pt x="4760" y="3205"/>
                  </a:lnTo>
                  <a:lnTo>
                    <a:pt x="4760" y="3243"/>
                  </a:lnTo>
                  <a:lnTo>
                    <a:pt x="4753" y="3280"/>
                  </a:lnTo>
                  <a:lnTo>
                    <a:pt x="4738" y="3316"/>
                  </a:lnTo>
                  <a:lnTo>
                    <a:pt x="4713" y="3348"/>
                  </a:lnTo>
                  <a:lnTo>
                    <a:pt x="4687" y="3371"/>
                  </a:lnTo>
                  <a:lnTo>
                    <a:pt x="4655" y="3387"/>
                  </a:lnTo>
                  <a:lnTo>
                    <a:pt x="4623" y="3399"/>
                  </a:lnTo>
                  <a:lnTo>
                    <a:pt x="4590" y="3402"/>
                  </a:lnTo>
                  <a:lnTo>
                    <a:pt x="4558" y="3399"/>
                  </a:lnTo>
                  <a:lnTo>
                    <a:pt x="4526" y="3389"/>
                  </a:lnTo>
                  <a:lnTo>
                    <a:pt x="4496" y="3374"/>
                  </a:lnTo>
                  <a:lnTo>
                    <a:pt x="4470" y="3354"/>
                  </a:lnTo>
                  <a:lnTo>
                    <a:pt x="2931" y="1891"/>
                  </a:lnTo>
                  <a:lnTo>
                    <a:pt x="2499" y="2278"/>
                  </a:lnTo>
                  <a:lnTo>
                    <a:pt x="2475" y="2298"/>
                  </a:lnTo>
                  <a:lnTo>
                    <a:pt x="2445" y="2311"/>
                  </a:lnTo>
                  <a:lnTo>
                    <a:pt x="2415" y="2321"/>
                  </a:lnTo>
                  <a:lnTo>
                    <a:pt x="2385" y="2323"/>
                  </a:lnTo>
                  <a:lnTo>
                    <a:pt x="2355" y="2321"/>
                  </a:lnTo>
                  <a:lnTo>
                    <a:pt x="2325" y="2311"/>
                  </a:lnTo>
                  <a:lnTo>
                    <a:pt x="2295" y="2298"/>
                  </a:lnTo>
                  <a:lnTo>
                    <a:pt x="2269" y="2279"/>
                  </a:lnTo>
                  <a:lnTo>
                    <a:pt x="1850" y="1904"/>
                  </a:lnTo>
                  <a:lnTo>
                    <a:pt x="302" y="3354"/>
                  </a:lnTo>
                  <a:lnTo>
                    <a:pt x="276" y="3372"/>
                  </a:lnTo>
                  <a:lnTo>
                    <a:pt x="246" y="3387"/>
                  </a:lnTo>
                  <a:lnTo>
                    <a:pt x="216" y="3397"/>
                  </a:lnTo>
                  <a:lnTo>
                    <a:pt x="184" y="3399"/>
                  </a:lnTo>
                  <a:lnTo>
                    <a:pt x="150" y="3395"/>
                  </a:lnTo>
                  <a:lnTo>
                    <a:pt x="116" y="3386"/>
                  </a:lnTo>
                  <a:lnTo>
                    <a:pt x="86" y="3369"/>
                  </a:lnTo>
                  <a:lnTo>
                    <a:pt x="58" y="3344"/>
                  </a:lnTo>
                  <a:lnTo>
                    <a:pt x="34" y="3312"/>
                  </a:lnTo>
                  <a:lnTo>
                    <a:pt x="19" y="3277"/>
                  </a:lnTo>
                  <a:lnTo>
                    <a:pt x="11" y="3239"/>
                  </a:lnTo>
                  <a:lnTo>
                    <a:pt x="13" y="3201"/>
                  </a:lnTo>
                  <a:lnTo>
                    <a:pt x="23" y="3164"/>
                  </a:lnTo>
                  <a:lnTo>
                    <a:pt x="39" y="3130"/>
                  </a:lnTo>
                  <a:lnTo>
                    <a:pt x="66" y="3100"/>
                  </a:lnTo>
                  <a:lnTo>
                    <a:pt x="1589" y="1671"/>
                  </a:lnTo>
                  <a:lnTo>
                    <a:pt x="58" y="302"/>
                  </a:lnTo>
                  <a:lnTo>
                    <a:pt x="32" y="272"/>
                  </a:lnTo>
                  <a:lnTo>
                    <a:pt x="13" y="238"/>
                  </a:lnTo>
                  <a:lnTo>
                    <a:pt x="4" y="201"/>
                  </a:lnTo>
                  <a:lnTo>
                    <a:pt x="0" y="163"/>
                  </a:lnTo>
                  <a:lnTo>
                    <a:pt x="8" y="125"/>
                  </a:lnTo>
                  <a:lnTo>
                    <a:pt x="23" y="90"/>
                  </a:lnTo>
                  <a:lnTo>
                    <a:pt x="45" y="56"/>
                  </a:lnTo>
                  <a:lnTo>
                    <a:pt x="75" y="30"/>
                  </a:lnTo>
                  <a:lnTo>
                    <a:pt x="109" y="11"/>
                  </a:lnTo>
                  <a:lnTo>
                    <a:pt x="144" y="1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9" name="Freeform 19"/>
          <p:cNvSpPr>
            <a:spLocks noEditPoints="1"/>
          </p:cNvSpPr>
          <p:nvPr/>
        </p:nvSpPr>
        <p:spPr bwMode="auto">
          <a:xfrm>
            <a:off x="6704261" y="1755062"/>
            <a:ext cx="324814" cy="320415"/>
          </a:xfrm>
          <a:custGeom>
            <a:avLst/>
            <a:gdLst>
              <a:gd name="T0" fmla="*/ 345 w 5950"/>
              <a:gd name="T1" fmla="*/ 3458 h 6120"/>
              <a:gd name="T2" fmla="*/ 533 w 5950"/>
              <a:gd name="T3" fmla="*/ 5726 h 6120"/>
              <a:gd name="T4" fmla="*/ 1495 w 5950"/>
              <a:gd name="T5" fmla="*/ 5580 h 6120"/>
              <a:gd name="T6" fmla="*/ 1356 w 5950"/>
              <a:gd name="T7" fmla="*/ 3275 h 6120"/>
              <a:gd name="T8" fmla="*/ 3216 w 5950"/>
              <a:gd name="T9" fmla="*/ 548 h 6120"/>
              <a:gd name="T10" fmla="*/ 3209 w 5950"/>
              <a:gd name="T11" fmla="*/ 835 h 6120"/>
              <a:gd name="T12" fmla="*/ 3024 w 5950"/>
              <a:gd name="T13" fmla="*/ 1289 h 6120"/>
              <a:gd name="T14" fmla="*/ 2680 w 5950"/>
              <a:gd name="T15" fmla="*/ 2013 h 6120"/>
              <a:gd name="T16" fmla="*/ 2237 w 5950"/>
              <a:gd name="T17" fmla="*/ 2687 h 6120"/>
              <a:gd name="T18" fmla="*/ 1866 w 5950"/>
              <a:gd name="T19" fmla="*/ 3166 h 6120"/>
              <a:gd name="T20" fmla="*/ 1842 w 5950"/>
              <a:gd name="T21" fmla="*/ 5595 h 6120"/>
              <a:gd name="T22" fmla="*/ 2112 w 5950"/>
              <a:gd name="T23" fmla="*/ 5685 h 6120"/>
              <a:gd name="T24" fmla="*/ 2797 w 5950"/>
              <a:gd name="T25" fmla="*/ 5740 h 6120"/>
              <a:gd name="T26" fmla="*/ 3646 w 5950"/>
              <a:gd name="T27" fmla="*/ 5757 h 6120"/>
              <a:gd name="T28" fmla="*/ 4579 w 5950"/>
              <a:gd name="T29" fmla="*/ 5729 h 6120"/>
              <a:gd name="T30" fmla="*/ 5146 w 5950"/>
              <a:gd name="T31" fmla="*/ 5403 h 6120"/>
              <a:gd name="T32" fmla="*/ 5187 w 5950"/>
              <a:gd name="T33" fmla="*/ 5093 h 6120"/>
              <a:gd name="T34" fmla="*/ 5241 w 5950"/>
              <a:gd name="T35" fmla="*/ 4877 h 6120"/>
              <a:gd name="T36" fmla="*/ 5475 w 5950"/>
              <a:gd name="T37" fmla="*/ 4389 h 6120"/>
              <a:gd name="T38" fmla="*/ 5404 w 5950"/>
              <a:gd name="T39" fmla="*/ 4186 h 6120"/>
              <a:gd name="T40" fmla="*/ 5583 w 5950"/>
              <a:gd name="T41" fmla="*/ 3804 h 6120"/>
              <a:gd name="T42" fmla="*/ 5522 w 5950"/>
              <a:gd name="T43" fmla="*/ 3439 h 6120"/>
              <a:gd name="T44" fmla="*/ 5404 w 5950"/>
              <a:gd name="T45" fmla="*/ 3262 h 6120"/>
              <a:gd name="T46" fmla="*/ 5481 w 5950"/>
              <a:gd name="T47" fmla="*/ 3031 h 6120"/>
              <a:gd name="T48" fmla="*/ 5388 w 5950"/>
              <a:gd name="T49" fmla="*/ 2678 h 6120"/>
              <a:gd name="T50" fmla="*/ 4857 w 5950"/>
              <a:gd name="T51" fmla="*/ 2523 h 6120"/>
              <a:gd name="T52" fmla="*/ 4188 w 5950"/>
              <a:gd name="T53" fmla="*/ 2566 h 6120"/>
              <a:gd name="T54" fmla="*/ 3730 w 5950"/>
              <a:gd name="T55" fmla="*/ 2657 h 6120"/>
              <a:gd name="T56" fmla="*/ 3449 w 5950"/>
              <a:gd name="T57" fmla="*/ 2477 h 6120"/>
              <a:gd name="T58" fmla="*/ 3460 w 5950"/>
              <a:gd name="T59" fmla="*/ 1903 h 6120"/>
              <a:gd name="T60" fmla="*/ 3691 w 5950"/>
              <a:gd name="T61" fmla="*/ 1023 h 6120"/>
              <a:gd name="T62" fmla="*/ 3570 w 5950"/>
              <a:gd name="T63" fmla="*/ 473 h 6120"/>
              <a:gd name="T64" fmla="*/ 3268 w 5950"/>
              <a:gd name="T65" fmla="*/ 345 h 6120"/>
              <a:gd name="T66" fmla="*/ 3492 w 5950"/>
              <a:gd name="T67" fmla="*/ 40 h 6120"/>
              <a:gd name="T68" fmla="*/ 3935 w 5950"/>
              <a:gd name="T69" fmla="*/ 390 h 6120"/>
              <a:gd name="T70" fmla="*/ 4019 w 5950"/>
              <a:gd name="T71" fmla="*/ 1173 h 6120"/>
              <a:gd name="T72" fmla="*/ 3801 w 5950"/>
              <a:gd name="T73" fmla="*/ 1981 h 6120"/>
              <a:gd name="T74" fmla="*/ 3760 w 5950"/>
              <a:gd name="T75" fmla="*/ 2302 h 6120"/>
              <a:gd name="T76" fmla="*/ 4103 w 5950"/>
              <a:gd name="T77" fmla="*/ 2235 h 6120"/>
              <a:gd name="T78" fmla="*/ 4732 w 5950"/>
              <a:gd name="T79" fmla="*/ 2177 h 6120"/>
              <a:gd name="T80" fmla="*/ 5555 w 5950"/>
              <a:gd name="T81" fmla="*/ 2372 h 6120"/>
              <a:gd name="T82" fmla="*/ 5840 w 5950"/>
              <a:gd name="T83" fmla="*/ 2868 h 6120"/>
              <a:gd name="T84" fmla="*/ 5848 w 5950"/>
              <a:gd name="T85" fmla="*/ 3307 h 6120"/>
              <a:gd name="T86" fmla="*/ 5911 w 5950"/>
              <a:gd name="T87" fmla="*/ 3914 h 6120"/>
              <a:gd name="T88" fmla="*/ 5825 w 5950"/>
              <a:gd name="T89" fmla="*/ 4474 h 6120"/>
              <a:gd name="T90" fmla="*/ 5604 w 5950"/>
              <a:gd name="T91" fmla="*/ 5012 h 6120"/>
              <a:gd name="T92" fmla="*/ 5447 w 5950"/>
              <a:gd name="T93" fmla="*/ 5573 h 6120"/>
              <a:gd name="T94" fmla="*/ 4872 w 5950"/>
              <a:gd name="T95" fmla="*/ 6007 h 6120"/>
              <a:gd name="T96" fmla="*/ 3920 w 5950"/>
              <a:gd name="T97" fmla="*/ 6118 h 6120"/>
              <a:gd name="T98" fmla="*/ 2861 w 5950"/>
              <a:gd name="T99" fmla="*/ 6090 h 6120"/>
              <a:gd name="T100" fmla="*/ 2104 w 5950"/>
              <a:gd name="T101" fmla="*/ 6031 h 6120"/>
              <a:gd name="T102" fmla="*/ 1507 w 5950"/>
              <a:gd name="T103" fmla="*/ 6035 h 6120"/>
              <a:gd name="T104" fmla="*/ 242 w 5950"/>
              <a:gd name="T105" fmla="*/ 5986 h 6120"/>
              <a:gd name="T106" fmla="*/ 0 w 5950"/>
              <a:gd name="T107" fmla="*/ 3458 h 6120"/>
              <a:gd name="T108" fmla="*/ 307 w 5950"/>
              <a:gd name="T109" fmla="*/ 2976 h 6120"/>
              <a:gd name="T110" fmla="*/ 1566 w 5950"/>
              <a:gd name="T111" fmla="*/ 2991 h 6120"/>
              <a:gd name="T112" fmla="*/ 1838 w 5950"/>
              <a:gd name="T113" fmla="*/ 2596 h 6120"/>
              <a:gd name="T114" fmla="*/ 2330 w 5950"/>
              <a:gd name="T115" fmla="*/ 1933 h 6120"/>
              <a:gd name="T116" fmla="*/ 2747 w 5950"/>
              <a:gd name="T117" fmla="*/ 1062 h 6120"/>
              <a:gd name="T118" fmla="*/ 2870 w 5950"/>
              <a:gd name="T119" fmla="*/ 520 h 6120"/>
              <a:gd name="T120" fmla="*/ 3030 w 5950"/>
              <a:gd name="T121" fmla="*/ 73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950" h="6120">
                <a:moveTo>
                  <a:pt x="533" y="3270"/>
                </a:moveTo>
                <a:lnTo>
                  <a:pt x="490" y="3275"/>
                </a:lnTo>
                <a:lnTo>
                  <a:pt x="451" y="3288"/>
                </a:lnTo>
                <a:lnTo>
                  <a:pt x="415" y="3311"/>
                </a:lnTo>
                <a:lnTo>
                  <a:pt x="386" y="3341"/>
                </a:lnTo>
                <a:lnTo>
                  <a:pt x="363" y="3374"/>
                </a:lnTo>
                <a:lnTo>
                  <a:pt x="350" y="3415"/>
                </a:lnTo>
                <a:lnTo>
                  <a:pt x="345" y="3458"/>
                </a:lnTo>
                <a:lnTo>
                  <a:pt x="345" y="5539"/>
                </a:lnTo>
                <a:lnTo>
                  <a:pt x="350" y="5580"/>
                </a:lnTo>
                <a:lnTo>
                  <a:pt x="363" y="5621"/>
                </a:lnTo>
                <a:lnTo>
                  <a:pt x="386" y="5655"/>
                </a:lnTo>
                <a:lnTo>
                  <a:pt x="415" y="5685"/>
                </a:lnTo>
                <a:lnTo>
                  <a:pt x="449" y="5707"/>
                </a:lnTo>
                <a:lnTo>
                  <a:pt x="488" y="5720"/>
                </a:lnTo>
                <a:lnTo>
                  <a:pt x="533" y="5726"/>
                </a:lnTo>
                <a:lnTo>
                  <a:pt x="533" y="5724"/>
                </a:lnTo>
                <a:lnTo>
                  <a:pt x="1313" y="5724"/>
                </a:lnTo>
                <a:lnTo>
                  <a:pt x="1356" y="5720"/>
                </a:lnTo>
                <a:lnTo>
                  <a:pt x="1395" y="5705"/>
                </a:lnTo>
                <a:lnTo>
                  <a:pt x="1430" y="5683"/>
                </a:lnTo>
                <a:lnTo>
                  <a:pt x="1458" y="5655"/>
                </a:lnTo>
                <a:lnTo>
                  <a:pt x="1481" y="5619"/>
                </a:lnTo>
                <a:lnTo>
                  <a:pt x="1495" y="5580"/>
                </a:lnTo>
                <a:lnTo>
                  <a:pt x="1499" y="5537"/>
                </a:lnTo>
                <a:lnTo>
                  <a:pt x="1499" y="3458"/>
                </a:lnTo>
                <a:lnTo>
                  <a:pt x="1495" y="3415"/>
                </a:lnTo>
                <a:lnTo>
                  <a:pt x="1481" y="3376"/>
                </a:lnTo>
                <a:lnTo>
                  <a:pt x="1458" y="3341"/>
                </a:lnTo>
                <a:lnTo>
                  <a:pt x="1430" y="3313"/>
                </a:lnTo>
                <a:lnTo>
                  <a:pt x="1395" y="3290"/>
                </a:lnTo>
                <a:lnTo>
                  <a:pt x="1356" y="3275"/>
                </a:lnTo>
                <a:lnTo>
                  <a:pt x="1313" y="3270"/>
                </a:lnTo>
                <a:lnTo>
                  <a:pt x="533" y="3270"/>
                </a:lnTo>
                <a:close/>
                <a:moveTo>
                  <a:pt x="3244" y="343"/>
                </a:moveTo>
                <a:lnTo>
                  <a:pt x="3235" y="369"/>
                </a:lnTo>
                <a:lnTo>
                  <a:pt x="3226" y="403"/>
                </a:lnTo>
                <a:lnTo>
                  <a:pt x="3220" y="445"/>
                </a:lnTo>
                <a:lnTo>
                  <a:pt x="3216" y="494"/>
                </a:lnTo>
                <a:lnTo>
                  <a:pt x="3216" y="548"/>
                </a:lnTo>
                <a:lnTo>
                  <a:pt x="3218" y="604"/>
                </a:lnTo>
                <a:lnTo>
                  <a:pt x="3222" y="660"/>
                </a:lnTo>
                <a:lnTo>
                  <a:pt x="3227" y="714"/>
                </a:lnTo>
                <a:lnTo>
                  <a:pt x="3231" y="743"/>
                </a:lnTo>
                <a:lnTo>
                  <a:pt x="3227" y="773"/>
                </a:lnTo>
                <a:lnTo>
                  <a:pt x="3220" y="799"/>
                </a:lnTo>
                <a:lnTo>
                  <a:pt x="3216" y="812"/>
                </a:lnTo>
                <a:lnTo>
                  <a:pt x="3209" y="835"/>
                </a:lnTo>
                <a:lnTo>
                  <a:pt x="3196" y="864"/>
                </a:lnTo>
                <a:lnTo>
                  <a:pt x="3181" y="905"/>
                </a:lnTo>
                <a:lnTo>
                  <a:pt x="3162" y="952"/>
                </a:lnTo>
                <a:lnTo>
                  <a:pt x="3142" y="1008"/>
                </a:lnTo>
                <a:lnTo>
                  <a:pt x="3116" y="1069"/>
                </a:lnTo>
                <a:lnTo>
                  <a:pt x="3090" y="1138"/>
                </a:lnTo>
                <a:lnTo>
                  <a:pt x="3058" y="1211"/>
                </a:lnTo>
                <a:lnTo>
                  <a:pt x="3024" y="1289"/>
                </a:lnTo>
                <a:lnTo>
                  <a:pt x="2989" y="1371"/>
                </a:lnTo>
                <a:lnTo>
                  <a:pt x="2952" y="1456"/>
                </a:lnTo>
                <a:lnTo>
                  <a:pt x="2911" y="1546"/>
                </a:lnTo>
                <a:lnTo>
                  <a:pt x="2868" y="1637"/>
                </a:lnTo>
                <a:lnTo>
                  <a:pt x="2823" y="1730"/>
                </a:lnTo>
                <a:lnTo>
                  <a:pt x="2777" y="1825"/>
                </a:lnTo>
                <a:lnTo>
                  <a:pt x="2728" y="1920"/>
                </a:lnTo>
                <a:lnTo>
                  <a:pt x="2680" y="2013"/>
                </a:lnTo>
                <a:lnTo>
                  <a:pt x="2628" y="2106"/>
                </a:lnTo>
                <a:lnTo>
                  <a:pt x="2576" y="2199"/>
                </a:lnTo>
                <a:lnTo>
                  <a:pt x="2522" y="2289"/>
                </a:lnTo>
                <a:lnTo>
                  <a:pt x="2466" y="2376"/>
                </a:lnTo>
                <a:lnTo>
                  <a:pt x="2410" y="2460"/>
                </a:lnTo>
                <a:lnTo>
                  <a:pt x="2352" y="2540"/>
                </a:lnTo>
                <a:lnTo>
                  <a:pt x="2294" y="2616"/>
                </a:lnTo>
                <a:lnTo>
                  <a:pt x="2237" y="2687"/>
                </a:lnTo>
                <a:lnTo>
                  <a:pt x="2177" y="2750"/>
                </a:lnTo>
                <a:lnTo>
                  <a:pt x="2119" y="2808"/>
                </a:lnTo>
                <a:lnTo>
                  <a:pt x="2060" y="2860"/>
                </a:lnTo>
                <a:lnTo>
                  <a:pt x="2006" y="2922"/>
                </a:lnTo>
                <a:lnTo>
                  <a:pt x="1961" y="2985"/>
                </a:lnTo>
                <a:lnTo>
                  <a:pt x="1924" y="3046"/>
                </a:lnTo>
                <a:lnTo>
                  <a:pt x="1892" y="3108"/>
                </a:lnTo>
                <a:lnTo>
                  <a:pt x="1866" y="3166"/>
                </a:lnTo>
                <a:lnTo>
                  <a:pt x="1847" y="3216"/>
                </a:lnTo>
                <a:lnTo>
                  <a:pt x="1833" y="3262"/>
                </a:lnTo>
                <a:lnTo>
                  <a:pt x="1821" y="3298"/>
                </a:lnTo>
                <a:lnTo>
                  <a:pt x="1834" y="3350"/>
                </a:lnTo>
                <a:lnTo>
                  <a:pt x="1842" y="3402"/>
                </a:lnTo>
                <a:lnTo>
                  <a:pt x="1846" y="3458"/>
                </a:lnTo>
                <a:lnTo>
                  <a:pt x="1846" y="5539"/>
                </a:lnTo>
                <a:lnTo>
                  <a:pt x="1842" y="5595"/>
                </a:lnTo>
                <a:lnTo>
                  <a:pt x="1834" y="5651"/>
                </a:lnTo>
                <a:lnTo>
                  <a:pt x="1963" y="5666"/>
                </a:lnTo>
                <a:lnTo>
                  <a:pt x="1965" y="5666"/>
                </a:lnTo>
                <a:lnTo>
                  <a:pt x="1972" y="5668"/>
                </a:lnTo>
                <a:lnTo>
                  <a:pt x="1991" y="5670"/>
                </a:lnTo>
                <a:lnTo>
                  <a:pt x="2021" y="5673"/>
                </a:lnTo>
                <a:lnTo>
                  <a:pt x="2062" y="5679"/>
                </a:lnTo>
                <a:lnTo>
                  <a:pt x="2112" y="5685"/>
                </a:lnTo>
                <a:lnTo>
                  <a:pt x="2171" y="5690"/>
                </a:lnTo>
                <a:lnTo>
                  <a:pt x="2240" y="5698"/>
                </a:lnTo>
                <a:lnTo>
                  <a:pt x="2317" y="5705"/>
                </a:lnTo>
                <a:lnTo>
                  <a:pt x="2401" y="5713"/>
                </a:lnTo>
                <a:lnTo>
                  <a:pt x="2492" y="5720"/>
                </a:lnTo>
                <a:lnTo>
                  <a:pt x="2589" y="5727"/>
                </a:lnTo>
                <a:lnTo>
                  <a:pt x="2689" y="5733"/>
                </a:lnTo>
                <a:lnTo>
                  <a:pt x="2797" y="5740"/>
                </a:lnTo>
                <a:lnTo>
                  <a:pt x="2909" y="5746"/>
                </a:lnTo>
                <a:lnTo>
                  <a:pt x="3023" y="5752"/>
                </a:lnTo>
                <a:lnTo>
                  <a:pt x="3140" y="5755"/>
                </a:lnTo>
                <a:lnTo>
                  <a:pt x="3261" y="5757"/>
                </a:lnTo>
                <a:lnTo>
                  <a:pt x="3382" y="5759"/>
                </a:lnTo>
                <a:lnTo>
                  <a:pt x="3505" y="5759"/>
                </a:lnTo>
                <a:lnTo>
                  <a:pt x="3630" y="5757"/>
                </a:lnTo>
                <a:lnTo>
                  <a:pt x="3646" y="5757"/>
                </a:lnTo>
                <a:lnTo>
                  <a:pt x="3788" y="5766"/>
                </a:lnTo>
                <a:lnTo>
                  <a:pt x="3924" y="5774"/>
                </a:lnTo>
                <a:lnTo>
                  <a:pt x="4051" y="5776"/>
                </a:lnTo>
                <a:lnTo>
                  <a:pt x="4172" y="5774"/>
                </a:lnTo>
                <a:lnTo>
                  <a:pt x="4285" y="5768"/>
                </a:lnTo>
                <a:lnTo>
                  <a:pt x="4391" y="5759"/>
                </a:lnTo>
                <a:lnTo>
                  <a:pt x="4490" y="5746"/>
                </a:lnTo>
                <a:lnTo>
                  <a:pt x="4579" y="5729"/>
                </a:lnTo>
                <a:lnTo>
                  <a:pt x="4684" y="5703"/>
                </a:lnTo>
                <a:lnTo>
                  <a:pt x="4779" y="5673"/>
                </a:lnTo>
                <a:lnTo>
                  <a:pt x="4864" y="5640"/>
                </a:lnTo>
                <a:lnTo>
                  <a:pt x="4939" y="5601"/>
                </a:lnTo>
                <a:lnTo>
                  <a:pt x="5006" y="5558"/>
                </a:lnTo>
                <a:lnTo>
                  <a:pt x="5062" y="5511"/>
                </a:lnTo>
                <a:lnTo>
                  <a:pt x="5108" y="5459"/>
                </a:lnTo>
                <a:lnTo>
                  <a:pt x="5146" y="5403"/>
                </a:lnTo>
                <a:lnTo>
                  <a:pt x="5170" y="5357"/>
                </a:lnTo>
                <a:lnTo>
                  <a:pt x="5185" y="5308"/>
                </a:lnTo>
                <a:lnTo>
                  <a:pt x="5194" y="5262"/>
                </a:lnTo>
                <a:lnTo>
                  <a:pt x="5198" y="5219"/>
                </a:lnTo>
                <a:lnTo>
                  <a:pt x="5198" y="5180"/>
                </a:lnTo>
                <a:lnTo>
                  <a:pt x="5194" y="5145"/>
                </a:lnTo>
                <a:lnTo>
                  <a:pt x="5190" y="5115"/>
                </a:lnTo>
                <a:lnTo>
                  <a:pt x="5187" y="5093"/>
                </a:lnTo>
                <a:lnTo>
                  <a:pt x="5183" y="5079"/>
                </a:lnTo>
                <a:lnTo>
                  <a:pt x="5181" y="5074"/>
                </a:lnTo>
                <a:lnTo>
                  <a:pt x="5172" y="5039"/>
                </a:lnTo>
                <a:lnTo>
                  <a:pt x="5172" y="5001"/>
                </a:lnTo>
                <a:lnTo>
                  <a:pt x="5177" y="4966"/>
                </a:lnTo>
                <a:lnTo>
                  <a:pt x="5192" y="4932"/>
                </a:lnTo>
                <a:lnTo>
                  <a:pt x="5213" y="4903"/>
                </a:lnTo>
                <a:lnTo>
                  <a:pt x="5241" y="4877"/>
                </a:lnTo>
                <a:lnTo>
                  <a:pt x="5306" y="4821"/>
                </a:lnTo>
                <a:lnTo>
                  <a:pt x="5364" y="4763"/>
                </a:lnTo>
                <a:lnTo>
                  <a:pt x="5408" y="4702"/>
                </a:lnTo>
                <a:lnTo>
                  <a:pt x="5442" y="4638"/>
                </a:lnTo>
                <a:lnTo>
                  <a:pt x="5466" y="4573"/>
                </a:lnTo>
                <a:lnTo>
                  <a:pt x="5479" y="4504"/>
                </a:lnTo>
                <a:lnTo>
                  <a:pt x="5481" y="4433"/>
                </a:lnTo>
                <a:lnTo>
                  <a:pt x="5475" y="4389"/>
                </a:lnTo>
                <a:lnTo>
                  <a:pt x="5468" y="4350"/>
                </a:lnTo>
                <a:lnTo>
                  <a:pt x="5458" y="4312"/>
                </a:lnTo>
                <a:lnTo>
                  <a:pt x="5449" y="4281"/>
                </a:lnTo>
                <a:lnTo>
                  <a:pt x="5438" y="4257"/>
                </a:lnTo>
                <a:lnTo>
                  <a:pt x="5431" y="4236"/>
                </a:lnTo>
                <a:lnTo>
                  <a:pt x="5423" y="4225"/>
                </a:lnTo>
                <a:lnTo>
                  <a:pt x="5421" y="4219"/>
                </a:lnTo>
                <a:lnTo>
                  <a:pt x="5404" y="4186"/>
                </a:lnTo>
                <a:lnTo>
                  <a:pt x="5397" y="4149"/>
                </a:lnTo>
                <a:lnTo>
                  <a:pt x="5397" y="4111"/>
                </a:lnTo>
                <a:lnTo>
                  <a:pt x="5406" y="4076"/>
                </a:lnTo>
                <a:lnTo>
                  <a:pt x="5421" y="4042"/>
                </a:lnTo>
                <a:lnTo>
                  <a:pt x="5444" y="4011"/>
                </a:lnTo>
                <a:lnTo>
                  <a:pt x="5505" y="3942"/>
                </a:lnTo>
                <a:lnTo>
                  <a:pt x="5550" y="3873"/>
                </a:lnTo>
                <a:lnTo>
                  <a:pt x="5583" y="3804"/>
                </a:lnTo>
                <a:lnTo>
                  <a:pt x="5600" y="3735"/>
                </a:lnTo>
                <a:lnTo>
                  <a:pt x="5604" y="3666"/>
                </a:lnTo>
                <a:lnTo>
                  <a:pt x="5600" y="3620"/>
                </a:lnTo>
                <a:lnTo>
                  <a:pt x="5591" y="3577"/>
                </a:lnTo>
                <a:lnTo>
                  <a:pt x="5576" y="3538"/>
                </a:lnTo>
                <a:lnTo>
                  <a:pt x="5559" y="3501"/>
                </a:lnTo>
                <a:lnTo>
                  <a:pt x="5540" y="3469"/>
                </a:lnTo>
                <a:lnTo>
                  <a:pt x="5522" y="3439"/>
                </a:lnTo>
                <a:lnTo>
                  <a:pt x="5503" y="3415"/>
                </a:lnTo>
                <a:lnTo>
                  <a:pt x="5488" y="3395"/>
                </a:lnTo>
                <a:lnTo>
                  <a:pt x="5475" y="3380"/>
                </a:lnTo>
                <a:lnTo>
                  <a:pt x="5466" y="3370"/>
                </a:lnTo>
                <a:lnTo>
                  <a:pt x="5462" y="3368"/>
                </a:lnTo>
                <a:lnTo>
                  <a:pt x="5434" y="3337"/>
                </a:lnTo>
                <a:lnTo>
                  <a:pt x="5416" y="3300"/>
                </a:lnTo>
                <a:lnTo>
                  <a:pt x="5404" y="3262"/>
                </a:lnTo>
                <a:lnTo>
                  <a:pt x="5404" y="3221"/>
                </a:lnTo>
                <a:lnTo>
                  <a:pt x="5414" y="3182"/>
                </a:lnTo>
                <a:lnTo>
                  <a:pt x="5432" y="3145"/>
                </a:lnTo>
                <a:lnTo>
                  <a:pt x="5438" y="3136"/>
                </a:lnTo>
                <a:lnTo>
                  <a:pt x="5447" y="3117"/>
                </a:lnTo>
                <a:lnTo>
                  <a:pt x="5458" y="3095"/>
                </a:lnTo>
                <a:lnTo>
                  <a:pt x="5470" y="3063"/>
                </a:lnTo>
                <a:lnTo>
                  <a:pt x="5481" y="3031"/>
                </a:lnTo>
                <a:lnTo>
                  <a:pt x="5490" y="2992"/>
                </a:lnTo>
                <a:lnTo>
                  <a:pt x="5496" y="2951"/>
                </a:lnTo>
                <a:lnTo>
                  <a:pt x="5498" y="2907"/>
                </a:lnTo>
                <a:lnTo>
                  <a:pt x="5494" y="2862"/>
                </a:lnTo>
                <a:lnTo>
                  <a:pt x="5481" y="2816"/>
                </a:lnTo>
                <a:lnTo>
                  <a:pt x="5460" y="2769"/>
                </a:lnTo>
                <a:lnTo>
                  <a:pt x="5431" y="2722"/>
                </a:lnTo>
                <a:lnTo>
                  <a:pt x="5388" y="2678"/>
                </a:lnTo>
                <a:lnTo>
                  <a:pt x="5343" y="2642"/>
                </a:lnTo>
                <a:lnTo>
                  <a:pt x="5291" y="2613"/>
                </a:lnTo>
                <a:lnTo>
                  <a:pt x="5231" y="2588"/>
                </a:lnTo>
                <a:lnTo>
                  <a:pt x="5166" y="2568"/>
                </a:lnTo>
                <a:lnTo>
                  <a:pt x="5095" y="2551"/>
                </a:lnTo>
                <a:lnTo>
                  <a:pt x="5019" y="2538"/>
                </a:lnTo>
                <a:lnTo>
                  <a:pt x="4939" y="2529"/>
                </a:lnTo>
                <a:lnTo>
                  <a:pt x="4857" y="2523"/>
                </a:lnTo>
                <a:lnTo>
                  <a:pt x="4773" y="2519"/>
                </a:lnTo>
                <a:lnTo>
                  <a:pt x="4687" y="2519"/>
                </a:lnTo>
                <a:lnTo>
                  <a:pt x="4600" y="2523"/>
                </a:lnTo>
                <a:lnTo>
                  <a:pt x="4514" y="2527"/>
                </a:lnTo>
                <a:lnTo>
                  <a:pt x="4429" y="2534"/>
                </a:lnTo>
                <a:lnTo>
                  <a:pt x="4347" y="2544"/>
                </a:lnTo>
                <a:lnTo>
                  <a:pt x="4265" y="2555"/>
                </a:lnTo>
                <a:lnTo>
                  <a:pt x="4188" y="2566"/>
                </a:lnTo>
                <a:lnTo>
                  <a:pt x="4114" y="2579"/>
                </a:lnTo>
                <a:lnTo>
                  <a:pt x="4047" y="2594"/>
                </a:lnTo>
                <a:lnTo>
                  <a:pt x="4038" y="2596"/>
                </a:lnTo>
                <a:lnTo>
                  <a:pt x="4030" y="2598"/>
                </a:lnTo>
                <a:lnTo>
                  <a:pt x="3922" y="2616"/>
                </a:lnTo>
                <a:lnTo>
                  <a:pt x="3807" y="2642"/>
                </a:lnTo>
                <a:lnTo>
                  <a:pt x="3769" y="2652"/>
                </a:lnTo>
                <a:lnTo>
                  <a:pt x="3730" y="2657"/>
                </a:lnTo>
                <a:lnTo>
                  <a:pt x="3689" y="2659"/>
                </a:lnTo>
                <a:lnTo>
                  <a:pt x="3648" y="2654"/>
                </a:lnTo>
                <a:lnTo>
                  <a:pt x="3605" y="2641"/>
                </a:lnTo>
                <a:lnTo>
                  <a:pt x="3566" y="2620"/>
                </a:lnTo>
                <a:lnTo>
                  <a:pt x="3527" y="2592"/>
                </a:lnTo>
                <a:lnTo>
                  <a:pt x="3496" y="2559"/>
                </a:lnTo>
                <a:lnTo>
                  <a:pt x="3470" y="2521"/>
                </a:lnTo>
                <a:lnTo>
                  <a:pt x="3449" y="2477"/>
                </a:lnTo>
                <a:lnTo>
                  <a:pt x="3432" y="2428"/>
                </a:lnTo>
                <a:lnTo>
                  <a:pt x="3421" y="2372"/>
                </a:lnTo>
                <a:lnTo>
                  <a:pt x="3414" y="2311"/>
                </a:lnTo>
                <a:lnTo>
                  <a:pt x="3414" y="2244"/>
                </a:lnTo>
                <a:lnTo>
                  <a:pt x="3417" y="2169"/>
                </a:lnTo>
                <a:lnTo>
                  <a:pt x="3427" y="2088"/>
                </a:lnTo>
                <a:lnTo>
                  <a:pt x="3442" y="2000"/>
                </a:lnTo>
                <a:lnTo>
                  <a:pt x="3460" y="1903"/>
                </a:lnTo>
                <a:lnTo>
                  <a:pt x="3484" y="1801"/>
                </a:lnTo>
                <a:lnTo>
                  <a:pt x="3514" y="1691"/>
                </a:lnTo>
                <a:lnTo>
                  <a:pt x="3550" y="1572"/>
                </a:lnTo>
                <a:lnTo>
                  <a:pt x="3591" y="1447"/>
                </a:lnTo>
                <a:lnTo>
                  <a:pt x="3626" y="1332"/>
                </a:lnTo>
                <a:lnTo>
                  <a:pt x="3654" y="1224"/>
                </a:lnTo>
                <a:lnTo>
                  <a:pt x="3676" y="1121"/>
                </a:lnTo>
                <a:lnTo>
                  <a:pt x="3691" y="1023"/>
                </a:lnTo>
                <a:lnTo>
                  <a:pt x="3699" y="931"/>
                </a:lnTo>
                <a:lnTo>
                  <a:pt x="3700" y="846"/>
                </a:lnTo>
                <a:lnTo>
                  <a:pt x="3695" y="768"/>
                </a:lnTo>
                <a:lnTo>
                  <a:pt x="3682" y="695"/>
                </a:lnTo>
                <a:lnTo>
                  <a:pt x="3663" y="628"/>
                </a:lnTo>
                <a:lnTo>
                  <a:pt x="3639" y="568"/>
                </a:lnTo>
                <a:lnTo>
                  <a:pt x="3605" y="516"/>
                </a:lnTo>
                <a:lnTo>
                  <a:pt x="3570" y="473"/>
                </a:lnTo>
                <a:lnTo>
                  <a:pt x="3533" y="440"/>
                </a:lnTo>
                <a:lnTo>
                  <a:pt x="3492" y="412"/>
                </a:lnTo>
                <a:lnTo>
                  <a:pt x="3451" y="390"/>
                </a:lnTo>
                <a:lnTo>
                  <a:pt x="3410" y="373"/>
                </a:lnTo>
                <a:lnTo>
                  <a:pt x="3369" y="360"/>
                </a:lnTo>
                <a:lnTo>
                  <a:pt x="3332" y="352"/>
                </a:lnTo>
                <a:lnTo>
                  <a:pt x="3298" y="347"/>
                </a:lnTo>
                <a:lnTo>
                  <a:pt x="3268" y="345"/>
                </a:lnTo>
                <a:lnTo>
                  <a:pt x="3244" y="343"/>
                </a:lnTo>
                <a:close/>
                <a:moveTo>
                  <a:pt x="3237" y="0"/>
                </a:moveTo>
                <a:lnTo>
                  <a:pt x="3263" y="0"/>
                </a:lnTo>
                <a:lnTo>
                  <a:pt x="3298" y="2"/>
                </a:lnTo>
                <a:lnTo>
                  <a:pt x="3339" y="6"/>
                </a:lnTo>
                <a:lnTo>
                  <a:pt x="3386" y="13"/>
                </a:lnTo>
                <a:lnTo>
                  <a:pt x="3436" y="25"/>
                </a:lnTo>
                <a:lnTo>
                  <a:pt x="3492" y="40"/>
                </a:lnTo>
                <a:lnTo>
                  <a:pt x="3548" y="58"/>
                </a:lnTo>
                <a:lnTo>
                  <a:pt x="3607" y="84"/>
                </a:lnTo>
                <a:lnTo>
                  <a:pt x="3667" y="116"/>
                </a:lnTo>
                <a:lnTo>
                  <a:pt x="3725" y="153"/>
                </a:lnTo>
                <a:lnTo>
                  <a:pt x="3782" y="200"/>
                </a:lnTo>
                <a:lnTo>
                  <a:pt x="3836" y="254"/>
                </a:lnTo>
                <a:lnTo>
                  <a:pt x="3889" y="317"/>
                </a:lnTo>
                <a:lnTo>
                  <a:pt x="3935" y="390"/>
                </a:lnTo>
                <a:lnTo>
                  <a:pt x="3972" y="468"/>
                </a:lnTo>
                <a:lnTo>
                  <a:pt x="4004" y="552"/>
                </a:lnTo>
                <a:lnTo>
                  <a:pt x="4026" y="641"/>
                </a:lnTo>
                <a:lnTo>
                  <a:pt x="4041" y="736"/>
                </a:lnTo>
                <a:lnTo>
                  <a:pt x="4047" y="836"/>
                </a:lnTo>
                <a:lnTo>
                  <a:pt x="4047" y="944"/>
                </a:lnTo>
                <a:lnTo>
                  <a:pt x="4038" y="1056"/>
                </a:lnTo>
                <a:lnTo>
                  <a:pt x="4019" y="1173"/>
                </a:lnTo>
                <a:lnTo>
                  <a:pt x="3995" y="1296"/>
                </a:lnTo>
                <a:lnTo>
                  <a:pt x="3961" y="1425"/>
                </a:lnTo>
                <a:lnTo>
                  <a:pt x="3920" y="1557"/>
                </a:lnTo>
                <a:lnTo>
                  <a:pt x="3889" y="1659"/>
                </a:lnTo>
                <a:lnTo>
                  <a:pt x="3861" y="1752"/>
                </a:lnTo>
                <a:lnTo>
                  <a:pt x="3836" y="1836"/>
                </a:lnTo>
                <a:lnTo>
                  <a:pt x="3818" y="1913"/>
                </a:lnTo>
                <a:lnTo>
                  <a:pt x="3801" y="1981"/>
                </a:lnTo>
                <a:lnTo>
                  <a:pt x="3788" y="2043"/>
                </a:lnTo>
                <a:lnTo>
                  <a:pt x="3777" y="2097"/>
                </a:lnTo>
                <a:lnTo>
                  <a:pt x="3769" y="2145"/>
                </a:lnTo>
                <a:lnTo>
                  <a:pt x="3766" y="2188"/>
                </a:lnTo>
                <a:lnTo>
                  <a:pt x="3762" y="2223"/>
                </a:lnTo>
                <a:lnTo>
                  <a:pt x="3760" y="2255"/>
                </a:lnTo>
                <a:lnTo>
                  <a:pt x="3760" y="2281"/>
                </a:lnTo>
                <a:lnTo>
                  <a:pt x="3760" y="2302"/>
                </a:lnTo>
                <a:lnTo>
                  <a:pt x="3862" y="2279"/>
                </a:lnTo>
                <a:lnTo>
                  <a:pt x="3961" y="2261"/>
                </a:lnTo>
                <a:lnTo>
                  <a:pt x="3963" y="2261"/>
                </a:lnTo>
                <a:lnTo>
                  <a:pt x="3972" y="2259"/>
                </a:lnTo>
                <a:lnTo>
                  <a:pt x="3991" y="2255"/>
                </a:lnTo>
                <a:lnTo>
                  <a:pt x="4019" y="2250"/>
                </a:lnTo>
                <a:lnTo>
                  <a:pt x="4056" y="2242"/>
                </a:lnTo>
                <a:lnTo>
                  <a:pt x="4103" y="2235"/>
                </a:lnTo>
                <a:lnTo>
                  <a:pt x="4157" y="2225"/>
                </a:lnTo>
                <a:lnTo>
                  <a:pt x="4216" y="2216"/>
                </a:lnTo>
                <a:lnTo>
                  <a:pt x="4283" y="2207"/>
                </a:lnTo>
                <a:lnTo>
                  <a:pt x="4354" y="2199"/>
                </a:lnTo>
                <a:lnTo>
                  <a:pt x="4430" y="2192"/>
                </a:lnTo>
                <a:lnTo>
                  <a:pt x="4511" y="2184"/>
                </a:lnTo>
                <a:lnTo>
                  <a:pt x="4593" y="2181"/>
                </a:lnTo>
                <a:lnTo>
                  <a:pt x="4732" y="2177"/>
                </a:lnTo>
                <a:lnTo>
                  <a:pt x="4864" y="2179"/>
                </a:lnTo>
                <a:lnTo>
                  <a:pt x="4987" y="2188"/>
                </a:lnTo>
                <a:lnTo>
                  <a:pt x="5103" y="2203"/>
                </a:lnTo>
                <a:lnTo>
                  <a:pt x="5211" y="2225"/>
                </a:lnTo>
                <a:lnTo>
                  <a:pt x="5309" y="2253"/>
                </a:lnTo>
                <a:lnTo>
                  <a:pt x="5401" y="2287"/>
                </a:lnTo>
                <a:lnTo>
                  <a:pt x="5483" y="2326"/>
                </a:lnTo>
                <a:lnTo>
                  <a:pt x="5555" y="2372"/>
                </a:lnTo>
                <a:lnTo>
                  <a:pt x="5621" y="2426"/>
                </a:lnTo>
                <a:lnTo>
                  <a:pt x="5680" y="2486"/>
                </a:lnTo>
                <a:lnTo>
                  <a:pt x="5729" y="2547"/>
                </a:lnTo>
                <a:lnTo>
                  <a:pt x="5768" y="2611"/>
                </a:lnTo>
                <a:lnTo>
                  <a:pt x="5797" y="2674"/>
                </a:lnTo>
                <a:lnTo>
                  <a:pt x="5820" y="2739"/>
                </a:lnTo>
                <a:lnTo>
                  <a:pt x="5833" y="2804"/>
                </a:lnTo>
                <a:lnTo>
                  <a:pt x="5840" y="2868"/>
                </a:lnTo>
                <a:lnTo>
                  <a:pt x="5842" y="2931"/>
                </a:lnTo>
                <a:lnTo>
                  <a:pt x="5838" y="2992"/>
                </a:lnTo>
                <a:lnTo>
                  <a:pt x="5831" y="3052"/>
                </a:lnTo>
                <a:lnTo>
                  <a:pt x="5818" y="3110"/>
                </a:lnTo>
                <a:lnTo>
                  <a:pt x="5801" y="3164"/>
                </a:lnTo>
                <a:lnTo>
                  <a:pt x="5784" y="3212"/>
                </a:lnTo>
                <a:lnTo>
                  <a:pt x="5816" y="3257"/>
                </a:lnTo>
                <a:lnTo>
                  <a:pt x="5848" y="3307"/>
                </a:lnTo>
                <a:lnTo>
                  <a:pt x="5878" y="3365"/>
                </a:lnTo>
                <a:lnTo>
                  <a:pt x="5904" y="3428"/>
                </a:lnTo>
                <a:lnTo>
                  <a:pt x="5926" y="3497"/>
                </a:lnTo>
                <a:lnTo>
                  <a:pt x="5943" y="3573"/>
                </a:lnTo>
                <a:lnTo>
                  <a:pt x="5950" y="3653"/>
                </a:lnTo>
                <a:lnTo>
                  <a:pt x="5948" y="3741"/>
                </a:lnTo>
                <a:lnTo>
                  <a:pt x="5935" y="3828"/>
                </a:lnTo>
                <a:lnTo>
                  <a:pt x="5911" y="3914"/>
                </a:lnTo>
                <a:lnTo>
                  <a:pt x="5876" y="3998"/>
                </a:lnTo>
                <a:lnTo>
                  <a:pt x="5829" y="4080"/>
                </a:lnTo>
                <a:lnTo>
                  <a:pt x="5771" y="4162"/>
                </a:lnTo>
                <a:lnTo>
                  <a:pt x="5790" y="4214"/>
                </a:lnTo>
                <a:lnTo>
                  <a:pt x="5805" y="4275"/>
                </a:lnTo>
                <a:lnTo>
                  <a:pt x="5818" y="4344"/>
                </a:lnTo>
                <a:lnTo>
                  <a:pt x="5825" y="4419"/>
                </a:lnTo>
                <a:lnTo>
                  <a:pt x="5825" y="4474"/>
                </a:lnTo>
                <a:lnTo>
                  <a:pt x="5822" y="4534"/>
                </a:lnTo>
                <a:lnTo>
                  <a:pt x="5814" y="4597"/>
                </a:lnTo>
                <a:lnTo>
                  <a:pt x="5799" y="4664"/>
                </a:lnTo>
                <a:lnTo>
                  <a:pt x="5779" y="4731"/>
                </a:lnTo>
                <a:lnTo>
                  <a:pt x="5749" y="4802"/>
                </a:lnTo>
                <a:lnTo>
                  <a:pt x="5712" y="4871"/>
                </a:lnTo>
                <a:lnTo>
                  <a:pt x="5663" y="4942"/>
                </a:lnTo>
                <a:lnTo>
                  <a:pt x="5604" y="5012"/>
                </a:lnTo>
                <a:lnTo>
                  <a:pt x="5535" y="5083"/>
                </a:lnTo>
                <a:lnTo>
                  <a:pt x="5540" y="5137"/>
                </a:lnTo>
                <a:lnTo>
                  <a:pt x="5542" y="5199"/>
                </a:lnTo>
                <a:lnTo>
                  <a:pt x="5540" y="5266"/>
                </a:lnTo>
                <a:lnTo>
                  <a:pt x="5529" y="5338"/>
                </a:lnTo>
                <a:lnTo>
                  <a:pt x="5512" y="5415"/>
                </a:lnTo>
                <a:lnTo>
                  <a:pt x="5485" y="5493"/>
                </a:lnTo>
                <a:lnTo>
                  <a:pt x="5447" y="5573"/>
                </a:lnTo>
                <a:lnTo>
                  <a:pt x="5403" y="5644"/>
                </a:lnTo>
                <a:lnTo>
                  <a:pt x="5350" y="5711"/>
                </a:lnTo>
                <a:lnTo>
                  <a:pt x="5289" y="5772"/>
                </a:lnTo>
                <a:lnTo>
                  <a:pt x="5222" y="5828"/>
                </a:lnTo>
                <a:lnTo>
                  <a:pt x="5146" y="5880"/>
                </a:lnTo>
                <a:lnTo>
                  <a:pt x="5062" y="5928"/>
                </a:lnTo>
                <a:lnTo>
                  <a:pt x="4971" y="5969"/>
                </a:lnTo>
                <a:lnTo>
                  <a:pt x="4872" y="6007"/>
                </a:lnTo>
                <a:lnTo>
                  <a:pt x="4766" y="6040"/>
                </a:lnTo>
                <a:lnTo>
                  <a:pt x="4652" y="6068"/>
                </a:lnTo>
                <a:lnTo>
                  <a:pt x="4548" y="6087"/>
                </a:lnTo>
                <a:lnTo>
                  <a:pt x="4436" y="6102"/>
                </a:lnTo>
                <a:lnTo>
                  <a:pt x="4317" y="6113"/>
                </a:lnTo>
                <a:lnTo>
                  <a:pt x="4190" y="6118"/>
                </a:lnTo>
                <a:lnTo>
                  <a:pt x="4056" y="6120"/>
                </a:lnTo>
                <a:lnTo>
                  <a:pt x="3920" y="6118"/>
                </a:lnTo>
                <a:lnTo>
                  <a:pt x="3777" y="6113"/>
                </a:lnTo>
                <a:lnTo>
                  <a:pt x="3628" y="6103"/>
                </a:lnTo>
                <a:lnTo>
                  <a:pt x="3496" y="6105"/>
                </a:lnTo>
                <a:lnTo>
                  <a:pt x="3363" y="6105"/>
                </a:lnTo>
                <a:lnTo>
                  <a:pt x="3233" y="6103"/>
                </a:lnTo>
                <a:lnTo>
                  <a:pt x="3106" y="6100"/>
                </a:lnTo>
                <a:lnTo>
                  <a:pt x="2982" y="6096"/>
                </a:lnTo>
                <a:lnTo>
                  <a:pt x="2861" y="6090"/>
                </a:lnTo>
                <a:lnTo>
                  <a:pt x="2745" y="6083"/>
                </a:lnTo>
                <a:lnTo>
                  <a:pt x="2633" y="6076"/>
                </a:lnTo>
                <a:lnTo>
                  <a:pt x="2527" y="6068"/>
                </a:lnTo>
                <a:lnTo>
                  <a:pt x="2427" y="6061"/>
                </a:lnTo>
                <a:lnTo>
                  <a:pt x="2333" y="6053"/>
                </a:lnTo>
                <a:lnTo>
                  <a:pt x="2250" y="6046"/>
                </a:lnTo>
                <a:lnTo>
                  <a:pt x="2171" y="6038"/>
                </a:lnTo>
                <a:lnTo>
                  <a:pt x="2104" y="6031"/>
                </a:lnTo>
                <a:lnTo>
                  <a:pt x="2047" y="6025"/>
                </a:lnTo>
                <a:lnTo>
                  <a:pt x="1998" y="6020"/>
                </a:lnTo>
                <a:lnTo>
                  <a:pt x="1961" y="6014"/>
                </a:lnTo>
                <a:lnTo>
                  <a:pt x="1935" y="6012"/>
                </a:lnTo>
                <a:lnTo>
                  <a:pt x="1920" y="6010"/>
                </a:lnTo>
                <a:lnTo>
                  <a:pt x="1620" y="5973"/>
                </a:lnTo>
                <a:lnTo>
                  <a:pt x="1566" y="6007"/>
                </a:lnTo>
                <a:lnTo>
                  <a:pt x="1507" y="6035"/>
                </a:lnTo>
                <a:lnTo>
                  <a:pt x="1445" y="6055"/>
                </a:lnTo>
                <a:lnTo>
                  <a:pt x="1380" y="6066"/>
                </a:lnTo>
                <a:lnTo>
                  <a:pt x="1313" y="6072"/>
                </a:lnTo>
                <a:lnTo>
                  <a:pt x="533" y="6072"/>
                </a:lnTo>
                <a:lnTo>
                  <a:pt x="453" y="6066"/>
                </a:lnTo>
                <a:lnTo>
                  <a:pt x="378" y="6049"/>
                </a:lnTo>
                <a:lnTo>
                  <a:pt x="307" y="6022"/>
                </a:lnTo>
                <a:lnTo>
                  <a:pt x="242" y="5986"/>
                </a:lnTo>
                <a:lnTo>
                  <a:pt x="183" y="5942"/>
                </a:lnTo>
                <a:lnTo>
                  <a:pt x="130" y="5888"/>
                </a:lnTo>
                <a:lnTo>
                  <a:pt x="86" y="5828"/>
                </a:lnTo>
                <a:lnTo>
                  <a:pt x="48" y="5763"/>
                </a:lnTo>
                <a:lnTo>
                  <a:pt x="22" y="5692"/>
                </a:lnTo>
                <a:lnTo>
                  <a:pt x="6" y="5618"/>
                </a:lnTo>
                <a:lnTo>
                  <a:pt x="0" y="5539"/>
                </a:lnTo>
                <a:lnTo>
                  <a:pt x="0" y="3458"/>
                </a:lnTo>
                <a:lnTo>
                  <a:pt x="6" y="3380"/>
                </a:lnTo>
                <a:lnTo>
                  <a:pt x="22" y="3305"/>
                </a:lnTo>
                <a:lnTo>
                  <a:pt x="48" y="3234"/>
                </a:lnTo>
                <a:lnTo>
                  <a:pt x="86" y="3169"/>
                </a:lnTo>
                <a:lnTo>
                  <a:pt x="130" y="3110"/>
                </a:lnTo>
                <a:lnTo>
                  <a:pt x="183" y="3058"/>
                </a:lnTo>
                <a:lnTo>
                  <a:pt x="242" y="3013"/>
                </a:lnTo>
                <a:lnTo>
                  <a:pt x="307" y="2976"/>
                </a:lnTo>
                <a:lnTo>
                  <a:pt x="378" y="2950"/>
                </a:lnTo>
                <a:lnTo>
                  <a:pt x="453" y="2933"/>
                </a:lnTo>
                <a:lnTo>
                  <a:pt x="533" y="2925"/>
                </a:lnTo>
                <a:lnTo>
                  <a:pt x="1313" y="2925"/>
                </a:lnTo>
                <a:lnTo>
                  <a:pt x="1380" y="2931"/>
                </a:lnTo>
                <a:lnTo>
                  <a:pt x="1445" y="2942"/>
                </a:lnTo>
                <a:lnTo>
                  <a:pt x="1508" y="2963"/>
                </a:lnTo>
                <a:lnTo>
                  <a:pt x="1566" y="2991"/>
                </a:lnTo>
                <a:lnTo>
                  <a:pt x="1602" y="2918"/>
                </a:lnTo>
                <a:lnTo>
                  <a:pt x="1644" y="2843"/>
                </a:lnTo>
                <a:lnTo>
                  <a:pt x="1693" y="2765"/>
                </a:lnTo>
                <a:lnTo>
                  <a:pt x="1751" y="2689"/>
                </a:lnTo>
                <a:lnTo>
                  <a:pt x="1818" y="2614"/>
                </a:lnTo>
                <a:lnTo>
                  <a:pt x="1823" y="2607"/>
                </a:lnTo>
                <a:lnTo>
                  <a:pt x="1831" y="2601"/>
                </a:lnTo>
                <a:lnTo>
                  <a:pt x="1838" y="2596"/>
                </a:lnTo>
                <a:lnTo>
                  <a:pt x="1898" y="2544"/>
                </a:lnTo>
                <a:lnTo>
                  <a:pt x="1959" y="2480"/>
                </a:lnTo>
                <a:lnTo>
                  <a:pt x="2022" y="2408"/>
                </a:lnTo>
                <a:lnTo>
                  <a:pt x="2084" y="2326"/>
                </a:lnTo>
                <a:lnTo>
                  <a:pt x="2145" y="2236"/>
                </a:lnTo>
                <a:lnTo>
                  <a:pt x="2209" y="2142"/>
                </a:lnTo>
                <a:lnTo>
                  <a:pt x="2268" y="2039"/>
                </a:lnTo>
                <a:lnTo>
                  <a:pt x="2330" y="1933"/>
                </a:lnTo>
                <a:lnTo>
                  <a:pt x="2389" y="1825"/>
                </a:lnTo>
                <a:lnTo>
                  <a:pt x="2447" y="1713"/>
                </a:lnTo>
                <a:lnTo>
                  <a:pt x="2503" y="1602"/>
                </a:lnTo>
                <a:lnTo>
                  <a:pt x="2557" y="1490"/>
                </a:lnTo>
                <a:lnTo>
                  <a:pt x="2607" y="1378"/>
                </a:lnTo>
                <a:lnTo>
                  <a:pt x="2658" y="1268"/>
                </a:lnTo>
                <a:lnTo>
                  <a:pt x="2704" y="1164"/>
                </a:lnTo>
                <a:lnTo>
                  <a:pt x="2747" y="1062"/>
                </a:lnTo>
                <a:lnTo>
                  <a:pt x="2786" y="967"/>
                </a:lnTo>
                <a:lnTo>
                  <a:pt x="2821" y="877"/>
                </a:lnTo>
                <a:lnTo>
                  <a:pt x="2853" y="795"/>
                </a:lnTo>
                <a:lnTo>
                  <a:pt x="2881" y="723"/>
                </a:lnTo>
                <a:lnTo>
                  <a:pt x="2877" y="682"/>
                </a:lnTo>
                <a:lnTo>
                  <a:pt x="2872" y="632"/>
                </a:lnTo>
                <a:lnTo>
                  <a:pt x="2870" y="578"/>
                </a:lnTo>
                <a:lnTo>
                  <a:pt x="2870" y="520"/>
                </a:lnTo>
                <a:lnTo>
                  <a:pt x="2872" y="458"/>
                </a:lnTo>
                <a:lnTo>
                  <a:pt x="2879" y="395"/>
                </a:lnTo>
                <a:lnTo>
                  <a:pt x="2888" y="334"/>
                </a:lnTo>
                <a:lnTo>
                  <a:pt x="2905" y="272"/>
                </a:lnTo>
                <a:lnTo>
                  <a:pt x="2926" y="215"/>
                </a:lnTo>
                <a:lnTo>
                  <a:pt x="2954" y="161"/>
                </a:lnTo>
                <a:lnTo>
                  <a:pt x="2989" y="112"/>
                </a:lnTo>
                <a:lnTo>
                  <a:pt x="3030" y="73"/>
                </a:lnTo>
                <a:lnTo>
                  <a:pt x="3075" y="41"/>
                </a:lnTo>
                <a:lnTo>
                  <a:pt x="3125" y="19"/>
                </a:lnTo>
                <a:lnTo>
                  <a:pt x="3179" y="4"/>
                </a:lnTo>
                <a:lnTo>
                  <a:pt x="323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4854376" y="1897041"/>
            <a:ext cx="1394513" cy="0"/>
          </a:xfrm>
          <a:prstGeom prst="straightConnector1">
            <a:avLst/>
          </a:prstGeom>
          <a:ln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5719032" y="3116241"/>
            <a:ext cx="529856" cy="0"/>
          </a:xfrm>
          <a:prstGeom prst="straightConnector1">
            <a:avLst/>
          </a:prstGeom>
          <a:ln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5719032" y="4408013"/>
            <a:ext cx="529856" cy="0"/>
          </a:xfrm>
          <a:prstGeom prst="straightConnector1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4854376" y="5612698"/>
            <a:ext cx="1394513" cy="0"/>
          </a:xfrm>
          <a:prstGeom prst="straightConnector1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7391888" y="1430460"/>
            <a:ext cx="2895112" cy="964119"/>
            <a:chOff x="3418006" y="1088902"/>
            <a:chExt cx="3090292" cy="1192563"/>
          </a:xfrm>
        </p:grpSpPr>
        <p:sp>
          <p:nvSpPr>
            <p:cNvPr id="160" name="Rectangle 159"/>
            <p:cNvSpPr/>
            <p:nvPr/>
          </p:nvSpPr>
          <p:spPr>
            <a:xfrm>
              <a:off x="3418006" y="1558130"/>
              <a:ext cx="3090032" cy="723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User can post doubts, notices, progress info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418006" y="1088902"/>
              <a:ext cx="3090292" cy="49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itchFamily="34" charset="0"/>
                  <a:cs typeface="Arial" pitchFamily="34" charset="0"/>
                </a:rPr>
                <a:t>Posts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391888" y="2664267"/>
            <a:ext cx="2895112" cy="1210341"/>
            <a:chOff x="3418006" y="1088902"/>
            <a:chExt cx="3090292" cy="1497126"/>
          </a:xfrm>
        </p:grpSpPr>
        <p:sp>
          <p:nvSpPr>
            <p:cNvPr id="163" name="Rectangle 162"/>
            <p:cNvSpPr/>
            <p:nvPr/>
          </p:nvSpPr>
          <p:spPr>
            <a:xfrm>
              <a:off x="3418006" y="1558130"/>
              <a:ext cx="3090032" cy="1027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Can see other’s posts, like, and also can comment the solution or suggestion 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418006" y="1088902"/>
              <a:ext cx="3090292" cy="49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Explore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391888" y="3898074"/>
            <a:ext cx="2895112" cy="964119"/>
            <a:chOff x="3418006" y="1088902"/>
            <a:chExt cx="3090292" cy="1192563"/>
          </a:xfrm>
        </p:grpSpPr>
        <p:sp>
          <p:nvSpPr>
            <p:cNvPr id="166" name="Rectangle 165"/>
            <p:cNvSpPr/>
            <p:nvPr/>
          </p:nvSpPr>
          <p:spPr>
            <a:xfrm>
              <a:off x="3418006" y="1558130"/>
              <a:ext cx="3090032" cy="723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Can search for particular user’s profile by his/her name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418006" y="1088902"/>
              <a:ext cx="3090292" cy="49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Search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7391888" y="5131882"/>
            <a:ext cx="3173408" cy="1210341"/>
            <a:chOff x="3418006" y="1088902"/>
            <a:chExt cx="3387350" cy="1497126"/>
          </a:xfrm>
        </p:grpSpPr>
        <p:sp>
          <p:nvSpPr>
            <p:cNvPr id="169" name="Rectangle 168"/>
            <p:cNvSpPr/>
            <p:nvPr/>
          </p:nvSpPr>
          <p:spPr>
            <a:xfrm>
              <a:off x="3418006" y="1558130"/>
              <a:ext cx="3090032" cy="1027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User gets notifications of likes, comments, followers, etc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418006" y="1088902"/>
              <a:ext cx="3387350" cy="49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Real Time Notifications</a:t>
              </a:r>
            </a:p>
          </p:txBody>
        </p: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95B98398-3AC8-41B3-A900-E8B6CF8D5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8" y="129744"/>
            <a:ext cx="987287" cy="987287"/>
          </a:xfrm>
          <a:prstGeom prst="rect">
            <a:avLst/>
          </a:prstGeom>
        </p:spPr>
      </p:pic>
      <p:pic>
        <p:nvPicPr>
          <p:cNvPr id="3" name="Graphic 2" descr="Magnifying glass">
            <a:extLst>
              <a:ext uri="{FF2B5EF4-FFF2-40B4-BE49-F238E27FC236}">
                <a16:creationId xmlns:a16="http://schemas.microsoft.com/office/drawing/2014/main" id="{4E39D14C-CA71-446E-AB4D-78674C150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7591" y="4096263"/>
            <a:ext cx="529856" cy="529856"/>
          </a:xfrm>
          <a:prstGeom prst="rect">
            <a:avLst/>
          </a:prstGeom>
        </p:spPr>
      </p:pic>
      <p:pic>
        <p:nvPicPr>
          <p:cNvPr id="6" name="Graphic 5" descr="Ringer">
            <a:extLst>
              <a:ext uri="{FF2B5EF4-FFF2-40B4-BE49-F238E27FC236}">
                <a16:creationId xmlns:a16="http://schemas.microsoft.com/office/drawing/2014/main" id="{812EE5BE-2676-45D8-A526-C1087B5254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0767" y="5320946"/>
            <a:ext cx="583504" cy="583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13E3CB-1D38-403E-AAD9-70C6A434A56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t="12402" r="12318" b="18159"/>
          <a:stretch/>
        </p:blipFill>
        <p:spPr>
          <a:xfrm>
            <a:off x="2363676" y="3177033"/>
            <a:ext cx="1098069" cy="11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508000" y="2738453"/>
            <a:ext cx="11252629" cy="474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1020135" y="2041561"/>
            <a:ext cx="1420292" cy="1420292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Diamond 5"/>
          <p:cNvSpPr/>
          <p:nvPr/>
        </p:nvSpPr>
        <p:spPr>
          <a:xfrm>
            <a:off x="2911541" y="1884309"/>
            <a:ext cx="1735912" cy="1735912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Diamond 6"/>
          <p:cNvSpPr/>
          <p:nvPr/>
        </p:nvSpPr>
        <p:spPr>
          <a:xfrm>
            <a:off x="5090946" y="1764309"/>
            <a:ext cx="1998929" cy="1998929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Diamond 7"/>
          <p:cNvSpPr/>
          <p:nvPr/>
        </p:nvSpPr>
        <p:spPr>
          <a:xfrm>
            <a:off x="7510352" y="1884309"/>
            <a:ext cx="1735912" cy="1735912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Diamond 8"/>
          <p:cNvSpPr/>
          <p:nvPr/>
        </p:nvSpPr>
        <p:spPr>
          <a:xfrm>
            <a:off x="9689758" y="2028309"/>
            <a:ext cx="1420292" cy="1420292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5270717" y="4655535"/>
            <a:ext cx="2047236" cy="120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Follow your classmates or students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79718" y="4623838"/>
            <a:ext cx="2452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quick reply from your classmates, teachers or seniors/alumni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8122" y="4639970"/>
            <a:ext cx="2321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Post your doubts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3710" y="4652396"/>
            <a:ext cx="204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Create Profile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2114" y="4639970"/>
            <a:ext cx="204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Register/Login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58235" y="4079410"/>
            <a:ext cx="515179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01</a:t>
            </a:r>
            <a:endParaRPr lang="ko-KR" alt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5409157" y="4079410"/>
            <a:ext cx="515179" cy="4800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03</a:t>
            </a:r>
            <a:endParaRPr lang="ko-KR" altLang="en-US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7584619" y="4079410"/>
            <a:ext cx="515179" cy="4800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04</a:t>
            </a:r>
            <a:endParaRPr lang="ko-KR" alt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9760080" y="4079410"/>
            <a:ext cx="515179" cy="4800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05</a:t>
            </a:r>
            <a:endParaRPr lang="ko-KR" altLang="en-US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3233696" y="4079410"/>
            <a:ext cx="515179" cy="4800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02</a:t>
            </a:r>
            <a:endParaRPr lang="ko-KR" altLang="en-US" sz="1600" b="1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711781C-164E-41F5-9D8B-59A1184B5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00" y="133265"/>
            <a:ext cx="1043024" cy="104302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AD09F73-28C5-4AAC-B219-95BE4EF09340}"/>
              </a:ext>
            </a:extLst>
          </p:cNvPr>
          <p:cNvSpPr txBox="1"/>
          <p:nvPr/>
        </p:nvSpPr>
        <p:spPr>
          <a:xfrm>
            <a:off x="1531697" y="268357"/>
            <a:ext cx="5435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an App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F0EAD4D-76E2-45B5-A101-8E98B1E35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12" y="2370004"/>
            <a:ext cx="787538" cy="78753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6E18BAF-4868-496C-A394-7E2CAD5616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3" t="8137" r="16003" b="10934"/>
          <a:stretch/>
        </p:blipFill>
        <p:spPr>
          <a:xfrm>
            <a:off x="3409775" y="2372819"/>
            <a:ext cx="678200" cy="76944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19B3F6E-8130-460F-A20B-EC8F232031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793" y="2172002"/>
            <a:ext cx="1183542" cy="118354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851B4D6-59A8-4F49-A6F0-D7FE27355C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234" y="2385286"/>
            <a:ext cx="772256" cy="77225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D7F71B3-653A-4C4D-9A55-438ACC21241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5" t="11159" r="10933" b="16232"/>
          <a:stretch/>
        </p:blipFill>
        <p:spPr>
          <a:xfrm flipH="1">
            <a:off x="10118033" y="2434229"/>
            <a:ext cx="600413" cy="60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3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5CDE408-4A84-497B-8DAA-F2936A743DDC}"/>
              </a:ext>
            </a:extLst>
          </p:cNvPr>
          <p:cNvGrpSpPr/>
          <p:nvPr/>
        </p:nvGrpSpPr>
        <p:grpSpPr>
          <a:xfrm>
            <a:off x="1284668" y="1232694"/>
            <a:ext cx="1370571" cy="1189241"/>
            <a:chOff x="1187624" y="962976"/>
            <a:chExt cx="1044000" cy="900000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F1004E9-E5B6-4835-8140-230BCF936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7624" y="962976"/>
              <a:ext cx="1044000" cy="9000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2F02F0F4-1E56-43A5-A6B3-D096D70A8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2450" y="1037292"/>
              <a:ext cx="891600" cy="768621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709BD3-015D-4970-95CD-21842D4F4C13}"/>
              </a:ext>
            </a:extLst>
          </p:cNvPr>
          <p:cNvGrpSpPr/>
          <p:nvPr/>
        </p:nvGrpSpPr>
        <p:grpSpPr>
          <a:xfrm>
            <a:off x="1295991" y="2629364"/>
            <a:ext cx="1370571" cy="1189241"/>
            <a:chOff x="1187624" y="962976"/>
            <a:chExt cx="1044000" cy="900000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57968E3-BC3A-470F-8774-FC487724A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7624" y="962976"/>
              <a:ext cx="1044000" cy="9000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45105618-6737-464E-8B0E-E174649AE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2450" y="1037292"/>
              <a:ext cx="891600" cy="768621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B18FF6-B40B-4B93-920D-DE8950F52443}"/>
              </a:ext>
            </a:extLst>
          </p:cNvPr>
          <p:cNvGrpSpPr/>
          <p:nvPr/>
        </p:nvGrpSpPr>
        <p:grpSpPr>
          <a:xfrm>
            <a:off x="1283194" y="4084863"/>
            <a:ext cx="1370570" cy="1240205"/>
            <a:chOff x="1187624" y="962976"/>
            <a:chExt cx="1044000" cy="900000"/>
          </a:xfrm>
        </p:grpSpPr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C422A43D-7BF8-4E34-ABB5-70B1A75669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7624" y="962976"/>
              <a:ext cx="1044000" cy="9000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59A0BCCD-03BA-4DAF-B59C-FA7D88643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2450" y="1037292"/>
              <a:ext cx="891600" cy="768621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pic>
        <p:nvPicPr>
          <p:cNvPr id="1026" name="Picture 2" descr="Tech Stack Apps – When technology meets your needs">
            <a:extLst>
              <a:ext uri="{FF2B5EF4-FFF2-40B4-BE49-F238E27FC236}">
                <a16:creationId xmlns:a16="http://schemas.microsoft.com/office/drawing/2014/main" id="{9A85B006-3913-401B-AB9F-41748F52C2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1" t="9304" r="10287" b="8132"/>
          <a:stretch/>
        </p:blipFill>
        <p:spPr bwMode="auto">
          <a:xfrm>
            <a:off x="229389" y="69575"/>
            <a:ext cx="1055279" cy="109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7E7477-62BA-4364-BBBF-9885A0C97476}"/>
              </a:ext>
            </a:extLst>
          </p:cNvPr>
          <p:cNvSpPr txBox="1"/>
          <p:nvPr/>
        </p:nvSpPr>
        <p:spPr>
          <a:xfrm>
            <a:off x="1284668" y="205363"/>
            <a:ext cx="4426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DB447F-2B4F-432C-9D91-B090D7616264}"/>
              </a:ext>
            </a:extLst>
          </p:cNvPr>
          <p:cNvSpPr/>
          <p:nvPr/>
        </p:nvSpPr>
        <p:spPr>
          <a:xfrm>
            <a:off x="2913389" y="1513159"/>
            <a:ext cx="3872983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HTML 5 , CSS 3, JS, ES7+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ADC229-DEC3-4B84-8F97-0C887ECED11E}"/>
              </a:ext>
            </a:extLst>
          </p:cNvPr>
          <p:cNvGrpSpPr/>
          <p:nvPr/>
        </p:nvGrpSpPr>
        <p:grpSpPr>
          <a:xfrm>
            <a:off x="1312773" y="5527106"/>
            <a:ext cx="1311411" cy="1189241"/>
            <a:chOff x="1187624" y="962976"/>
            <a:chExt cx="1044000" cy="900000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1DB38471-B00A-45DF-95C8-A7CAF46E8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7624" y="962976"/>
              <a:ext cx="1044000" cy="90000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9254972F-FA0E-47C5-8C9C-822530CF4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2450" y="1037292"/>
              <a:ext cx="891600" cy="768621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1211673-CE93-46F9-9B3E-32DA25756465}"/>
              </a:ext>
            </a:extLst>
          </p:cNvPr>
          <p:cNvSpPr/>
          <p:nvPr/>
        </p:nvSpPr>
        <p:spPr>
          <a:xfrm>
            <a:off x="2913389" y="2866249"/>
            <a:ext cx="5283819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ReactJS 16, React Native, Redux 7.2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0B67EA-B083-48D1-9775-E8CDCDC0A098}"/>
              </a:ext>
            </a:extLst>
          </p:cNvPr>
          <p:cNvSpPr/>
          <p:nvPr/>
        </p:nvSpPr>
        <p:spPr>
          <a:xfrm>
            <a:off x="2913389" y="4330124"/>
            <a:ext cx="2922595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ExpressJS, NodeJS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8DD6C0-12B1-40BA-9D8A-BE37AB108A07}"/>
              </a:ext>
            </a:extLst>
          </p:cNvPr>
          <p:cNvSpPr/>
          <p:nvPr/>
        </p:nvSpPr>
        <p:spPr>
          <a:xfrm>
            <a:off x="2913389" y="5788530"/>
            <a:ext cx="1555234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</p:txBody>
      </p:sp>
      <p:pic>
        <p:nvPicPr>
          <p:cNvPr id="1030" name="Picture 6" descr="Logo HTML5 Brand, design, text, logo, number png | PNGWing">
            <a:extLst>
              <a:ext uri="{FF2B5EF4-FFF2-40B4-BE49-F238E27FC236}">
                <a16:creationId xmlns:a16="http://schemas.microsoft.com/office/drawing/2014/main" id="{5698F36C-5198-4A0C-AA53-EEE5EE5CA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13" y="1468865"/>
            <a:ext cx="664529" cy="73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act Logo png download - 863*1000 - Free Transparent React png Download. -  CleanPNG / KissPNG">
            <a:extLst>
              <a:ext uri="{FF2B5EF4-FFF2-40B4-BE49-F238E27FC236}">
                <a16:creationId xmlns:a16="http://schemas.microsoft.com/office/drawing/2014/main" id="{D115CCE2-0D27-4A5F-8FF6-05791F627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35" y="2851219"/>
            <a:ext cx="715322" cy="79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ode.js Logo&amp;quot; Metal Print by th1341 | Redbubble">
            <a:extLst>
              <a:ext uri="{FF2B5EF4-FFF2-40B4-BE49-F238E27FC236}">
                <a16:creationId xmlns:a16="http://schemas.microsoft.com/office/drawing/2014/main" id="{F26360E8-A4AB-46D2-ADBE-B23AB5279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161" y="4351451"/>
            <a:ext cx="779096" cy="77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ngo DB - Go Code Colorado">
            <a:extLst>
              <a:ext uri="{FF2B5EF4-FFF2-40B4-BE49-F238E27FC236}">
                <a16:creationId xmlns:a16="http://schemas.microsoft.com/office/drawing/2014/main" id="{66D6EDA9-FA36-45E4-93A9-068B9DA46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1" t="9771" r="8122" b="10188"/>
          <a:stretch/>
        </p:blipFill>
        <p:spPr bwMode="auto">
          <a:xfrm>
            <a:off x="1636213" y="5788530"/>
            <a:ext cx="692127" cy="66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97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8553CA-B7E1-484E-ABF7-105A3F8291F8}"/>
              </a:ext>
            </a:extLst>
          </p:cNvPr>
          <p:cNvSpPr txBox="1"/>
          <p:nvPr/>
        </p:nvSpPr>
        <p:spPr>
          <a:xfrm>
            <a:off x="854765" y="83378"/>
            <a:ext cx="2932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USP :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15A4BD43-8CD7-4CA7-94EC-D17466E56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3378"/>
            <a:ext cx="854765" cy="8547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A267E2-65A3-421F-BEF9-46DE0D85FD2D}"/>
              </a:ext>
            </a:extLst>
          </p:cNvPr>
          <p:cNvSpPr txBox="1"/>
          <p:nvPr/>
        </p:nvSpPr>
        <p:spPr>
          <a:xfrm>
            <a:off x="854765" y="1311965"/>
            <a:ext cx="9283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work as an Institutional Quora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students, teachers, non-teaching staff and alumna through a single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0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309</Words>
  <Application>Microsoft Office PowerPoint</Application>
  <PresentationFormat>Widescreen</PresentationFormat>
  <Paragraphs>71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Segoe UI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Key Features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suryawanshipratiksha05@gmail.com</dc:creator>
  <cp:lastModifiedBy>suryawanshipratiksha05@gmail.com</cp:lastModifiedBy>
  <cp:revision>26</cp:revision>
  <dcterms:created xsi:type="dcterms:W3CDTF">2021-11-22T08:51:20Z</dcterms:created>
  <dcterms:modified xsi:type="dcterms:W3CDTF">2022-02-14T11:42:10Z</dcterms:modified>
</cp:coreProperties>
</file>