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6" r:id="rId2"/>
    <p:sldId id="257" r:id="rId3"/>
    <p:sldId id="258" r:id="rId4"/>
    <p:sldId id="259" r:id="rId5"/>
    <p:sldId id="260" r:id="rId6"/>
    <p:sldId id="262" r:id="rId7"/>
    <p:sldId id="263" r:id="rId8"/>
    <p:sldId id="26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l ." userId="30b95cb29bd90dd6" providerId="LiveId" clId="{19D3A107-2240-4D95-901C-49AEBD5044A5}"/>
    <pc:docChg chg="modSld">
      <pc:chgData name="dell ." userId="30b95cb29bd90dd6" providerId="LiveId" clId="{19D3A107-2240-4D95-901C-49AEBD5044A5}" dt="2024-04-18T07:14:16.608" v="5" actId="20577"/>
      <pc:docMkLst>
        <pc:docMk/>
      </pc:docMkLst>
      <pc:sldChg chg="modSp mod">
        <pc:chgData name="dell ." userId="30b95cb29bd90dd6" providerId="LiveId" clId="{19D3A107-2240-4D95-901C-49AEBD5044A5}" dt="2024-04-18T07:14:16.608" v="5" actId="20577"/>
        <pc:sldMkLst>
          <pc:docMk/>
          <pc:sldMk cId="2504574565" sldId="266"/>
        </pc:sldMkLst>
        <pc:spChg chg="mod">
          <ac:chgData name="dell ." userId="30b95cb29bd90dd6" providerId="LiveId" clId="{19D3A107-2240-4D95-901C-49AEBD5044A5}" dt="2024-04-18T07:14:16.608" v="5" actId="20577"/>
          <ac:spMkLst>
            <pc:docMk/>
            <pc:sldMk cId="2504574565" sldId="266"/>
            <ac:spMk id="3" creationId="{6EA1D9AE-8B03-E006-B4AD-0021408E66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46C12C-1BC9-4AEC-B39D-67F06E7BF2FE}"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8D59E-A400-4252-8D1D-480126BA3519}" type="slidenum">
              <a:rPr lang="en-IN" smtClean="0"/>
              <a:t>‹#›</a:t>
            </a:fld>
            <a:endParaRPr lang="en-IN"/>
          </a:p>
        </p:txBody>
      </p:sp>
    </p:spTree>
    <p:extLst>
      <p:ext uri="{BB962C8B-B14F-4D97-AF65-F5344CB8AC3E}">
        <p14:creationId xmlns:p14="http://schemas.microsoft.com/office/powerpoint/2010/main" val="4134564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5E8A4B-342F-46BD-9C16-DEF85C9AF88C}" type="datetime1">
              <a:rPr lang="en-US" smtClean="0"/>
              <a:t>4/18/2024</a:t>
            </a:fld>
            <a:endParaRPr lang="en-US" dirty="0"/>
          </a:p>
        </p:txBody>
      </p:sp>
      <p:sp>
        <p:nvSpPr>
          <p:cNvPr id="5" name="Footer Placeholder 4"/>
          <p:cNvSpPr>
            <a:spLocks noGrp="1"/>
          </p:cNvSpPr>
          <p:nvPr>
            <p:ph type="ftr" sz="quarter" idx="11"/>
          </p:nvPr>
        </p:nvSpPr>
        <p:spPr/>
        <p:txBody>
          <a:bodyPr/>
          <a:lstStyle/>
          <a:p>
            <a:r>
              <a:rPr lang="en-US"/>
              <a:t>PDEA's College of Engineering , Manjari , Pune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C345E-F1D9-4E03-8CCB-5D24B5A69D8A}" type="datetime1">
              <a:rPr lang="en-US" smtClean="0"/>
              <a:t>4/18/2024</a:t>
            </a:fld>
            <a:endParaRPr lang="en-US" dirty="0"/>
          </a:p>
        </p:txBody>
      </p:sp>
      <p:sp>
        <p:nvSpPr>
          <p:cNvPr id="5" name="Footer Placeholder 4"/>
          <p:cNvSpPr>
            <a:spLocks noGrp="1"/>
          </p:cNvSpPr>
          <p:nvPr>
            <p:ph type="ftr" sz="quarter" idx="11"/>
          </p:nvPr>
        </p:nvSpPr>
        <p:spPr/>
        <p:txBody>
          <a:bodyPr/>
          <a:lstStyle/>
          <a:p>
            <a:r>
              <a:rPr lang="en-US"/>
              <a:t>PDEA's College of Engineering , Manjari , Pune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0447D-D762-44E9-BF62-CE7F302C4241}" type="datetime1">
              <a:rPr lang="en-US" smtClean="0"/>
              <a:t>4/18/2024</a:t>
            </a:fld>
            <a:endParaRPr lang="en-US" dirty="0"/>
          </a:p>
        </p:txBody>
      </p:sp>
      <p:sp>
        <p:nvSpPr>
          <p:cNvPr id="5" name="Footer Placeholder 4"/>
          <p:cNvSpPr>
            <a:spLocks noGrp="1"/>
          </p:cNvSpPr>
          <p:nvPr>
            <p:ph type="ftr" sz="quarter" idx="11"/>
          </p:nvPr>
        </p:nvSpPr>
        <p:spPr/>
        <p:txBody>
          <a:bodyPr/>
          <a:lstStyle/>
          <a:p>
            <a:r>
              <a:rPr lang="en-US"/>
              <a:t>PDEA's College of Engineering , Manjari , Pune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941443-61B9-49A9-BA72-9D7674A59B81}" type="datetime1">
              <a:rPr lang="en-US" smtClean="0"/>
              <a:t>4/18/2024</a:t>
            </a:fld>
            <a:endParaRPr lang="en-US" dirty="0"/>
          </a:p>
        </p:txBody>
      </p:sp>
      <p:sp>
        <p:nvSpPr>
          <p:cNvPr id="6" name="Footer Placeholder 5"/>
          <p:cNvSpPr>
            <a:spLocks noGrp="1"/>
          </p:cNvSpPr>
          <p:nvPr>
            <p:ph type="ftr" sz="quarter" idx="11"/>
          </p:nvPr>
        </p:nvSpPr>
        <p:spPr/>
        <p:txBody>
          <a:bodyPr/>
          <a:lstStyle/>
          <a:p>
            <a:r>
              <a:rPr lang="en-US"/>
              <a:t>PDEA's College of Engineering , Manjari , Pune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F209C88-B885-4FEF-9C29-C7A7A4DE5275}" type="datetime1">
              <a:rPr lang="en-US" smtClean="0"/>
              <a:t>4/18/2024</a:t>
            </a:fld>
            <a:endParaRPr lang="en-US" dirty="0"/>
          </a:p>
        </p:txBody>
      </p:sp>
      <p:sp>
        <p:nvSpPr>
          <p:cNvPr id="6" name="Footer Placeholder 5"/>
          <p:cNvSpPr>
            <a:spLocks noGrp="1"/>
          </p:cNvSpPr>
          <p:nvPr>
            <p:ph type="ftr" sz="quarter" idx="11"/>
          </p:nvPr>
        </p:nvSpPr>
        <p:spPr/>
        <p:txBody>
          <a:bodyPr/>
          <a:lstStyle/>
          <a:p>
            <a:r>
              <a:rPr lang="en-US"/>
              <a:t>PDEA's College of Engineering , Manjari , Pune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6E6982-4959-44AF-8C7A-1BF9DA8D4505}" type="datetime1">
              <a:rPr lang="en-US" smtClean="0"/>
              <a:t>4/18/2024</a:t>
            </a:fld>
            <a:endParaRPr lang="en-US" dirty="0"/>
          </a:p>
        </p:txBody>
      </p:sp>
      <p:sp>
        <p:nvSpPr>
          <p:cNvPr id="6" name="Footer Placeholder 5"/>
          <p:cNvSpPr>
            <a:spLocks noGrp="1"/>
          </p:cNvSpPr>
          <p:nvPr>
            <p:ph type="ftr" sz="quarter" idx="11"/>
          </p:nvPr>
        </p:nvSpPr>
        <p:spPr/>
        <p:txBody>
          <a:bodyPr/>
          <a:lstStyle/>
          <a:p>
            <a:r>
              <a:rPr lang="en-US"/>
              <a:t>PDEA's College of Engineering , Manjari , Pune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83A5F-214C-47C9-8505-B65677090D6A}" type="datetime1">
              <a:rPr lang="en-US" smtClean="0"/>
              <a:t>4/18/2024</a:t>
            </a:fld>
            <a:endParaRPr lang="en-US" dirty="0"/>
          </a:p>
        </p:txBody>
      </p:sp>
      <p:sp>
        <p:nvSpPr>
          <p:cNvPr id="5" name="Footer Placeholder 4"/>
          <p:cNvSpPr>
            <a:spLocks noGrp="1"/>
          </p:cNvSpPr>
          <p:nvPr>
            <p:ph type="ftr" sz="quarter" idx="11"/>
          </p:nvPr>
        </p:nvSpPr>
        <p:spPr/>
        <p:txBody>
          <a:bodyPr/>
          <a:lstStyle/>
          <a:p>
            <a:r>
              <a:rPr lang="en-US"/>
              <a:t>PDEA's College of Engineering , Manjari , Pune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95C11-1899-4002-98B4-D58A312A7075}" type="datetime1">
              <a:rPr lang="en-US" smtClean="0"/>
              <a:t>4/18/2024</a:t>
            </a:fld>
            <a:endParaRPr lang="en-US" dirty="0"/>
          </a:p>
        </p:txBody>
      </p:sp>
      <p:sp>
        <p:nvSpPr>
          <p:cNvPr id="5" name="Footer Placeholder 4"/>
          <p:cNvSpPr>
            <a:spLocks noGrp="1"/>
          </p:cNvSpPr>
          <p:nvPr>
            <p:ph type="ftr" sz="quarter" idx="11"/>
          </p:nvPr>
        </p:nvSpPr>
        <p:spPr/>
        <p:txBody>
          <a:bodyPr/>
          <a:lstStyle/>
          <a:p>
            <a:r>
              <a:rPr lang="en-US"/>
              <a:t>PDEA's College of Engineering , Manjari , Pune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AAF50-43FC-422D-8B39-2D5B0EFAA5C5}" type="datetime1">
              <a:rPr lang="en-US" smtClean="0"/>
              <a:t>4/18/2024</a:t>
            </a:fld>
            <a:endParaRPr lang="en-US" dirty="0"/>
          </a:p>
        </p:txBody>
      </p:sp>
      <p:sp>
        <p:nvSpPr>
          <p:cNvPr id="5" name="Footer Placeholder 4"/>
          <p:cNvSpPr>
            <a:spLocks noGrp="1"/>
          </p:cNvSpPr>
          <p:nvPr>
            <p:ph type="ftr" sz="quarter" idx="11"/>
          </p:nvPr>
        </p:nvSpPr>
        <p:spPr/>
        <p:txBody>
          <a:bodyPr/>
          <a:lstStyle/>
          <a:p>
            <a:r>
              <a:rPr lang="en-US"/>
              <a:t>PDEA's College of Engineering , Manjari , Pune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21100-7FBD-4CF6-9485-2096B069E05F}" type="datetime1">
              <a:rPr lang="en-US" smtClean="0"/>
              <a:t>4/18/2024</a:t>
            </a:fld>
            <a:endParaRPr lang="en-US" dirty="0"/>
          </a:p>
        </p:txBody>
      </p:sp>
      <p:sp>
        <p:nvSpPr>
          <p:cNvPr id="5" name="Footer Placeholder 4"/>
          <p:cNvSpPr>
            <a:spLocks noGrp="1"/>
          </p:cNvSpPr>
          <p:nvPr>
            <p:ph type="ftr" sz="quarter" idx="11"/>
          </p:nvPr>
        </p:nvSpPr>
        <p:spPr/>
        <p:txBody>
          <a:bodyPr/>
          <a:lstStyle/>
          <a:p>
            <a:r>
              <a:rPr lang="en-US"/>
              <a:t>PDEA's College of Engineering , Manjari , Pune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F0B02-5E7A-41D1-94D8-6B962A791FBE}" type="datetime1">
              <a:rPr lang="en-US" smtClean="0"/>
              <a:t>4/18/2024</a:t>
            </a:fld>
            <a:endParaRPr lang="en-US" dirty="0"/>
          </a:p>
        </p:txBody>
      </p:sp>
      <p:sp>
        <p:nvSpPr>
          <p:cNvPr id="6" name="Footer Placeholder 5"/>
          <p:cNvSpPr>
            <a:spLocks noGrp="1"/>
          </p:cNvSpPr>
          <p:nvPr>
            <p:ph type="ftr" sz="quarter" idx="11"/>
          </p:nvPr>
        </p:nvSpPr>
        <p:spPr/>
        <p:txBody>
          <a:bodyPr/>
          <a:lstStyle/>
          <a:p>
            <a:r>
              <a:rPr lang="en-US"/>
              <a:t>PDEA's College of Engineering , Manjari , Pune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6D31F-7F38-4CA4-A172-480DAFE1E50F}" type="datetime1">
              <a:rPr lang="en-US" smtClean="0"/>
              <a:t>4/18/2024</a:t>
            </a:fld>
            <a:endParaRPr lang="en-US" dirty="0"/>
          </a:p>
        </p:txBody>
      </p:sp>
      <p:sp>
        <p:nvSpPr>
          <p:cNvPr id="8" name="Footer Placeholder 7"/>
          <p:cNvSpPr>
            <a:spLocks noGrp="1"/>
          </p:cNvSpPr>
          <p:nvPr>
            <p:ph type="ftr" sz="quarter" idx="11"/>
          </p:nvPr>
        </p:nvSpPr>
        <p:spPr/>
        <p:txBody>
          <a:bodyPr/>
          <a:lstStyle/>
          <a:p>
            <a:r>
              <a:rPr lang="en-US"/>
              <a:t>PDEA's College of Engineering , Manjari , Pune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D64FE5-DE35-4BB0-AAE7-0B31609CA786}" type="datetime1">
              <a:rPr lang="en-US" smtClean="0"/>
              <a:t>4/18/2024</a:t>
            </a:fld>
            <a:endParaRPr lang="en-US" dirty="0"/>
          </a:p>
        </p:txBody>
      </p:sp>
      <p:sp>
        <p:nvSpPr>
          <p:cNvPr id="4" name="Footer Placeholder 3"/>
          <p:cNvSpPr>
            <a:spLocks noGrp="1"/>
          </p:cNvSpPr>
          <p:nvPr>
            <p:ph type="ftr" sz="quarter" idx="11"/>
          </p:nvPr>
        </p:nvSpPr>
        <p:spPr/>
        <p:txBody>
          <a:bodyPr/>
          <a:lstStyle/>
          <a:p>
            <a:r>
              <a:rPr lang="en-US"/>
              <a:t>PDEA's College of Engineering , Manjari , Pune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61F24-CB37-4F82-AB7D-62BA265C7D9D}" type="datetime1">
              <a:rPr lang="en-US" smtClean="0"/>
              <a:t>4/18/2024</a:t>
            </a:fld>
            <a:endParaRPr lang="en-US" dirty="0"/>
          </a:p>
        </p:txBody>
      </p:sp>
      <p:sp>
        <p:nvSpPr>
          <p:cNvPr id="3" name="Footer Placeholder 2"/>
          <p:cNvSpPr>
            <a:spLocks noGrp="1"/>
          </p:cNvSpPr>
          <p:nvPr>
            <p:ph type="ftr" sz="quarter" idx="11"/>
          </p:nvPr>
        </p:nvSpPr>
        <p:spPr/>
        <p:txBody>
          <a:bodyPr/>
          <a:lstStyle/>
          <a:p>
            <a:r>
              <a:rPr lang="en-US"/>
              <a:t>PDEA's College of Engineering , Manjari , Pune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A3E15-A10A-4F90-B41B-7BE5698C5A6B}" type="datetime1">
              <a:rPr lang="en-US" smtClean="0"/>
              <a:t>4/18/2024</a:t>
            </a:fld>
            <a:endParaRPr lang="en-US" dirty="0"/>
          </a:p>
        </p:txBody>
      </p:sp>
      <p:sp>
        <p:nvSpPr>
          <p:cNvPr id="6" name="Footer Placeholder 5"/>
          <p:cNvSpPr>
            <a:spLocks noGrp="1"/>
          </p:cNvSpPr>
          <p:nvPr>
            <p:ph type="ftr" sz="quarter" idx="11"/>
          </p:nvPr>
        </p:nvSpPr>
        <p:spPr/>
        <p:txBody>
          <a:bodyPr/>
          <a:lstStyle/>
          <a:p>
            <a:r>
              <a:rPr lang="en-US"/>
              <a:t>PDEA's College of Engineering , Manjari , Pune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221EB-AFF2-4B99-B099-CDD4F80D4812}" type="datetime1">
              <a:rPr lang="en-US" smtClean="0"/>
              <a:t>4/18/2024</a:t>
            </a:fld>
            <a:endParaRPr lang="en-US" dirty="0"/>
          </a:p>
        </p:txBody>
      </p:sp>
      <p:sp>
        <p:nvSpPr>
          <p:cNvPr id="6" name="Footer Placeholder 5"/>
          <p:cNvSpPr>
            <a:spLocks noGrp="1"/>
          </p:cNvSpPr>
          <p:nvPr>
            <p:ph type="ftr" sz="quarter" idx="11"/>
          </p:nvPr>
        </p:nvSpPr>
        <p:spPr/>
        <p:txBody>
          <a:bodyPr/>
          <a:lstStyle/>
          <a:p>
            <a:r>
              <a:rPr lang="en-US"/>
              <a:t>PDEA's College of Engineering , Manjari , Pune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53DDEB-F1CB-433C-AC4E-F17C5129D127}" type="datetime1">
              <a:rPr lang="en-US" smtClean="0"/>
              <a:t>4/18/2024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PDEA's College of Engineering , Manjari , Pune                         </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514A-BDD2-6A54-9E3A-0F5FE3D87283}"/>
              </a:ext>
            </a:extLst>
          </p:cNvPr>
          <p:cNvSpPr>
            <a:spLocks noGrp="1"/>
          </p:cNvSpPr>
          <p:nvPr>
            <p:ph type="title"/>
          </p:nvPr>
        </p:nvSpPr>
        <p:spPr/>
        <p:txBody>
          <a:bodyPr>
            <a:normAutofit fontScale="90000"/>
          </a:bodyPr>
          <a:lstStyle/>
          <a:p>
            <a:r>
              <a:rPr lang="en-US" dirty="0"/>
              <a:t>A project Presentation on :</a:t>
            </a:r>
            <a:br>
              <a:rPr lang="en-US" dirty="0"/>
            </a:br>
            <a:r>
              <a:rPr lang="en-US" dirty="0"/>
              <a:t>            ( Simon Game )</a:t>
            </a:r>
            <a:br>
              <a:rPr lang="en-US" dirty="0"/>
            </a:br>
            <a:r>
              <a:rPr lang="en-US" dirty="0"/>
              <a:t>                </a:t>
            </a:r>
            <a:br>
              <a:rPr lang="en-US" dirty="0"/>
            </a:br>
            <a:r>
              <a:rPr lang="en-US" dirty="0"/>
              <a:t>        </a:t>
            </a:r>
            <a:endParaRPr lang="en-IN" dirty="0"/>
          </a:p>
        </p:txBody>
      </p:sp>
      <p:sp>
        <p:nvSpPr>
          <p:cNvPr id="3" name="Content Placeholder 2">
            <a:extLst>
              <a:ext uri="{FF2B5EF4-FFF2-40B4-BE49-F238E27FC236}">
                <a16:creationId xmlns:a16="http://schemas.microsoft.com/office/drawing/2014/main" id="{6EA1D9AE-8B03-E006-B4AD-0021408E6663}"/>
              </a:ext>
            </a:extLst>
          </p:cNvPr>
          <p:cNvSpPr>
            <a:spLocks noGrp="1"/>
          </p:cNvSpPr>
          <p:nvPr>
            <p:ph idx="1"/>
          </p:nvPr>
        </p:nvSpPr>
        <p:spPr>
          <a:xfrm>
            <a:off x="2002055" y="2133600"/>
            <a:ext cx="9502557" cy="3777622"/>
          </a:xfrm>
        </p:spPr>
        <p:txBody>
          <a:bodyPr>
            <a:normAutofit fontScale="92500" lnSpcReduction="20000"/>
          </a:bodyPr>
          <a:lstStyle/>
          <a:p>
            <a:pPr marL="0" indent="0">
              <a:buNone/>
            </a:pPr>
            <a:r>
              <a:rPr lang="en-US" sz="1800" b="1" dirty="0"/>
              <a:t>                       </a:t>
            </a:r>
            <a:r>
              <a:rPr lang="en-US" sz="2600" b="1" dirty="0"/>
              <a:t>Under the Guidance of :</a:t>
            </a:r>
          </a:p>
          <a:p>
            <a:pPr marL="0" indent="0">
              <a:buNone/>
            </a:pPr>
            <a:r>
              <a:rPr lang="en-US" sz="2600" b="1" dirty="0"/>
              <a:t>                         Prof. Priyanka </a:t>
            </a:r>
            <a:r>
              <a:rPr lang="en-US" sz="2600" b="1" dirty="0" err="1"/>
              <a:t>Kaurav</a:t>
            </a:r>
            <a:r>
              <a:rPr lang="en-US" sz="2600" b="1" dirty="0"/>
              <a:t>.   </a:t>
            </a:r>
          </a:p>
          <a:p>
            <a:pPr marL="0" indent="0">
              <a:buNone/>
            </a:pPr>
            <a:endParaRPr lang="en-US" sz="2600" b="1" dirty="0"/>
          </a:p>
          <a:p>
            <a:pPr marL="0" indent="0">
              <a:buNone/>
            </a:pPr>
            <a:r>
              <a:rPr lang="en-US" sz="2600" b="1" dirty="0"/>
              <a:t>                  </a:t>
            </a:r>
          </a:p>
          <a:p>
            <a:pPr marL="0" indent="0">
              <a:buNone/>
            </a:pPr>
            <a:r>
              <a:rPr lang="en-IN" sz="2600" b="1" dirty="0"/>
              <a:t>                     Presented by:</a:t>
            </a:r>
          </a:p>
          <a:p>
            <a:pPr marL="0" indent="0">
              <a:buNone/>
            </a:pPr>
            <a:r>
              <a:rPr lang="en-IN" sz="2600" b="1" dirty="0"/>
              <a:t>             1. Pratiksha Jagannath </a:t>
            </a:r>
            <a:r>
              <a:rPr lang="en-IN" sz="2600" b="1" dirty="0" err="1"/>
              <a:t>Solat</a:t>
            </a:r>
            <a:r>
              <a:rPr lang="en-IN" sz="2600" b="1" dirty="0"/>
              <a:t>.       </a:t>
            </a:r>
          </a:p>
          <a:p>
            <a:pPr marL="0" indent="0">
              <a:buNone/>
            </a:pPr>
            <a:r>
              <a:rPr lang="en-IN" sz="2600" b="1" dirty="0"/>
              <a:t>             2. Supriya Bapu </a:t>
            </a:r>
            <a:r>
              <a:rPr lang="en-IN" sz="2600" b="1" dirty="0" err="1"/>
              <a:t>Sobale</a:t>
            </a:r>
            <a:r>
              <a:rPr lang="en-IN" sz="2600" b="1" dirty="0"/>
              <a:t>.        </a:t>
            </a:r>
          </a:p>
          <a:p>
            <a:pPr marL="0" indent="0">
              <a:buNone/>
            </a:pPr>
            <a:r>
              <a:rPr lang="en-IN" sz="2600" b="1" dirty="0"/>
              <a:t>             3. Sneha Singh.</a:t>
            </a:r>
          </a:p>
          <a:p>
            <a:pPr marL="0" indent="0">
              <a:buNone/>
            </a:pPr>
            <a:r>
              <a:rPr lang="en-IN" sz="1900" i="1" dirty="0"/>
              <a:t>       Second year, Department </a:t>
            </a:r>
            <a:r>
              <a:rPr lang="en-IN" sz="1800" i="1" dirty="0"/>
              <a:t>of computer engineering</a:t>
            </a:r>
            <a:endParaRPr lang="en-IN" dirty="0"/>
          </a:p>
        </p:txBody>
      </p:sp>
      <p:sp>
        <p:nvSpPr>
          <p:cNvPr id="4" name="Footer Placeholder 3">
            <a:extLst>
              <a:ext uri="{FF2B5EF4-FFF2-40B4-BE49-F238E27FC236}">
                <a16:creationId xmlns:a16="http://schemas.microsoft.com/office/drawing/2014/main" id="{1EF996D2-B9F4-0A02-720D-C98BBD1F298A}"/>
              </a:ext>
            </a:extLst>
          </p:cNvPr>
          <p:cNvSpPr>
            <a:spLocks noGrp="1"/>
          </p:cNvSpPr>
          <p:nvPr>
            <p:ph type="ftr" sz="quarter" idx="11"/>
          </p:nvPr>
        </p:nvSpPr>
        <p:spPr/>
        <p:txBody>
          <a:bodyPr/>
          <a:lstStyle/>
          <a:p>
            <a:r>
              <a:rPr lang="en-US" dirty="0"/>
              <a:t>PDEA's College of Engineering , Manjari , Pune                         </a:t>
            </a:r>
          </a:p>
        </p:txBody>
      </p:sp>
    </p:spTree>
    <p:extLst>
      <p:ext uri="{BB962C8B-B14F-4D97-AF65-F5344CB8AC3E}">
        <p14:creationId xmlns:p14="http://schemas.microsoft.com/office/powerpoint/2010/main" val="250457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1A4C-3E85-F090-92A0-E681605649B4}"/>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2E4B6858-1B39-5C0E-4C20-CB023A61BF46}"/>
              </a:ext>
            </a:extLst>
          </p:cNvPr>
          <p:cNvSpPr>
            <a:spLocks noGrp="1"/>
          </p:cNvSpPr>
          <p:nvPr>
            <p:ph idx="1"/>
          </p:nvPr>
        </p:nvSpPr>
        <p:spPr>
          <a:xfrm>
            <a:off x="1583267" y="1498600"/>
            <a:ext cx="9921345" cy="4412622"/>
          </a:xfrm>
        </p:spPr>
        <p:txBody>
          <a:bodyPr/>
          <a:lstStyle/>
          <a:p>
            <a:r>
              <a:rPr lang="en-US" b="1" dirty="0"/>
              <a:t>Various online documentation, articles, and forums were consulted during the development   process   to   understand   specific   concepts,   best   practices,   and   problem-solving techniques.</a:t>
            </a:r>
          </a:p>
          <a:p>
            <a:endParaRPr lang="en-IN" b="1" dirty="0"/>
          </a:p>
        </p:txBody>
      </p:sp>
      <p:sp>
        <p:nvSpPr>
          <p:cNvPr id="4" name="Footer Placeholder 3">
            <a:extLst>
              <a:ext uri="{FF2B5EF4-FFF2-40B4-BE49-F238E27FC236}">
                <a16:creationId xmlns:a16="http://schemas.microsoft.com/office/drawing/2014/main" id="{411A9497-00B2-3C5D-3159-6CBA3FDB105C}"/>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29726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3A9042-641D-7AE6-7CF8-746DA6E4928E}"/>
              </a:ext>
            </a:extLst>
          </p:cNvPr>
          <p:cNvSpPr>
            <a:spLocks noGrp="1"/>
          </p:cNvSpPr>
          <p:nvPr>
            <p:ph type="title"/>
          </p:nvPr>
        </p:nvSpPr>
        <p:spPr>
          <a:xfrm>
            <a:off x="2592924" y="624110"/>
            <a:ext cx="8911687" cy="4949376"/>
          </a:xfrm>
        </p:spPr>
        <p:txBody>
          <a:bodyPr/>
          <a:lstStyle/>
          <a:p>
            <a:r>
              <a:rPr lang="en-US" b="1" dirty="0"/>
              <a:t>Presentation Outline:</a:t>
            </a:r>
            <a:br>
              <a:rPr lang="en-US" b="1" dirty="0"/>
            </a:br>
            <a:br>
              <a:rPr lang="en-US" b="1" dirty="0"/>
            </a:br>
            <a:r>
              <a:rPr lang="en-US" sz="2000" b="1" dirty="0">
                <a:solidFill>
                  <a:schemeClr val="tx1"/>
                </a:solidFill>
              </a:rPr>
              <a:t>1.  Problem Statement</a:t>
            </a:r>
            <a:br>
              <a:rPr lang="en-US" sz="2000" b="1" dirty="0">
                <a:solidFill>
                  <a:schemeClr val="tx1"/>
                </a:solidFill>
              </a:rPr>
            </a:br>
            <a:r>
              <a:rPr lang="en-US" sz="2000" b="1" dirty="0">
                <a:solidFill>
                  <a:schemeClr val="tx1"/>
                </a:solidFill>
              </a:rPr>
              <a:t>2.  Motivation</a:t>
            </a:r>
            <a:br>
              <a:rPr lang="en-US" sz="2000" b="1" dirty="0">
                <a:solidFill>
                  <a:schemeClr val="tx1"/>
                </a:solidFill>
              </a:rPr>
            </a:br>
            <a:r>
              <a:rPr lang="en-US" sz="2000" b="1" dirty="0">
                <a:solidFill>
                  <a:schemeClr val="tx1"/>
                </a:solidFill>
              </a:rPr>
              <a:t>3.  Objectives</a:t>
            </a:r>
            <a:br>
              <a:rPr lang="en-US" sz="2000" b="1" dirty="0">
                <a:solidFill>
                  <a:schemeClr val="tx1"/>
                </a:solidFill>
              </a:rPr>
            </a:br>
            <a:r>
              <a:rPr lang="en-US" sz="2000" b="1" dirty="0">
                <a:solidFill>
                  <a:schemeClr val="tx1"/>
                </a:solidFill>
              </a:rPr>
              <a:t>4.  Methodology</a:t>
            </a:r>
            <a:br>
              <a:rPr lang="en-US" sz="2000" b="1" dirty="0">
                <a:solidFill>
                  <a:schemeClr val="tx1"/>
                </a:solidFill>
              </a:rPr>
            </a:br>
            <a:r>
              <a:rPr lang="en-US" sz="2000" b="1" dirty="0">
                <a:solidFill>
                  <a:schemeClr val="tx1"/>
                </a:solidFill>
              </a:rPr>
              <a:t>5.  Software and Hardware Requirement</a:t>
            </a:r>
            <a:br>
              <a:rPr lang="en-US" sz="2000" b="1" dirty="0">
                <a:solidFill>
                  <a:schemeClr val="tx1"/>
                </a:solidFill>
              </a:rPr>
            </a:br>
            <a:r>
              <a:rPr lang="en-US" sz="2000" b="1" dirty="0">
                <a:solidFill>
                  <a:schemeClr val="tx1"/>
                </a:solidFill>
              </a:rPr>
              <a:t>6.  Implementation</a:t>
            </a:r>
            <a:br>
              <a:rPr lang="en-US" sz="2000" b="1" dirty="0">
                <a:solidFill>
                  <a:schemeClr val="tx1"/>
                </a:solidFill>
              </a:rPr>
            </a:br>
            <a:r>
              <a:rPr lang="en-US" sz="2000" b="1" dirty="0">
                <a:solidFill>
                  <a:schemeClr val="tx1"/>
                </a:solidFill>
              </a:rPr>
              <a:t>7.  Conclusion</a:t>
            </a:r>
            <a:br>
              <a:rPr lang="en-US" sz="2000" b="1" dirty="0">
                <a:solidFill>
                  <a:schemeClr val="tx1"/>
                </a:solidFill>
              </a:rPr>
            </a:br>
            <a:r>
              <a:rPr lang="en-US" sz="2000" b="1" dirty="0">
                <a:solidFill>
                  <a:schemeClr val="tx1"/>
                </a:solidFill>
              </a:rPr>
              <a:t>8.  Reference</a:t>
            </a:r>
            <a:endParaRPr lang="en-IN" b="1" dirty="0"/>
          </a:p>
        </p:txBody>
      </p:sp>
      <p:sp>
        <p:nvSpPr>
          <p:cNvPr id="4" name="Footer Placeholder 3">
            <a:extLst>
              <a:ext uri="{FF2B5EF4-FFF2-40B4-BE49-F238E27FC236}">
                <a16:creationId xmlns:a16="http://schemas.microsoft.com/office/drawing/2014/main" id="{7CCD44A7-19EA-C8F6-AFDB-0512B1C81465}"/>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416042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242E-A89D-A397-F51A-12434E227ED7}"/>
              </a:ext>
            </a:extLst>
          </p:cNvPr>
          <p:cNvSpPr>
            <a:spLocks noGrp="1"/>
          </p:cNvSpPr>
          <p:nvPr>
            <p:ph type="title"/>
          </p:nvPr>
        </p:nvSpPr>
        <p:spPr/>
        <p:txBody>
          <a:bodyPr/>
          <a:lstStyle/>
          <a:p>
            <a:r>
              <a:rPr lang="en-US" dirty="0"/>
              <a:t>Problem Statement</a:t>
            </a:r>
            <a:endParaRPr lang="en-IN" dirty="0"/>
          </a:p>
        </p:txBody>
      </p:sp>
      <p:sp>
        <p:nvSpPr>
          <p:cNvPr id="4" name="Content Placeholder 3">
            <a:extLst>
              <a:ext uri="{FF2B5EF4-FFF2-40B4-BE49-F238E27FC236}">
                <a16:creationId xmlns:a16="http://schemas.microsoft.com/office/drawing/2014/main" id="{B9DE586E-8E42-B916-A38B-36F6CDF54719}"/>
              </a:ext>
            </a:extLst>
          </p:cNvPr>
          <p:cNvSpPr>
            <a:spLocks noGrp="1"/>
          </p:cNvSpPr>
          <p:nvPr>
            <p:ph idx="1"/>
          </p:nvPr>
        </p:nvSpPr>
        <p:spPr>
          <a:xfrm>
            <a:off x="1879600" y="1557867"/>
            <a:ext cx="9625012" cy="4353355"/>
          </a:xfrm>
        </p:spPr>
        <p:txBody>
          <a:bodyPr/>
          <a:lstStyle/>
          <a:p>
            <a:r>
              <a:rPr lang="en-US" b="1" dirty="0"/>
              <a:t>The implementation of the Simon Game project involves the use of HTML for structuring the game elements, CSS for visually enhancing the interface, and JavaScript for implementing the game logic and interactivity. These technologies work together  to create a seamless and enjoyable gaming experience for player.</a:t>
            </a:r>
          </a:p>
          <a:p>
            <a:r>
              <a:rPr lang="en-US" b="1" dirty="0"/>
              <a:t>The Simon Game is a classic electronic memory game that has been recreated in a web-based format using HTML, CSS, and JavaScript. The game is designed to test the player's memory skills and challenge their ability to follow and reproduce sequences.</a:t>
            </a:r>
            <a:endParaRPr lang="en-IN" b="1" dirty="0"/>
          </a:p>
        </p:txBody>
      </p:sp>
      <p:sp>
        <p:nvSpPr>
          <p:cNvPr id="3" name="Footer Placeholder 2">
            <a:extLst>
              <a:ext uri="{FF2B5EF4-FFF2-40B4-BE49-F238E27FC236}">
                <a16:creationId xmlns:a16="http://schemas.microsoft.com/office/drawing/2014/main" id="{007C0280-0CE0-8C6C-6809-91E4D88568BF}"/>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354552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24F1-F2CB-BF64-3ECA-5E950A0CF22D}"/>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A31137C9-C22D-E6E5-1385-1A910D0B9DB2}"/>
              </a:ext>
            </a:extLst>
          </p:cNvPr>
          <p:cNvSpPr>
            <a:spLocks noGrp="1"/>
          </p:cNvSpPr>
          <p:nvPr>
            <p:ph idx="1"/>
          </p:nvPr>
        </p:nvSpPr>
        <p:spPr>
          <a:xfrm>
            <a:off x="1515533" y="1540933"/>
            <a:ext cx="9989079" cy="4370289"/>
          </a:xfrm>
        </p:spPr>
        <p:txBody>
          <a:bodyPr/>
          <a:lstStyle/>
          <a:p>
            <a:r>
              <a:rPr lang="en-US" b="1" dirty="0"/>
              <a:t>Though the Simon game project , players can enhance their cognitive abilities , including memory , attention , and pattern recognition. </a:t>
            </a:r>
          </a:p>
          <a:p>
            <a:r>
              <a:rPr lang="en-US" b="1" dirty="0"/>
              <a:t>The game provides immediate feedback , track the players score, and allows them to progress through higher level as they successfully complete each level.</a:t>
            </a:r>
          </a:p>
          <a:p>
            <a:r>
              <a:rPr lang="en-US" b="1" dirty="0"/>
              <a:t>Overall , the Simon game aims to deliver a fun and challenging gaming experience while showcasing the capabilities of web developing technologies. </a:t>
            </a:r>
            <a:endParaRPr lang="en-IN" b="1" dirty="0"/>
          </a:p>
        </p:txBody>
      </p:sp>
      <p:sp>
        <p:nvSpPr>
          <p:cNvPr id="4" name="Footer Placeholder 3">
            <a:extLst>
              <a:ext uri="{FF2B5EF4-FFF2-40B4-BE49-F238E27FC236}">
                <a16:creationId xmlns:a16="http://schemas.microsoft.com/office/drawing/2014/main" id="{CF555CF9-7E5F-EA41-CC91-7993F71581EF}"/>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151211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A9C4-353B-FB85-6EAF-920DB2D270AC}"/>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E76862EB-2A5A-CCCE-17BD-DF54048C3F4F}"/>
              </a:ext>
            </a:extLst>
          </p:cNvPr>
          <p:cNvSpPr>
            <a:spLocks noGrp="1"/>
          </p:cNvSpPr>
          <p:nvPr>
            <p:ph idx="1"/>
          </p:nvPr>
        </p:nvSpPr>
        <p:spPr>
          <a:xfrm>
            <a:off x="1811867" y="1540933"/>
            <a:ext cx="9692745" cy="4370289"/>
          </a:xfrm>
        </p:spPr>
        <p:txBody>
          <a:bodyPr/>
          <a:lstStyle/>
          <a:p>
            <a:r>
              <a:rPr lang="en-US" b="1" dirty="0"/>
              <a:t>The objective of the Simon game project is to learn and gain proficiency In front-end web development by creating this iconic game. </a:t>
            </a:r>
          </a:p>
          <a:p>
            <a:r>
              <a:rPr lang="en-US" b="1" dirty="0"/>
              <a:t>Through the development process, the project developer aims to enhance their skills in HTML, CSS, and JavaScript, with a focus on user interface design , event handling, game logic implementation, and overall  web development. </a:t>
            </a:r>
          </a:p>
          <a:p>
            <a:r>
              <a:rPr lang="en-US" b="1" dirty="0"/>
              <a:t>By working on this project, the developer can acquire practical experience in front-end development and expand their knowledge in creating interactive and visually appealing web applications . </a:t>
            </a:r>
          </a:p>
          <a:p>
            <a:r>
              <a:rPr lang="en-US" b="1" dirty="0"/>
              <a:t>The secondary objective of the Simon Game is to engage in an interactive and enjoyable gaming experience while also improving focus and memory skills. </a:t>
            </a:r>
          </a:p>
          <a:p>
            <a:r>
              <a:rPr lang="en-US" b="1" dirty="0"/>
              <a:t>The game serve as a mean to enhance concentration , memory retention, and pattern recognition abilities for the end users.</a:t>
            </a:r>
            <a:endParaRPr lang="en-IN" b="1" dirty="0"/>
          </a:p>
        </p:txBody>
      </p:sp>
      <p:sp>
        <p:nvSpPr>
          <p:cNvPr id="4" name="Footer Placeholder 3">
            <a:extLst>
              <a:ext uri="{FF2B5EF4-FFF2-40B4-BE49-F238E27FC236}">
                <a16:creationId xmlns:a16="http://schemas.microsoft.com/office/drawing/2014/main" id="{AB4F7EBC-48B6-F9E8-3152-4D0B6F10AD65}"/>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275513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4AB0-96A2-93F0-16CF-69EA9AC55B2D}"/>
              </a:ext>
            </a:extLst>
          </p:cNvPr>
          <p:cNvSpPr>
            <a:spLocks noGrp="1"/>
          </p:cNvSpPr>
          <p:nvPr>
            <p:ph type="title"/>
          </p:nvPr>
        </p:nvSpPr>
        <p:spPr/>
        <p:txBody>
          <a:bodyPr/>
          <a:lstStyle/>
          <a:p>
            <a:r>
              <a:rPr lang="en-US" dirty="0"/>
              <a:t>Software and Hardware requirement</a:t>
            </a:r>
            <a:endParaRPr lang="en-IN" dirty="0"/>
          </a:p>
        </p:txBody>
      </p:sp>
      <p:sp>
        <p:nvSpPr>
          <p:cNvPr id="5" name="Content Placeholder 4">
            <a:extLst>
              <a:ext uri="{FF2B5EF4-FFF2-40B4-BE49-F238E27FC236}">
                <a16:creationId xmlns:a16="http://schemas.microsoft.com/office/drawing/2014/main" id="{3EFDAE7E-4645-A1EC-561C-E8CE4586A6CC}"/>
              </a:ext>
            </a:extLst>
          </p:cNvPr>
          <p:cNvSpPr>
            <a:spLocks noGrp="1"/>
          </p:cNvSpPr>
          <p:nvPr>
            <p:ph sz="half" idx="1"/>
          </p:nvPr>
        </p:nvSpPr>
        <p:spPr/>
        <p:txBody>
          <a:bodyPr/>
          <a:lstStyle/>
          <a:p>
            <a:pPr marL="0" indent="0">
              <a:buNone/>
            </a:pPr>
            <a:r>
              <a:rPr lang="en-US" sz="2400" b="1" dirty="0"/>
              <a:t>Software requirement</a:t>
            </a:r>
            <a:r>
              <a:rPr lang="en-US" dirty="0"/>
              <a:t>:</a:t>
            </a:r>
          </a:p>
          <a:p>
            <a:pPr>
              <a:buFont typeface="Arial" panose="020B0604020202020204" pitchFamily="34" charset="0"/>
              <a:buChar char="•"/>
            </a:pPr>
            <a:r>
              <a:rPr lang="en-US" b="1" dirty="0"/>
              <a:t>Operating system : window 7 or later, </a:t>
            </a:r>
            <a:r>
              <a:rPr lang="en-US" b="1" dirty="0" err="1"/>
              <a:t>macOs</a:t>
            </a:r>
            <a:r>
              <a:rPr lang="en-US" b="1" dirty="0"/>
              <a:t> , or Linux</a:t>
            </a:r>
          </a:p>
          <a:p>
            <a:pPr>
              <a:buFont typeface="Arial" panose="020B0604020202020204" pitchFamily="34" charset="0"/>
              <a:buChar char="•"/>
            </a:pPr>
            <a:r>
              <a:rPr lang="en-US" b="1" dirty="0"/>
              <a:t>Web browser : Latest version of Popular web browser such as Google chrome, Mozilla Firefox, Safari, or Microsoft edge. </a:t>
            </a:r>
          </a:p>
          <a:p>
            <a:pPr>
              <a:buFont typeface="Arial" panose="020B0604020202020204" pitchFamily="34" charset="0"/>
              <a:buChar char="•"/>
            </a:pPr>
            <a:endParaRPr lang="en-US" dirty="0"/>
          </a:p>
          <a:p>
            <a:endParaRPr lang="en-IN" dirty="0"/>
          </a:p>
        </p:txBody>
      </p:sp>
      <p:sp>
        <p:nvSpPr>
          <p:cNvPr id="6" name="Content Placeholder 5">
            <a:extLst>
              <a:ext uri="{FF2B5EF4-FFF2-40B4-BE49-F238E27FC236}">
                <a16:creationId xmlns:a16="http://schemas.microsoft.com/office/drawing/2014/main" id="{DF0BE625-599D-E89F-E17F-97429B47C3AE}"/>
              </a:ext>
            </a:extLst>
          </p:cNvPr>
          <p:cNvSpPr>
            <a:spLocks noGrp="1"/>
          </p:cNvSpPr>
          <p:nvPr>
            <p:ph sz="half" idx="2"/>
          </p:nvPr>
        </p:nvSpPr>
        <p:spPr/>
        <p:txBody>
          <a:bodyPr>
            <a:normAutofit/>
          </a:bodyPr>
          <a:lstStyle/>
          <a:p>
            <a:pPr marL="0" indent="0">
              <a:buNone/>
            </a:pPr>
            <a:r>
              <a:rPr lang="en-US" sz="2400" b="1" dirty="0"/>
              <a:t>Hardware requirement:</a:t>
            </a:r>
          </a:p>
          <a:p>
            <a:pPr>
              <a:buFont typeface="Arial" panose="020B0604020202020204" pitchFamily="34" charset="0"/>
              <a:buChar char="•"/>
            </a:pPr>
            <a:r>
              <a:rPr lang="en-IN" b="1" dirty="0"/>
              <a:t>Processor : Intel core i3 or equivalent.</a:t>
            </a:r>
          </a:p>
          <a:p>
            <a:pPr>
              <a:buFont typeface="Arial" panose="020B0604020202020204" pitchFamily="34" charset="0"/>
              <a:buChar char="•"/>
            </a:pPr>
            <a:r>
              <a:rPr lang="en-IN" b="1" dirty="0"/>
              <a:t>RAM : 2GB or higher.</a:t>
            </a:r>
          </a:p>
          <a:p>
            <a:pPr>
              <a:buFont typeface="Arial" panose="020B0604020202020204" pitchFamily="34" charset="0"/>
              <a:buChar char="•"/>
            </a:pPr>
            <a:r>
              <a:rPr lang="en-IN" b="1" dirty="0"/>
              <a:t>Storage : 100MB of free disk space </a:t>
            </a:r>
          </a:p>
          <a:p>
            <a:pPr>
              <a:buFont typeface="Arial" panose="020B0604020202020204" pitchFamily="34" charset="0"/>
              <a:buChar char="•"/>
            </a:pPr>
            <a:endParaRPr lang="en-IN" b="1" dirty="0"/>
          </a:p>
        </p:txBody>
      </p:sp>
      <p:sp>
        <p:nvSpPr>
          <p:cNvPr id="4" name="Footer Placeholder 3">
            <a:extLst>
              <a:ext uri="{FF2B5EF4-FFF2-40B4-BE49-F238E27FC236}">
                <a16:creationId xmlns:a16="http://schemas.microsoft.com/office/drawing/2014/main" id="{92C8D93A-EFCD-A9A8-D516-ED638BCB7844}"/>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398794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BFFA-4B95-C03A-854B-85D9A8FB95A9}"/>
              </a:ext>
            </a:extLst>
          </p:cNvPr>
          <p:cNvSpPr>
            <a:spLocks noGrp="1"/>
          </p:cNvSpPr>
          <p:nvPr>
            <p:ph type="title"/>
          </p:nvPr>
        </p:nvSpPr>
        <p:spPr/>
        <p:txBody>
          <a:bodyPr/>
          <a:lstStyle/>
          <a:p>
            <a:r>
              <a:rPr lang="en-US" dirty="0"/>
              <a:t>Implementation</a:t>
            </a:r>
            <a:endParaRPr lang="en-IN" dirty="0"/>
          </a:p>
        </p:txBody>
      </p:sp>
      <p:pic>
        <p:nvPicPr>
          <p:cNvPr id="6" name="Content Placeholder 5">
            <a:extLst>
              <a:ext uri="{FF2B5EF4-FFF2-40B4-BE49-F238E27FC236}">
                <a16:creationId xmlns:a16="http://schemas.microsoft.com/office/drawing/2014/main" id="{40CD8025-6817-D0DB-217B-B3D241E862EE}"/>
              </a:ext>
            </a:extLst>
          </p:cNvPr>
          <p:cNvPicPr>
            <a:picLocks noGrp="1" noChangeAspect="1"/>
          </p:cNvPicPr>
          <p:nvPr>
            <p:ph idx="1"/>
          </p:nvPr>
        </p:nvPicPr>
        <p:blipFill>
          <a:blip r:embed="rId2"/>
          <a:stretch>
            <a:fillRect/>
          </a:stretch>
        </p:blipFill>
        <p:spPr>
          <a:xfrm>
            <a:off x="687388" y="1681388"/>
            <a:ext cx="10580914" cy="5176612"/>
          </a:xfrm>
        </p:spPr>
      </p:pic>
      <p:sp>
        <p:nvSpPr>
          <p:cNvPr id="4" name="Footer Placeholder 3">
            <a:extLst>
              <a:ext uri="{FF2B5EF4-FFF2-40B4-BE49-F238E27FC236}">
                <a16:creationId xmlns:a16="http://schemas.microsoft.com/office/drawing/2014/main" id="{62718981-9DC4-6EAE-2469-0C04096D6BF2}"/>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418226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A7B6-3E12-9EC0-332E-235E28063FB3}"/>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E3B066A8-D04E-F37F-54ED-69DCC16B647B}"/>
              </a:ext>
            </a:extLst>
          </p:cNvPr>
          <p:cNvPicPr>
            <a:picLocks noGrp="1" noChangeAspect="1"/>
          </p:cNvPicPr>
          <p:nvPr>
            <p:ph idx="1"/>
          </p:nvPr>
        </p:nvPicPr>
        <p:blipFill>
          <a:blip r:embed="rId2"/>
          <a:stretch>
            <a:fillRect/>
          </a:stretch>
        </p:blipFill>
        <p:spPr>
          <a:xfrm>
            <a:off x="1262743" y="435429"/>
            <a:ext cx="10504713" cy="5700379"/>
          </a:xfrm>
        </p:spPr>
      </p:pic>
      <p:sp>
        <p:nvSpPr>
          <p:cNvPr id="4" name="Footer Placeholder 3">
            <a:extLst>
              <a:ext uri="{FF2B5EF4-FFF2-40B4-BE49-F238E27FC236}">
                <a16:creationId xmlns:a16="http://schemas.microsoft.com/office/drawing/2014/main" id="{3B364331-7B02-8702-A097-995382292FD3}"/>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98113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74F2-9960-E264-6B54-F4F3F8501B0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864DCA3-10EF-9604-D354-3379EF48F014}"/>
              </a:ext>
            </a:extLst>
          </p:cNvPr>
          <p:cNvSpPr>
            <a:spLocks noGrp="1"/>
          </p:cNvSpPr>
          <p:nvPr>
            <p:ph idx="1"/>
          </p:nvPr>
        </p:nvSpPr>
        <p:spPr>
          <a:xfrm>
            <a:off x="1735667" y="1532467"/>
            <a:ext cx="9768945" cy="4378755"/>
          </a:xfrm>
        </p:spPr>
        <p:txBody>
          <a:bodyPr>
            <a:normAutofit/>
          </a:bodyPr>
          <a:lstStyle/>
          <a:p>
            <a:r>
              <a:rPr lang="en-US" b="1" dirty="0"/>
              <a:t>During  testing, the Simon  Game project demonstrated successful functionality and  provided an engaging user experience. The game was able to generate and display sequences of colored buttons , track user input, update the score, and manage level progression effectively. </a:t>
            </a:r>
          </a:p>
          <a:p>
            <a:r>
              <a:rPr lang="en-US" b="1" dirty="0"/>
              <a:t>Players were able to interact with the game interface, follow the sequence of button flashes, and progress through levels by reproducing the sequence accurately . </a:t>
            </a:r>
          </a:p>
          <a:p>
            <a:r>
              <a:rPr lang="en-US" b="1" dirty="0"/>
              <a:t>The project was completed successfully, meeting the initial requirements and objectives. The game show cased   the   application   of   HTML,   CSS,   and   JavaScript   to   create   a   visually   appealing   and interactive   gaming   experience.   </a:t>
            </a:r>
          </a:p>
          <a:p>
            <a:r>
              <a:rPr lang="en-US" b="1" dirty="0"/>
              <a:t>The   implementation   of game logic , event handling and score management allowed for smooth gameplay and a sense of progression.</a:t>
            </a:r>
            <a:endParaRPr lang="en-IN" b="1" dirty="0"/>
          </a:p>
        </p:txBody>
      </p:sp>
      <p:sp>
        <p:nvSpPr>
          <p:cNvPr id="4" name="Footer Placeholder 3">
            <a:extLst>
              <a:ext uri="{FF2B5EF4-FFF2-40B4-BE49-F238E27FC236}">
                <a16:creationId xmlns:a16="http://schemas.microsoft.com/office/drawing/2014/main" id="{56A47149-0671-D9BE-48C2-2EB08C801F3F}"/>
              </a:ext>
            </a:extLst>
          </p:cNvPr>
          <p:cNvSpPr>
            <a:spLocks noGrp="1"/>
          </p:cNvSpPr>
          <p:nvPr>
            <p:ph type="ftr" sz="quarter" idx="11"/>
          </p:nvPr>
        </p:nvSpPr>
        <p:spPr/>
        <p:txBody>
          <a:bodyPr/>
          <a:lstStyle/>
          <a:p>
            <a:r>
              <a:rPr lang="en-US"/>
              <a:t>PDEA's College of Engineering , Manjari , Pune                         </a:t>
            </a:r>
            <a:endParaRPr lang="en-US" dirty="0"/>
          </a:p>
        </p:txBody>
      </p:sp>
    </p:spTree>
    <p:extLst>
      <p:ext uri="{BB962C8B-B14F-4D97-AF65-F5344CB8AC3E}">
        <p14:creationId xmlns:p14="http://schemas.microsoft.com/office/powerpoint/2010/main" val="29162318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76</TotalTime>
  <Words>712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A project Presentation on :             ( Simon Game )                          </vt:lpstr>
      <vt:lpstr>Presentation Outline:  1.  Problem Statement 2.  Motivation 3.  Objectives 4.  Methodology 5.  Software and Hardware Requirement 6.  Implementation 7.  Conclusion 8.  Reference</vt:lpstr>
      <vt:lpstr>Problem Statement</vt:lpstr>
      <vt:lpstr>Motivation</vt:lpstr>
      <vt:lpstr>Objective</vt:lpstr>
      <vt:lpstr>Software and Hardware requirement</vt:lpstr>
      <vt:lpstr>Implementation</vt:lpstr>
      <vt:lpstr>PowerPoint Presentation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             ( Simon Game )</dc:title>
  <dc:creator>dell .</dc:creator>
  <cp:lastModifiedBy>dell .</cp:lastModifiedBy>
  <cp:revision>3</cp:revision>
  <dcterms:created xsi:type="dcterms:W3CDTF">2024-04-12T10:50:52Z</dcterms:created>
  <dcterms:modified xsi:type="dcterms:W3CDTF">2024-04-18T07:14:23Z</dcterms:modified>
</cp:coreProperties>
</file>