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71" r:id="rId2"/>
    <p:sldId id="272" r:id="rId3"/>
    <p:sldId id="264" r:id="rId4"/>
    <p:sldId id="265" r:id="rId5"/>
    <p:sldId id="266" r:id="rId6"/>
    <p:sldId id="268" r:id="rId7"/>
    <p:sldId id="269" r:id="rId8"/>
    <p:sldId id="267" r:id="rId9"/>
    <p:sldId id="27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B9733-E0CB-45D0-8C80-D68DA6F1D17E}" v="1" dt="2024-03-06T16:28:41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7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83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9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40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3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10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5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0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9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9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0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0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9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1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ots.ox.ac.uk/" TargetMode="External"/><Relationship Id="rId2" Type="http://schemas.openxmlformats.org/officeDocument/2006/relationships/hyperlink" Target="https://www.scrib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50A9-B0DA-906F-BB1E-7F0EDF27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C96130-6825-AC62-FE66-FF0EE540C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6388" y="446088"/>
            <a:ext cx="4514850" cy="60124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44FA4-C25C-947A-FBE9-2EEC8D797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SNAKE</a:t>
            </a:r>
          </a:p>
          <a:p>
            <a:r>
              <a:rPr lang="en-US" sz="8000" b="1" dirty="0"/>
              <a:t>PASS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64911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98C2-4317-DF9B-F1B2-91329333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Snake GAME OUTPUT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14E090A-9011-0477-9245-604F09C00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76" y="1337911"/>
            <a:ext cx="9804779" cy="5255393"/>
          </a:xfrm>
        </p:spPr>
      </p:pic>
    </p:spTree>
    <p:extLst>
      <p:ext uri="{BB962C8B-B14F-4D97-AF65-F5344CB8AC3E}">
        <p14:creationId xmlns:p14="http://schemas.microsoft.com/office/powerpoint/2010/main" val="236789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FC01-7918-2E82-B57C-0A92E4AB6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latin typeface="Brush Script MT" panose="03060802040406070304" pitchFamily="66" charset="0"/>
              </a:rPr>
              <a:t>Thank You !!!!!</a:t>
            </a:r>
            <a:endParaRPr lang="en-IN" sz="9600" dirty="0">
              <a:latin typeface="Brush Script MT" panose="030608020404060703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B8109-AB70-3172-C9AD-63703B244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8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E893-86D7-CB24-313A-16DEA354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3B77-07C8-5D7C-F571-DC1506C1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SUPRIYA SOBALE</a:t>
            </a:r>
          </a:p>
          <a:p>
            <a:r>
              <a:rPr lang="en-US" dirty="0"/>
              <a:t>PRATIKSHA SOLAT</a:t>
            </a:r>
          </a:p>
          <a:p>
            <a:r>
              <a:rPr lang="en-US" dirty="0"/>
              <a:t>SHRAVANI SAVALE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C0CE2-0BB5-D41D-CC1E-80A4FA9F4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2252312"/>
            <a:ext cx="3505199" cy="2146434"/>
          </a:xfrm>
        </p:spPr>
        <p:txBody>
          <a:bodyPr>
            <a:normAutofit/>
          </a:bodyPr>
          <a:lstStyle/>
          <a:p>
            <a:r>
              <a:rPr lang="en-US" sz="5400" b="1" dirty="0"/>
              <a:t>TEAM</a:t>
            </a:r>
          </a:p>
          <a:p>
            <a:r>
              <a:rPr lang="en-US" sz="5400" b="1" dirty="0"/>
              <a:t>MEMBERS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07291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4A13-E534-E549-BC16-064DACCE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660" y="1153499"/>
            <a:ext cx="8911687" cy="128089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E069-51C4-6B68-E3C7-0000E227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947" y="3346383"/>
            <a:ext cx="8915400" cy="27175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AutoNum type="arabicPeriod"/>
            </a:pPr>
            <a:r>
              <a:rPr lang="en-US" dirty="0"/>
              <a:t>The Snake game is a classic arcade game that originated in the late 1970s and gained popularity in the 1990s through early mobile phones like the Nokia 3310.</a:t>
            </a:r>
          </a:p>
          <a:p>
            <a:pPr>
              <a:buAutoNum type="arabicPeriod"/>
            </a:pPr>
            <a:r>
              <a:rPr lang="en-US" dirty="0"/>
              <a:t> In the game, players control a snake that grows in length as it eats food, with the objective of avoiding collisions with walls or its own body.</a:t>
            </a:r>
          </a:p>
          <a:p>
            <a:pPr>
              <a:buAutoNum type="arabicPeriod"/>
            </a:pPr>
            <a:r>
              <a:rPr lang="en-US" dirty="0"/>
              <a:t>The Snake game has been recreated and adapted for various platforms, including web browsers, mobile apps, and programming languages like 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95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6638-711E-8B22-3EA7-F4939EC3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32" y="806990"/>
            <a:ext cx="8911687" cy="1280890"/>
          </a:xfrm>
        </p:spPr>
        <p:txBody>
          <a:bodyPr/>
          <a:lstStyle/>
          <a:p>
            <a:r>
              <a:rPr lang="en-US" dirty="0"/>
              <a:t>GAME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D904-0370-19D4-B3D3-81E3FAE6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32" y="3009498"/>
            <a:ext cx="8915400" cy="26116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The objective of the game is to achieve the highest possible score by eating as much food as possible before colliding with a wall or the snake's own body.</a:t>
            </a:r>
          </a:p>
          <a:p>
            <a:r>
              <a:rPr lang="en-US" dirty="0"/>
              <a:t>Make sure the snake does not collide with the walls of the game board or its own body. Collisions will end the game.</a:t>
            </a:r>
          </a:p>
          <a:p>
            <a:r>
              <a:rPr lang="en-US" dirty="0"/>
              <a:t>As the snake eats more food, it grows longer, making it more challenging to navigate without colliding with obstacles.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95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AF9E-6074-956E-93B6-9BB28BA5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322" y="1076498"/>
            <a:ext cx="8911687" cy="1280890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D6AF-16AA-F486-5FDC-F72A9635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22" y="2175309"/>
            <a:ext cx="8915400" cy="32725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This abstract describes a classic Snake game where players control the movement of a snake on a game board to eat food and grow in length. </a:t>
            </a:r>
          </a:p>
          <a:p>
            <a:r>
              <a:rPr lang="en-US" dirty="0"/>
              <a:t> The game offers a simple yet addictive gameplay experience that challenges players' reflexes, strategic thinking, and control skills. </a:t>
            </a:r>
          </a:p>
          <a:p>
            <a:r>
              <a:rPr lang="en-US" dirty="0"/>
              <a:t>The objective is to achieve the highest score by consuming as much food as possible without colliding with obstacles such as walls or the snake's own body.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17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387A-4221-415B-379F-EC7F6DFC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668" y="532892"/>
            <a:ext cx="8911687" cy="1280890"/>
          </a:xfrm>
        </p:spPr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171A-03A1-8C21-6390-416C6A5F9CF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User  Interface</a:t>
            </a:r>
          </a:p>
          <a:p>
            <a:r>
              <a:rPr lang="en-US" dirty="0"/>
              <a:t> Clarity: Evaluate if the game interface is clear and easy to understand, including elements like the snake, food, and score display.</a:t>
            </a:r>
          </a:p>
          <a:p>
            <a:r>
              <a:rPr lang="en-US" dirty="0"/>
              <a:t>Aesthetics: Consider the visual design of the game, including graphics and colors, to see if they enhance the gameplay experience.</a:t>
            </a:r>
          </a:p>
          <a:p>
            <a:r>
              <a:rPr lang="en-US" dirty="0"/>
              <a:t>Feedback: Determine if there is sufficient feedback provided to the player, such as visual clues for successful food consumption or collisions.</a:t>
            </a:r>
          </a:p>
          <a:p>
            <a:r>
              <a:rPr lang="en-US" dirty="0"/>
              <a:t>The game works correctly across different operating systems and environments where Python is supported.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11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8B15-674C-519A-0F65-5623C118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919" y="729987"/>
            <a:ext cx="8911687" cy="1280890"/>
          </a:xfrm>
        </p:spPr>
        <p:txBody>
          <a:bodyPr/>
          <a:lstStyle/>
          <a:p>
            <a:r>
              <a:rPr lang="en-US" dirty="0"/>
              <a:t>OBSERVATION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D08D-6455-3F6F-20DC-AC0B5FEE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206" y="3173128"/>
            <a:ext cx="8915400" cy="251540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Observe if the snake moves smoothly without any jerky motion or lag. Responsive Controls: Check if the controls respond promptly to user input, allowing the player to navigate the snake effectively.</a:t>
            </a:r>
          </a:p>
          <a:p>
            <a:r>
              <a:rPr lang="en-US" dirty="0"/>
              <a:t>Collision Detection: Ensure that collisions with the walls or the snake's body are detected accurately and the game ends appropriately.</a:t>
            </a:r>
          </a:p>
          <a:p>
            <a:r>
              <a:rPr lang="en-US" dirty="0"/>
              <a:t>Scoring System: Verify that the scoring system increments correctly each time the snake eats food.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95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C26B-AD2D-7865-82C2-A1E77700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014" y="1095748"/>
            <a:ext cx="8911687" cy="128089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9C71-3B97-FB72-8255-9CE1F6B4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707" y="3387363"/>
            <a:ext cx="8915400" cy="253465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The Snake game, implemented using Python, offers not just entertainment but also a valuable learning experience in programming. Through this project, I've explored fundamental concepts such as data structures, user input handling, game logic, and graphics rendering.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In conclusion, the Snake game project has been both enjoyable and enlightening. It stands as a testament to my progress as a Python developer and motivates me to tackle more challenging projects in the 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36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9B73-C31C-AAF0-56E1-9E6D3ABC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914" y="1124623"/>
            <a:ext cx="8911687" cy="1280890"/>
          </a:xfrm>
        </p:spPr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7C7D-E780-0EFB-DE4C-4942FA5E5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201" y="3779520"/>
            <a:ext cx="8915400" cy="14758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https://www.scribd.com</a:t>
            </a:r>
            <a:endParaRPr lang="en-US" dirty="0"/>
          </a:p>
          <a:p>
            <a:r>
              <a:rPr lang="en-US" dirty="0">
                <a:hlinkClick r:id="rId3"/>
              </a:rPr>
              <a:t>https://www.robots.ox.ac.uk</a:t>
            </a:r>
            <a:endParaRPr lang="en-US" dirty="0"/>
          </a:p>
          <a:p>
            <a:r>
              <a:rPr lang="en-US" dirty="0">
                <a:hlinkClick r:id="rId4"/>
              </a:rPr>
              <a:t>https://www.slideshare.com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3018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</TotalTime>
  <Words>540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Brush Script MT</vt:lpstr>
      <vt:lpstr>Century Gothic</vt:lpstr>
      <vt:lpstr>Wingdings 3</vt:lpstr>
      <vt:lpstr>Wisp</vt:lpstr>
      <vt:lpstr>PowerPoint Presentation</vt:lpstr>
      <vt:lpstr>PowerPoint Presentation</vt:lpstr>
      <vt:lpstr>INTRODUCTION</vt:lpstr>
      <vt:lpstr>GAME OVERVIEW</vt:lpstr>
      <vt:lpstr>ABSTRACT</vt:lpstr>
      <vt:lpstr>ANALYSIS</vt:lpstr>
      <vt:lpstr>OBSERVATION</vt:lpstr>
      <vt:lpstr>CONCLUSION</vt:lpstr>
      <vt:lpstr>REFERENCE</vt:lpstr>
      <vt:lpstr>Snake GAME OUTPUT</vt:lpstr>
      <vt:lpstr>Thank You 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Shravani Savale</dc:creator>
  <cp:lastModifiedBy>dell .</cp:lastModifiedBy>
  <cp:revision>5</cp:revision>
  <dcterms:created xsi:type="dcterms:W3CDTF">2024-03-05T08:18:34Z</dcterms:created>
  <dcterms:modified xsi:type="dcterms:W3CDTF">2024-03-07T08:57:44Z</dcterms:modified>
</cp:coreProperties>
</file>