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5" r:id="rId12"/>
    <p:sldId id="276" r:id="rId13"/>
    <p:sldId id="27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8/2/2022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8/2/2022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8/2/2022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8/2/2022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8/2/2022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8/2/2022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8/2/2022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8/2/2022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8/2/2022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8/2/2022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8/2/2022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8/2/2022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" TargetMode="External"/><Relationship Id="rId2" Type="http://schemas.openxmlformats.org/officeDocument/2006/relationships/hyperlink" Target="http://www.google.com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IN" dirty="0"/>
            </a:br>
            <a:r>
              <a:rPr lang="en-IN" dirty="0"/>
              <a:t>ELECTRICITY BILL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b="1" dirty="0"/>
              <a:t>Presented by:</a:t>
            </a:r>
          </a:p>
          <a:p>
            <a:r>
              <a:rPr lang="en-IN" b="1" dirty="0"/>
              <a:t>VAIDYA PRATIKSHA ANIL</a:t>
            </a:r>
          </a:p>
        </p:txBody>
      </p:sp>
    </p:spTree>
    <p:extLst>
      <p:ext uri="{BB962C8B-B14F-4D97-AF65-F5344CB8AC3E}">
        <p14:creationId xmlns:p14="http://schemas.microsoft.com/office/powerpoint/2010/main" val="40563984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Generating the bill:-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90133C-AD86-4029-DEC4-6A5A312608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37" y="2500603"/>
            <a:ext cx="11635274" cy="3463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6015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CONCLUSION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We have seen that,We are ready with making the java project which name is Electricity Bill System.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Using this  software any user without having  any knowledge  of  Java could easily  be able to understand  the reports  of  various  functions of the Electricity bill </a:t>
            </a:r>
            <a:r>
              <a:rPr lang="en-US" dirty="0" err="1"/>
              <a:t>generate,and</a:t>
            </a:r>
            <a:r>
              <a:rPr lang="en-US" dirty="0"/>
              <a:t> how is it calculate and generate bill etc.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Here, Java  based  electricity bill system  is  successfully  developed..</a:t>
            </a:r>
          </a:p>
          <a:p>
            <a:pPr lvl="1">
              <a:buFont typeface="Wingdings" panose="05000000000000000000" pitchFamily="2" charset="2"/>
              <a:buChar char="q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10473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REFERENCES…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hlinkClick r:id="rId2"/>
              </a:rPr>
              <a:t>www.google.com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hlinkClick r:id="rId3"/>
              </a:rPr>
              <a:t>www.youtube.com</a:t>
            </a: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208610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Business Thank-You Letter Examples">
            <a:extLst>
              <a:ext uri="{FF2B5EF4-FFF2-40B4-BE49-F238E27FC236}">
                <a16:creationId xmlns:a16="http://schemas.microsoft.com/office/drawing/2014/main" id="{0E8F732E-5A87-2F58-6549-66A3CFEA6FE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037" y="242596"/>
            <a:ext cx="10170367" cy="5579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8144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1966" y="221289"/>
            <a:ext cx="10058400" cy="1450757"/>
          </a:xfrm>
        </p:spPr>
        <p:txBody>
          <a:bodyPr/>
          <a:lstStyle/>
          <a:p>
            <a:pPr algn="ctr"/>
            <a:r>
              <a:rPr lang="en-IN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Electricity bill system is used  calculate the monthly light unit </a:t>
            </a:r>
            <a:r>
              <a:rPr lang="en-US" dirty="0" err="1"/>
              <a:t>andhow</a:t>
            </a:r>
            <a:r>
              <a:rPr lang="en-US" dirty="0"/>
              <a:t> many units are done are used for commercial use or domestic use.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Electricity Bill system software is used for calculating the bill and Generate the </a:t>
            </a:r>
            <a:r>
              <a:rPr lang="en-US" dirty="0" err="1"/>
              <a:t>the</a:t>
            </a:r>
            <a:r>
              <a:rPr lang="en-US" dirty="0"/>
              <a:t> bill with all details.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A Electricity bill system is software that is designed to manage all the functions of  Electricity bill.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70052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Electricity Bill System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DC8CBE-B0A3-D45E-F0AA-DD458E04E2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Utility Billing System Malaysia (Electricity, Water, Gas) - JomSoft">
            <a:extLst>
              <a:ext uri="{FF2B5EF4-FFF2-40B4-BE49-F238E27FC236}">
                <a16:creationId xmlns:a16="http://schemas.microsoft.com/office/drawing/2014/main" id="{0DACE7E4-2F96-C16A-E7B6-37DEC69000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9702" y="1845734"/>
            <a:ext cx="9965977" cy="3847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1089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SOFTWARE REQUIREMENTS: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Eclipse IDE </a:t>
            </a:r>
          </a:p>
        </p:txBody>
      </p:sp>
    </p:spTree>
    <p:extLst>
      <p:ext uri="{BB962C8B-B14F-4D97-AF65-F5344CB8AC3E}">
        <p14:creationId xmlns:p14="http://schemas.microsoft.com/office/powerpoint/2010/main" val="3914932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USECASE DIAGRAM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1DED34B-B4E3-E9F4-39CF-84576D4E4A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737360"/>
            <a:ext cx="9997440" cy="4131734"/>
          </a:xfrm>
        </p:spPr>
        <p:txBody>
          <a:bodyPr/>
          <a:lstStyle/>
          <a:p>
            <a:endParaRPr lang="en-US" dirty="0"/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4BBE9F34-DAAD-54F8-B60F-834B5D184EC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8143180"/>
              </p:ext>
            </p:extLst>
          </p:nvPr>
        </p:nvGraphicFramePr>
        <p:xfrm>
          <a:off x="783120" y="1737360"/>
          <a:ext cx="9653105" cy="41317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8679240" imgH="5341680" progId="Paint.Picture.1">
                  <p:embed/>
                </p:oleObj>
              </mc:Choice>
              <mc:Fallback>
                <p:oleObj name="Bitmap Image" r:id="rId2" imgW="8679240" imgH="5341680" progId="Paint.Picture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83120" y="1737360"/>
                        <a:ext cx="9653105" cy="41317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25678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CLASS DIAGRAM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0D260B25-635D-3216-F41F-C011E8357F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737360"/>
            <a:ext cx="10058400" cy="4131734"/>
          </a:xfrm>
        </p:spPr>
        <p:txBody>
          <a:bodyPr/>
          <a:lstStyle/>
          <a:p>
            <a:endParaRPr lang="en-US" dirty="0"/>
          </a:p>
        </p:txBody>
      </p:sp>
      <p:graphicFrame>
        <p:nvGraphicFramePr>
          <p:cNvPr id="21" name="Object 20">
            <a:extLst>
              <a:ext uri="{FF2B5EF4-FFF2-40B4-BE49-F238E27FC236}">
                <a16:creationId xmlns:a16="http://schemas.microsoft.com/office/drawing/2014/main" id="{3928A8E7-528D-BC64-5F62-8A019DC016A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2392938"/>
              </p:ext>
            </p:extLst>
          </p:nvPr>
        </p:nvGraphicFramePr>
        <p:xfrm>
          <a:off x="2418736" y="2133600"/>
          <a:ext cx="7069394" cy="37354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7269480" imgH="3726360" progId="Paint.Picture.1">
                  <p:embed/>
                </p:oleObj>
              </mc:Choice>
              <mc:Fallback>
                <p:oleObj name="Bitmap Image" r:id="rId2" imgW="7269480" imgH="3726360" progId="Paint.Picture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418736" y="2133600"/>
                        <a:ext cx="7069394" cy="37354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531960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MODULES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q"/>
            </a:pPr>
            <a:r>
              <a:rPr lang="en-US" sz="2000" dirty="0" err="1"/>
              <a:t>getdata</a:t>
            </a:r>
            <a:endParaRPr lang="en-US" sz="2000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/>
              <a:t>calc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/>
              <a:t>display</a:t>
            </a:r>
          </a:p>
          <a:p>
            <a:pPr marL="201168" lvl="1" indent="0">
              <a:buNone/>
            </a:pPr>
            <a:r>
              <a:rPr lang="en-US" sz="2000" dirty="0"/>
              <a:t>Above all are the modules for the Electricity Bill System.Through all these modules</a:t>
            </a:r>
          </a:p>
          <a:p>
            <a:pPr marL="201168" lvl="1" indent="0">
              <a:buNone/>
            </a:pPr>
            <a:r>
              <a:rPr lang="en-US" sz="2000" dirty="0"/>
              <a:t>We can perform different different operations in the Electricity Bill System.Adding new adding customer name ,</a:t>
            </a:r>
            <a:r>
              <a:rPr lang="en-US" sz="2000" dirty="0" err="1"/>
              <a:t>meter_no</a:t>
            </a:r>
            <a:r>
              <a:rPr lang="en-US" sz="2000" dirty="0"/>
              <a:t> ,address, city, email like this,there are so many options in the </a:t>
            </a:r>
            <a:r>
              <a:rPr lang="en-US" sz="2000" dirty="0" err="1"/>
              <a:t>system.When</a:t>
            </a:r>
            <a:r>
              <a:rPr lang="en-US" sz="2000" dirty="0"/>
              <a:t> customer enter the information and calculate the bill using </a:t>
            </a:r>
            <a:r>
              <a:rPr lang="en-US" sz="2000" dirty="0" err="1"/>
              <a:t>previous_reading</a:t>
            </a:r>
            <a:r>
              <a:rPr lang="en-US" sz="2000" dirty="0"/>
              <a:t> and current _reading then generate the bill.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5414396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OUTPUTS OF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CBEF22-E4B9-08DA-F7A9-590C6A737D41}"/>
              </a:ext>
            </a:extLst>
          </p:cNvPr>
          <p:cNvSpPr txBox="1"/>
          <p:nvPr/>
        </p:nvSpPr>
        <p:spPr>
          <a:xfrm>
            <a:off x="1097280" y="1845734"/>
            <a:ext cx="39972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Inserting the data into the bill system:-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4E975B6-7603-952C-7F4B-8F291A1C14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249" y="2854733"/>
            <a:ext cx="11902751" cy="2193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888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7460"/>
            <a:ext cx="10058400" cy="4021633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Calculation: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571921-6F5F-676E-A7E8-C7C3CFAC83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737" y="2351314"/>
            <a:ext cx="11408851" cy="3252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84527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476</TotalTime>
  <Words>266</Words>
  <Application>Microsoft Office PowerPoint</Application>
  <PresentationFormat>Widescreen</PresentationFormat>
  <Paragraphs>30</Paragraphs>
  <Slides>13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Wingdings</vt:lpstr>
      <vt:lpstr>Retrospect</vt:lpstr>
      <vt:lpstr>Paintbrush Picture</vt:lpstr>
      <vt:lpstr> ELECTRICITY BILL SYSTEM</vt:lpstr>
      <vt:lpstr>INTRODUCTION</vt:lpstr>
      <vt:lpstr>Electricity Bill System</vt:lpstr>
      <vt:lpstr>REQUIREMENTS</vt:lpstr>
      <vt:lpstr>USECASE DIAGRAM </vt:lpstr>
      <vt:lpstr>CLASS DIAGRAM</vt:lpstr>
      <vt:lpstr>MODULES</vt:lpstr>
      <vt:lpstr>OUTPUTS OF PROJECT</vt:lpstr>
      <vt:lpstr>PowerPoint Presentation</vt:lpstr>
      <vt:lpstr>PowerPoint Presentation</vt:lpstr>
      <vt:lpstr>CONCLUSION</vt:lpstr>
      <vt:lpstr>REFERENCES…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LIBRARY  MANAGEMENT SYSTEM</dc:title>
  <dc:creator>shital</dc:creator>
  <cp:lastModifiedBy>pratiksha vaidya</cp:lastModifiedBy>
  <cp:revision>20</cp:revision>
  <dcterms:created xsi:type="dcterms:W3CDTF">2022-07-30T16:49:06Z</dcterms:created>
  <dcterms:modified xsi:type="dcterms:W3CDTF">2022-08-02T09:15:42Z</dcterms:modified>
</cp:coreProperties>
</file>