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BF94-E44D-4EDB-93A2-1E28551EA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A1D4-BCC3-4F37-A963-F69049625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9F21-64FE-48FD-978B-96D796A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C439-C6D3-4374-807E-C2C6A2FF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B713-2C13-409F-9A77-FA8CF5AD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2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2BF4-867C-4E20-92B5-0D5E071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2DFB-9139-44A5-B5BE-C79C94B9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CCBB-1BD3-4F8A-97E2-9553C191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AC2D-4E74-4E34-BE95-65AC9C17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E7B9-769E-4889-A5F2-22EA6D79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4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B8AE3-6A97-4DC5-9CB2-B33D65563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F410-BA1F-40E3-A895-A2A96A85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1B73-3AD3-43E2-900F-A9774490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042E-B101-48EA-8DA2-8D032A1A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0F76-22DA-41CF-81AB-4A710499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2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903-7E99-4F9D-95E6-EDB0726C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16B0-87E7-47DF-A23E-2C6A97F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5C2B-A85A-4A63-BD77-32649D9F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BB3D-0E52-4A1B-96DB-9F5E4893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1D11-6309-4763-B56A-2619B277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B5D2-58D1-4D2B-ABA3-736E5682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DF96-FA89-4475-B92A-8B581D34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EF28-035E-4F0C-874A-4D9F5998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04BB-C82C-44F8-A24D-CFCA208C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2C2A-5183-4E12-8253-097B6F5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8847-698B-4325-B159-677AC75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F62F-2595-4C25-BF6E-9B6C9CF1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17ADA-4298-4223-9B05-9D9869BA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9F8A-A62B-4152-9173-CB126287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C18C-A5A3-4F41-9868-A0B7B5B3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FA5F-BD89-4A1E-8544-CF05E3F7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736-0916-418D-A0FE-520BB4C6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4B46-1BD6-40D6-B33C-8C72B104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CBDC3-4563-4895-81A8-3321BCCB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4E9BC-2013-49D0-844D-BC882252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069AF-8EB3-4508-9887-BC2B21B5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56244-7B5B-4521-88DD-8E9C04B4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C2171-1ED5-4654-A7D1-35F8E985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E2949-F7C7-4EE9-9503-DF021484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F43F-E844-44CB-8ED6-82F38B9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A2588-34D5-45BC-8B1E-4648C86F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9A13A-50E1-4527-9A61-375BB107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37E7-9210-47C0-96DF-784A5B2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3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197B2-9DF2-442E-B87A-5EA30916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08402-B82E-4003-B251-D03F5E8E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A14-A044-4BB7-A721-E6B8FA1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3630-B9D6-4549-A47E-4056B7F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FC6-D617-4E19-902A-2E76F8C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7D3C-DF9A-4BED-A9AB-3433D90C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8E83-E55F-4A52-8B80-A88F1988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9A89-E13E-4F2A-A66D-F52FBC85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FFDA-E115-44BB-AEAC-FAE4D301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F646-081A-4C82-83A4-16DA1418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7349E-4133-41C9-909A-8BE2FA286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CF9C-F81F-4B53-8347-08C077AE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591A-A723-41E1-B0DA-1BBB089E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C1497-D874-4BD1-B8FE-222B1697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1825-4147-4145-B7A4-857CE4BD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3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3B805-C2C6-4730-AD70-7AE179FF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F78B-0FE5-4E5D-A338-AC9856AD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CE14-6694-49DF-903E-7B831CCD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D646-D634-46BE-AC9E-D151E35D964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5251-C9A9-4925-9B07-F19212A8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CC25-D8A2-4046-8001-3C646C78B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EA80-5CAB-46E1-8577-0BFE876E1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5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2257-2680-4592-88B4-88205677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E0393-0F67-42A4-A915-5E57ADFE7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3D240-C4AD-45D7-ADA0-D638C2AB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838325"/>
            <a:ext cx="55721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3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E734-F50D-4094-932A-05E511F1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EF2130-A8A4-4210-A95C-FF9E7DFE0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14" y="2039389"/>
            <a:ext cx="7428571" cy="39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3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5785-9930-49A6-AC4C-3D85EE54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00911E-2B4F-4E6E-A4D8-69E0E299CA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75" y="1825625"/>
            <a:ext cx="4426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0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Salunke</dc:creator>
  <cp:lastModifiedBy>Manish Salunke</cp:lastModifiedBy>
  <cp:revision>3</cp:revision>
  <dcterms:created xsi:type="dcterms:W3CDTF">2022-01-04T12:36:24Z</dcterms:created>
  <dcterms:modified xsi:type="dcterms:W3CDTF">2022-01-04T12:44:14Z</dcterms:modified>
</cp:coreProperties>
</file>