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92EC146-2A8C-49D9-B247-66FC5D2951B1}" type="slidenum">
              <a:rPr lang="en-IN" smtClean="0"/>
              <a:t>‹#›</a:t>
            </a:fld>
            <a:endParaRPr lang="en-IN"/>
          </a:p>
        </p:txBody>
      </p:sp>
    </p:spTree>
    <p:extLst>
      <p:ext uri="{BB962C8B-B14F-4D97-AF65-F5344CB8AC3E}">
        <p14:creationId xmlns:p14="http://schemas.microsoft.com/office/powerpoint/2010/main" val="385245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CC044-8812-4726-BC7F-7BC7D501505B}"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2573552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3547450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2255265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321034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5CC044-8812-4726-BC7F-7BC7D501505B}"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106981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5CC044-8812-4726-BC7F-7BC7D501505B}"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298443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1722855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34647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25045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5CC044-8812-4726-BC7F-7BC7D501505B}" type="datetimeFigureOut">
              <a:rPr lang="en-IN" smtClean="0"/>
              <a:t>17-06-2023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363004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5CC044-8812-4726-BC7F-7BC7D501505B}"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83547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5CC044-8812-4726-BC7F-7BC7D501505B}" type="datetimeFigureOut">
              <a:rPr lang="en-IN" smtClean="0"/>
              <a:t>17-06-2023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301412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5CC044-8812-4726-BC7F-7BC7D501505B}" type="datetimeFigureOut">
              <a:rPr lang="en-IN" smtClean="0"/>
              <a:t>17-06-2023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222053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CC044-8812-4726-BC7F-7BC7D501505B}" type="datetimeFigureOut">
              <a:rPr lang="en-IN" smtClean="0"/>
              <a:t>17-06-2023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11960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CC044-8812-4726-BC7F-7BC7D501505B}"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295689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CC044-8812-4726-BC7F-7BC7D501505B}" type="datetimeFigureOut">
              <a:rPr lang="en-IN" smtClean="0"/>
              <a:t>17-06-2023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EC146-2A8C-49D9-B247-66FC5D2951B1}" type="slidenum">
              <a:rPr lang="en-IN" smtClean="0"/>
              <a:t>‹#›</a:t>
            </a:fld>
            <a:endParaRPr lang="en-IN"/>
          </a:p>
        </p:txBody>
      </p:sp>
    </p:spTree>
    <p:extLst>
      <p:ext uri="{BB962C8B-B14F-4D97-AF65-F5344CB8AC3E}">
        <p14:creationId xmlns:p14="http://schemas.microsoft.com/office/powerpoint/2010/main" val="131179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55CC044-8812-4726-BC7F-7BC7D501505B}" type="datetimeFigureOut">
              <a:rPr lang="en-IN" smtClean="0"/>
              <a:t>17-06-2023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92EC146-2A8C-49D9-B247-66FC5D2951B1}" type="slidenum">
              <a:rPr lang="en-IN" smtClean="0"/>
              <a:t>‹#›</a:t>
            </a:fld>
            <a:endParaRPr lang="en-IN"/>
          </a:p>
        </p:txBody>
      </p:sp>
    </p:spTree>
    <p:extLst>
      <p:ext uri="{BB962C8B-B14F-4D97-AF65-F5344CB8AC3E}">
        <p14:creationId xmlns:p14="http://schemas.microsoft.com/office/powerpoint/2010/main" val="214979012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Music Store Analysis using SQL</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Pratiksha</a:t>
            </a:r>
            <a:r>
              <a:rPr lang="en-US" dirty="0" smtClean="0"/>
              <a:t> </a:t>
            </a:r>
            <a:r>
              <a:rPr lang="en-US" dirty="0" err="1" smtClean="0"/>
              <a:t>Thorat</a:t>
            </a:r>
            <a:endParaRPr lang="en-IN" dirty="0"/>
          </a:p>
        </p:txBody>
      </p:sp>
    </p:spTree>
    <p:extLst>
      <p:ext uri="{BB962C8B-B14F-4D97-AF65-F5344CB8AC3E}">
        <p14:creationId xmlns:p14="http://schemas.microsoft.com/office/powerpoint/2010/main" val="412894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smtClean="0"/>
              <a:t>To examine the dataset with SQL and help the store understand its business growth by answering simple questions.</a:t>
            </a:r>
            <a:endParaRPr lang="en-IN" dirty="0"/>
          </a:p>
        </p:txBody>
      </p:sp>
    </p:spTree>
    <p:extLst>
      <p:ext uri="{BB962C8B-B14F-4D97-AF65-F5344CB8AC3E}">
        <p14:creationId xmlns:p14="http://schemas.microsoft.com/office/powerpoint/2010/main" val="184714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622" y="2202905"/>
            <a:ext cx="5567235" cy="4500836"/>
          </a:xfrm>
        </p:spPr>
      </p:pic>
    </p:spTree>
    <p:extLst>
      <p:ext uri="{BB962C8B-B14F-4D97-AF65-F5344CB8AC3E}">
        <p14:creationId xmlns:p14="http://schemas.microsoft.com/office/powerpoint/2010/main" val="312983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set 1 - Easy</a:t>
            </a:r>
            <a:endParaRPr lang="en-IN" dirty="0"/>
          </a:p>
        </p:txBody>
      </p:sp>
      <p:sp>
        <p:nvSpPr>
          <p:cNvPr id="3" name="Content Placeholder 2"/>
          <p:cNvSpPr>
            <a:spLocks noGrp="1"/>
          </p:cNvSpPr>
          <p:nvPr>
            <p:ph idx="1"/>
          </p:nvPr>
        </p:nvSpPr>
        <p:spPr/>
        <p:txBody>
          <a:bodyPr/>
          <a:lstStyle/>
          <a:p>
            <a:r>
              <a:rPr lang="en-US" dirty="0" smtClean="0"/>
              <a:t>Who is the senior most employee based on job title/</a:t>
            </a:r>
          </a:p>
          <a:p>
            <a:r>
              <a:rPr lang="en-US" dirty="0" smtClean="0"/>
              <a:t>Which countries have the most Invoices?</a:t>
            </a:r>
          </a:p>
          <a:p>
            <a:r>
              <a:rPr lang="en-US" dirty="0" smtClean="0"/>
              <a:t>What are top3 values of total invoice?</a:t>
            </a:r>
          </a:p>
          <a:p>
            <a:r>
              <a:rPr lang="en-US" dirty="0" smtClean="0"/>
              <a:t>Which city has the best customers? We would like to throw a promotional Music Festival in the city we made the most money. Write a query that returns one city that has the highest sum of invoice totals. Return both the city name &amp; sum of all invoice totals.</a:t>
            </a:r>
          </a:p>
          <a:p>
            <a:r>
              <a:rPr lang="en-US" dirty="0" smtClean="0"/>
              <a:t>Who is the best customer? The customer who has spent the most money will be declared the best customer. Write a query that returns the person who has spent most money. </a:t>
            </a:r>
          </a:p>
        </p:txBody>
      </p:sp>
    </p:spTree>
    <p:extLst>
      <p:ext uri="{BB962C8B-B14F-4D97-AF65-F5344CB8AC3E}">
        <p14:creationId xmlns:p14="http://schemas.microsoft.com/office/powerpoint/2010/main" val="317546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set 2 - Moderate</a:t>
            </a:r>
            <a:endParaRPr lang="en-IN" dirty="0"/>
          </a:p>
        </p:txBody>
      </p:sp>
      <p:sp>
        <p:nvSpPr>
          <p:cNvPr id="3" name="Content Placeholder 2"/>
          <p:cNvSpPr>
            <a:spLocks noGrp="1"/>
          </p:cNvSpPr>
          <p:nvPr>
            <p:ph idx="1"/>
          </p:nvPr>
        </p:nvSpPr>
        <p:spPr/>
        <p:txBody>
          <a:bodyPr/>
          <a:lstStyle/>
          <a:p>
            <a:r>
              <a:rPr lang="en-US" dirty="0" smtClean="0"/>
              <a:t>Write query to return the email, first name, last name, &amp; Genre of all rock music listeners. Return your list ordered alphabetically by email starting with A</a:t>
            </a:r>
          </a:p>
          <a:p>
            <a:r>
              <a:rPr lang="en-US" dirty="0" smtClean="0"/>
              <a:t>Let’s invite the artists who have written the most rock music in our dataset. Write a query that returns the Artist name and total track count of the top 10 rock bands.</a:t>
            </a:r>
          </a:p>
          <a:p>
            <a:r>
              <a:rPr lang="en-US" dirty="0" smtClean="0"/>
              <a:t>Return all the track names that have a song length longer than the average song length. Return the name and milliseconds for each track. Order by the song length with the longest songs listed first.</a:t>
            </a:r>
            <a:endParaRPr lang="en-IN" dirty="0"/>
          </a:p>
        </p:txBody>
      </p:sp>
    </p:spTree>
    <p:extLst>
      <p:ext uri="{BB962C8B-B14F-4D97-AF65-F5344CB8AC3E}">
        <p14:creationId xmlns:p14="http://schemas.microsoft.com/office/powerpoint/2010/main" val="300268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set 3 - Advance</a:t>
            </a:r>
            <a:endParaRPr lang="en-IN" dirty="0"/>
          </a:p>
        </p:txBody>
      </p:sp>
      <p:sp>
        <p:nvSpPr>
          <p:cNvPr id="3" name="Content Placeholder 2"/>
          <p:cNvSpPr>
            <a:spLocks noGrp="1"/>
          </p:cNvSpPr>
          <p:nvPr>
            <p:ph idx="1"/>
          </p:nvPr>
        </p:nvSpPr>
        <p:spPr/>
        <p:txBody>
          <a:bodyPr/>
          <a:lstStyle/>
          <a:p>
            <a:r>
              <a:rPr lang="en-US" dirty="0" smtClean="0"/>
              <a:t>Find how much amount spent by each customer on artists? Write a query to return customer name, artist name and total spent </a:t>
            </a:r>
          </a:p>
          <a:p>
            <a:r>
              <a:rPr lang="en-US" dirty="0" smtClean="0"/>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a:p>
            <a:r>
              <a:rPr lang="en-US" dirty="0" smtClean="0"/>
              <a:t>Write a query that determines the customer that has spent the most on music for each country. Write a query that returns the country along with the top customer and how much they spent. For countries where the top amount spent is shared, provider all customers who spent this amount.</a:t>
            </a:r>
            <a:endParaRPr lang="en-IN" dirty="0"/>
          </a:p>
        </p:txBody>
      </p:sp>
    </p:spTree>
    <p:extLst>
      <p:ext uri="{BB962C8B-B14F-4D97-AF65-F5344CB8AC3E}">
        <p14:creationId xmlns:p14="http://schemas.microsoft.com/office/powerpoint/2010/main" val="269992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IN" dirty="0"/>
          </a:p>
        </p:txBody>
      </p:sp>
      <p:sp>
        <p:nvSpPr>
          <p:cNvPr id="3" name="Content Placeholder 2"/>
          <p:cNvSpPr>
            <a:spLocks noGrp="1"/>
          </p:cNvSpPr>
          <p:nvPr>
            <p:ph idx="1"/>
          </p:nvPr>
        </p:nvSpPr>
        <p:spPr>
          <a:xfrm>
            <a:off x="1154955" y="2307771"/>
            <a:ext cx="8761412" cy="4005943"/>
          </a:xfrm>
        </p:spPr>
        <p:txBody>
          <a:bodyPr>
            <a:normAutofit lnSpcReduction="10000"/>
          </a:bodyPr>
          <a:lstStyle/>
          <a:p>
            <a:r>
              <a:rPr lang="en-US" dirty="0"/>
              <a:t>1. Mohan </a:t>
            </a:r>
            <a:r>
              <a:rPr lang="en-US" dirty="0" err="1"/>
              <a:t>Madan</a:t>
            </a:r>
            <a:r>
              <a:rPr lang="en-US" dirty="0"/>
              <a:t> is the senior most employee based on job title</a:t>
            </a:r>
            <a:r>
              <a:rPr lang="en-US" dirty="0" smtClean="0"/>
              <a:t>.</a:t>
            </a:r>
          </a:p>
          <a:p>
            <a:r>
              <a:rPr lang="en-US" dirty="0" smtClean="0"/>
              <a:t>2</a:t>
            </a:r>
            <a:r>
              <a:rPr lang="en-US" dirty="0"/>
              <a:t>. USA have the most </a:t>
            </a:r>
            <a:r>
              <a:rPr lang="en-US" dirty="0" smtClean="0"/>
              <a:t>Invoices</a:t>
            </a:r>
          </a:p>
          <a:p>
            <a:r>
              <a:rPr lang="en-US" dirty="0" smtClean="0"/>
              <a:t>3</a:t>
            </a:r>
            <a:r>
              <a:rPr lang="en-US" dirty="0"/>
              <a:t>. Prague city has the best customer</a:t>
            </a:r>
            <a:r>
              <a:rPr lang="en-US" dirty="0" smtClean="0"/>
              <a:t>.</a:t>
            </a:r>
          </a:p>
          <a:p>
            <a:r>
              <a:rPr lang="en-US" dirty="0" smtClean="0"/>
              <a:t>4</a:t>
            </a:r>
            <a:r>
              <a:rPr lang="en-US" dirty="0"/>
              <a:t>. R. </a:t>
            </a:r>
            <a:r>
              <a:rPr lang="en-US" dirty="0" err="1"/>
              <a:t>Madhav</a:t>
            </a:r>
            <a:r>
              <a:rPr lang="en-US" dirty="0"/>
              <a:t> is the best customer</a:t>
            </a:r>
            <a:r>
              <a:rPr lang="en-US" dirty="0" smtClean="0"/>
              <a:t>.</a:t>
            </a:r>
          </a:p>
          <a:p>
            <a:r>
              <a:rPr lang="en-US" dirty="0" smtClean="0"/>
              <a:t>5</a:t>
            </a:r>
            <a:r>
              <a:rPr lang="en-US" dirty="0"/>
              <a:t>. "Led Zeppelin" "U2" "Deep </a:t>
            </a:r>
            <a:r>
              <a:rPr lang="en-US" dirty="0" err="1"/>
              <a:t>Purple""Iron</a:t>
            </a:r>
            <a:r>
              <a:rPr lang="en-US" dirty="0"/>
              <a:t> Maiden" "Pearl Jam" "Van Halen" "Queen" "The Rolling Stones""</a:t>
            </a:r>
            <a:r>
              <a:rPr lang="en-US" dirty="0" err="1"/>
              <a:t>Creedence</a:t>
            </a:r>
            <a:r>
              <a:rPr lang="en-US" dirty="0"/>
              <a:t> Clearwater Revival" "Kiss"  are the artists who have written the most rock music in our dataset</a:t>
            </a:r>
            <a:r>
              <a:rPr lang="en-US" dirty="0" smtClean="0"/>
              <a:t>.</a:t>
            </a:r>
          </a:p>
          <a:p>
            <a:r>
              <a:rPr lang="en-US" dirty="0" smtClean="0"/>
              <a:t>6</a:t>
            </a:r>
            <a:r>
              <a:rPr lang="en-US" dirty="0"/>
              <a:t>. Queen ( Hugh O'Reilly) is the artist on which customers spent amount</a:t>
            </a:r>
            <a:r>
              <a:rPr lang="en-US" dirty="0" smtClean="0"/>
              <a:t>.</a:t>
            </a:r>
          </a:p>
          <a:p>
            <a:r>
              <a:rPr lang="en-US" dirty="0" smtClean="0"/>
              <a:t>7</a:t>
            </a:r>
            <a:r>
              <a:rPr lang="en-US" dirty="0"/>
              <a:t>. Alternative &amp; Punk is the most popular music genre for country Argentina and Rock is the most popular music genre in Australia, Austria, Belgium, Brazil, Canada, Chile, Czech Republic, Denmark, Finland, France, France, Germany, Hungary etc.</a:t>
            </a:r>
            <a:endParaRPr lang="en-IN" dirty="0"/>
          </a:p>
        </p:txBody>
      </p:sp>
    </p:spTree>
    <p:extLst>
      <p:ext uri="{BB962C8B-B14F-4D97-AF65-F5344CB8AC3E}">
        <p14:creationId xmlns:p14="http://schemas.microsoft.com/office/powerpoint/2010/main" val="73597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Music store should arrange a concert of Queen ( Hugh O'Reilly) in Prague city.</a:t>
            </a:r>
            <a:endParaRPr lang="en-IN" dirty="0"/>
          </a:p>
        </p:txBody>
      </p:sp>
    </p:spTree>
    <p:extLst>
      <p:ext uri="{BB962C8B-B14F-4D97-AF65-F5344CB8AC3E}">
        <p14:creationId xmlns:p14="http://schemas.microsoft.com/office/powerpoint/2010/main" val="188637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174</TotalTime>
  <Words>574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Digital Music Store Analysis using SQL</vt:lpstr>
      <vt:lpstr>Objective</vt:lpstr>
      <vt:lpstr>Schema</vt:lpstr>
      <vt:lpstr>Question set 1 - Easy</vt:lpstr>
      <vt:lpstr>Question set 2 - Moderate</vt:lpstr>
      <vt:lpstr>Question set 3 - Advance</vt:lpstr>
      <vt:lpstr>Observations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Music Store Analysis using SQL</dc:title>
  <dc:creator>ASUS</dc:creator>
  <cp:lastModifiedBy>ASUS</cp:lastModifiedBy>
  <cp:revision>10</cp:revision>
  <dcterms:created xsi:type="dcterms:W3CDTF">2023-06-17T04:11:42Z</dcterms:created>
  <dcterms:modified xsi:type="dcterms:W3CDTF">2023-06-17T07:06:08Z</dcterms:modified>
</cp:coreProperties>
</file>