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2A3D0F-E3D2-4602-9AE9-5A88D4F7D3C2}">
          <p14:sldIdLst>
            <p14:sldId id="256"/>
            <p14:sldId id="257"/>
            <p14:sldId id="258"/>
            <p14:sldId id="259"/>
          </p14:sldIdLst>
        </p14:section>
        <p14:section name="Untitled Section" id="{83848089-10E5-4E7F-B1F0-DEBE17EBBC1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Vrinda%20store\Vrinda%20Store%20Data%20Analysi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Vrinda%20store\Vrinda%20Store%20Data%20Analysi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Vrinda%20store\Vrinda%20Store%20Data%20Analysi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Vrinda%20store\Vrinda%20Store%20Data%20Analysi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Vrinda%20store\Vrinda%20Store%20Data%20Analysi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Vrinda%20store\Vrinda%20Store%20Data%20Analysis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Vrinda%20store\Vrinda%20Store%20Data%20Analysis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(1).xlsx]Sales Vs Orders 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Orders Vs 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Vs Orders '!$B$1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'Sales Vs Orders '!$A$2:$A$14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Vs Orders '!$B$2:$B$14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9624976"/>
        <c:axId val="1799614096"/>
      </c:barChart>
      <c:lineChart>
        <c:grouping val="standard"/>
        <c:varyColors val="0"/>
        <c:ser>
          <c:idx val="1"/>
          <c:order val="1"/>
          <c:tx>
            <c:strRef>
              <c:f>'Sales Vs Orders '!$C$1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'Sales Vs Orders '!$A$2:$A$14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Vs Orders '!$C$2:$C$14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9618992"/>
        <c:axId val="1799618448"/>
      </c:lineChart>
      <c:catAx>
        <c:axId val="179962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614096"/>
        <c:crosses val="autoZero"/>
        <c:auto val="1"/>
        <c:lblAlgn val="ctr"/>
        <c:lblOffset val="100"/>
        <c:noMultiLvlLbl val="0"/>
      </c:catAx>
      <c:valAx>
        <c:axId val="179961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624976"/>
        <c:crosses val="autoZero"/>
        <c:crossBetween val="between"/>
      </c:valAx>
      <c:valAx>
        <c:axId val="179961844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618992"/>
        <c:crosses val="max"/>
        <c:crossBetween val="between"/>
      </c:valAx>
      <c:catAx>
        <c:axId val="17996189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9618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(1).xlsx]Sales Vs Orders 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Orders Vs 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Vs Orders '!$B$1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'Sales Vs Orders '!$A$2:$A$14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Vs Orders '!$B$2:$B$14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6885296"/>
        <c:axId val="1796890736"/>
      </c:barChart>
      <c:lineChart>
        <c:grouping val="standard"/>
        <c:varyColors val="0"/>
        <c:ser>
          <c:idx val="1"/>
          <c:order val="1"/>
          <c:tx>
            <c:strRef>
              <c:f>'Sales Vs Orders '!$C$1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'Sales Vs Orders '!$A$2:$A$14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Vs Orders '!$C$2:$C$14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6889648"/>
        <c:axId val="1796886928"/>
      </c:lineChart>
      <c:catAx>
        <c:axId val="179688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890736"/>
        <c:crosses val="autoZero"/>
        <c:auto val="1"/>
        <c:lblAlgn val="ctr"/>
        <c:lblOffset val="100"/>
        <c:noMultiLvlLbl val="0"/>
      </c:catAx>
      <c:valAx>
        <c:axId val="179689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885296"/>
        <c:crosses val="autoZero"/>
        <c:crossBetween val="between"/>
      </c:valAx>
      <c:valAx>
        <c:axId val="179688692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889648"/>
        <c:crosses val="max"/>
        <c:crossBetween val="between"/>
      </c:valAx>
      <c:catAx>
        <c:axId val="179688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68869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(1).xlsx]M vs W!PivotTable3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Sale-</a:t>
            </a:r>
            <a:r>
              <a:rPr lang="en-US" baseline="0"/>
              <a:t> </a:t>
            </a:r>
            <a:r>
              <a:rPr lang="en-US"/>
              <a:t>Men vs</a:t>
            </a:r>
            <a:r>
              <a:rPr lang="en-US" baseline="0"/>
              <a:t> Women sales %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'M vs W'!$B$3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'M vs W'!$A$4:$A$6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'M vs W'!$B$4:$B$6</c:f>
              <c:numCache>
                <c:formatCode>General</c:formatCode>
                <c:ptCount val="2"/>
                <c:pt idx="0">
                  <c:v>7613604</c:v>
                </c:pt>
                <c:pt idx="1">
                  <c:v>13562773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(1).xlsx]Order status 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 Status </a:t>
            </a:r>
          </a:p>
        </c:rich>
      </c:tx>
      <c:layout>
        <c:manualLayout>
          <c:xMode val="edge"/>
          <c:yMode val="edge"/>
          <c:x val="0.74072714556361274"/>
          <c:y val="3.97299043836456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-6.2469497315763824E-2"/>
              <c:y val="5.376342948026636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dLbl>
          <c:idx val="0"/>
          <c:layout>
            <c:manualLayout>
              <c:x val="-2.3426061493411421E-2"/>
              <c:y val="-1.0752685896053302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2947779404587605E-2"/>
              <c:y val="-5.3763429480266391E-3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2947779404587605E-2"/>
              <c:y val="-5.3763429480266391E-3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6.2469497315763824E-2"/>
              <c:y val="5.376342948026636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426061493411421E-2"/>
              <c:y val="-1.0752685896053302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2947779404587605E-2"/>
              <c:y val="-5.3763429480266391E-3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6.2469497315763824E-2"/>
              <c:y val="5.376342948026636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426061493411421E-2"/>
              <c:y val="-1.0752685896053302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2947779404587605E-2"/>
              <c:y val="-5.3763429480266391E-3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6.2469497315763824E-2"/>
              <c:y val="5.376342948026636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426061493411421E-2"/>
              <c:y val="-1.0752685896053302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2947779404587605E-2"/>
              <c:y val="-5.3763429480266391E-3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6.2469497315763824E-2"/>
              <c:y val="5.376342948026636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426061493411421E-2"/>
              <c:y val="-1.0752685896053302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'Order status '!$B$1</c:f>
              <c:strCache>
                <c:ptCount val="1"/>
                <c:pt idx="0">
                  <c:v>Total</c:v>
                </c:pt>
              </c:strCache>
            </c:strRef>
          </c:tx>
          <c:explosion val="1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4.2947779404587605E-2"/>
                  <c:y val="-5.376342948026639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2469497315763824E-2"/>
                  <c:y val="5.376342948026636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3426061493411421E-2"/>
                  <c:y val="-1.075268589605330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'Order status '!$A$2:$A$6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'Order status '!$B$2:$B$6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(1).xlsx]Top 10 states 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Sales- Top 10 states</a:t>
            </a:r>
          </a:p>
        </c:rich>
      </c:tx>
      <c:layout>
        <c:manualLayout>
          <c:xMode val="edge"/>
          <c:yMode val="edge"/>
          <c:x val="0.48399300087489061"/>
          <c:y val="5.9164479440069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states 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10 states '!$A$2:$A$12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UTTAR PRADESH</c:v>
                </c:pt>
                <c:pt idx="3">
                  <c:v>TELANGANA</c:v>
                </c:pt>
                <c:pt idx="4">
                  <c:v>TAMIL NADU</c:v>
                </c:pt>
                <c:pt idx="5">
                  <c:v>DELHI</c:v>
                </c:pt>
                <c:pt idx="6">
                  <c:v>KERALA</c:v>
                </c:pt>
                <c:pt idx="7">
                  <c:v>WEST BENGAL</c:v>
                </c:pt>
                <c:pt idx="8">
                  <c:v>ANDHRA PRADESH</c:v>
                </c:pt>
                <c:pt idx="9">
                  <c:v>HARYANA</c:v>
                </c:pt>
              </c:strCache>
            </c:strRef>
          </c:cat>
          <c:val>
            <c:numRef>
              <c:f>'Top 10 states '!$B$2:$B$12</c:f>
              <c:numCache>
                <c:formatCode>General</c:formatCode>
                <c:ptCount val="10"/>
                <c:pt idx="0">
                  <c:v>2990221</c:v>
                </c:pt>
                <c:pt idx="1">
                  <c:v>2646358</c:v>
                </c:pt>
                <c:pt idx="2">
                  <c:v>2104659</c:v>
                </c:pt>
                <c:pt idx="3">
                  <c:v>1712439</c:v>
                </c:pt>
                <c:pt idx="4">
                  <c:v>1678877</c:v>
                </c:pt>
                <c:pt idx="5">
                  <c:v>1266328</c:v>
                </c:pt>
                <c:pt idx="6">
                  <c:v>1008940</c:v>
                </c:pt>
                <c:pt idx="7">
                  <c:v>922444</c:v>
                </c:pt>
                <c:pt idx="8">
                  <c:v>918499</c:v>
                </c:pt>
                <c:pt idx="9">
                  <c:v>813320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99614640"/>
        <c:axId val="1799619536"/>
      </c:barChart>
      <c:catAx>
        <c:axId val="1799614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619536"/>
        <c:crosses val="autoZero"/>
        <c:auto val="1"/>
        <c:lblAlgn val="ctr"/>
        <c:lblOffset val="100"/>
        <c:noMultiLvlLbl val="0"/>
      </c:catAx>
      <c:valAx>
        <c:axId val="1799619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9961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(1).xlsx]age vs gender!PivotTable7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Orders - Age vs Gender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vs gender'!$B$1:$B$2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vs gender'!$A$3:$A$6</c:f>
              <c:strCache>
                <c:ptCount val="3"/>
                <c:pt idx="0">
                  <c:v>Senior</c:v>
                </c:pt>
                <c:pt idx="1">
                  <c:v>Teenager</c:v>
                </c:pt>
                <c:pt idx="2">
                  <c:v>Adult</c:v>
                </c:pt>
              </c:strCache>
            </c:strRef>
          </c:cat>
          <c:val>
            <c:numRef>
              <c:f>'age vs gender'!$B$3:$B$6</c:f>
              <c:numCache>
                <c:formatCode>0.00%</c:formatCode>
                <c:ptCount val="3"/>
                <c:pt idx="0">
                  <c:v>6.0199053048603728E-2</c:v>
                </c:pt>
                <c:pt idx="1">
                  <c:v>7.3855767062840208E-2</c:v>
                </c:pt>
                <c:pt idx="2">
                  <c:v>0.17173962057525688</c:v>
                </c:pt>
              </c:numCache>
            </c:numRef>
          </c:val>
        </c:ser>
        <c:ser>
          <c:idx val="1"/>
          <c:order val="1"/>
          <c:tx>
            <c:strRef>
              <c:f>'age vs gender'!$C$1:$C$2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vs gender'!$A$3:$A$6</c:f>
              <c:strCache>
                <c:ptCount val="3"/>
                <c:pt idx="0">
                  <c:v>Senior</c:v>
                </c:pt>
                <c:pt idx="1">
                  <c:v>Teenager</c:v>
                </c:pt>
                <c:pt idx="2">
                  <c:v>Adult</c:v>
                </c:pt>
              </c:strCache>
            </c:strRef>
          </c:cat>
          <c:val>
            <c:numRef>
              <c:f>'age vs gender'!$C$3:$C$6</c:f>
              <c:numCache>
                <c:formatCode>0.00%</c:formatCode>
                <c:ptCount val="3"/>
                <c:pt idx="0">
                  <c:v>0.13592295551905176</c:v>
                </c:pt>
                <c:pt idx="1">
                  <c:v>0.16874416207685122</c:v>
                </c:pt>
                <c:pt idx="2">
                  <c:v>0.38953844171739621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35379472"/>
        <c:axId val="1935383280"/>
      </c:barChart>
      <c:catAx>
        <c:axId val="193537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383280"/>
        <c:crosses val="autoZero"/>
        <c:auto val="1"/>
        <c:lblAlgn val="ctr"/>
        <c:lblOffset val="100"/>
        <c:noMultiLvlLbl val="0"/>
      </c:catAx>
      <c:valAx>
        <c:axId val="193538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37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(1).xlsx]Channels!PivotTable9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</a:t>
            </a:r>
            <a:r>
              <a:rPr lang="en-US" baseline="0"/>
              <a:t> - Channels</a:t>
            </a:r>
            <a:endParaRPr lang="en-US"/>
          </a:p>
        </c:rich>
      </c:tx>
      <c:layout>
        <c:manualLayout>
          <c:xMode val="edge"/>
          <c:yMode val="edge"/>
          <c:x val="0.62027777777777793"/>
          <c:y val="4.06459609215514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6.1111111111111012E-2"/>
              <c:y val="2.1218890680033321E-17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3.3333333333333333E-2"/>
              <c:y val="-3.240740740740740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6.1111111111111012E-2"/>
              <c:y val="2.1218890680033321E-17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3333333333333333E-2"/>
              <c:y val="-3.240740740740740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6.1111111111111012E-2"/>
              <c:y val="2.1218890680033321E-17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3333333333333333E-2"/>
              <c:y val="-3.240740740740740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6.1111111111111012E-2"/>
              <c:y val="2.1218890680033321E-17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3333333333333333E-2"/>
              <c:y val="-3.240740740740740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6.1111111111111012E-2"/>
              <c:y val="2.1218890680033321E-17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3333333333333333E-2"/>
              <c:y val="-3.240740740740740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Channels!$B$1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6.1111111111111012E-2"/>
                  <c:y val="2.1218890680033321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3.3333333333333333E-2"/>
                  <c:y val="-3.240740740740740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Channels!$A$2:$A$9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Channels!$B$2:$B$9</c:f>
              <c:numCache>
                <c:formatCode>0.00%</c:formatCode>
                <c:ptCount val="7"/>
                <c:pt idx="0">
                  <c:v>6.2196025380874161E-2</c:v>
                </c:pt>
                <c:pt idx="1">
                  <c:v>0.35481689052082327</c:v>
                </c:pt>
                <c:pt idx="2">
                  <c:v>0.21589847650336585</c:v>
                </c:pt>
                <c:pt idx="3">
                  <c:v>4.5028505169581602E-2</c:v>
                </c:pt>
                <c:pt idx="4">
                  <c:v>0.23364576287564015</c:v>
                </c:pt>
                <c:pt idx="5">
                  <c:v>4.7798499049827678E-2</c:v>
                </c:pt>
                <c:pt idx="6">
                  <c:v>4.0615840499887271E-2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6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67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460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1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3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41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478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9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06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48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0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6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1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5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40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0521B5-59B7-495C-A382-B46EF3A9A94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CD07A4-7D4B-40CA-89FA-CA39EB47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3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err="1" smtClean="0"/>
              <a:t>Vrinda</a:t>
            </a:r>
            <a:r>
              <a:rPr lang="en-US" sz="8800" dirty="0" smtClean="0"/>
              <a:t> Store</a:t>
            </a:r>
            <a:endParaRPr lang="en-IN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915" y="4533540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analysis using excel. </a:t>
            </a:r>
            <a:endParaRPr lang="en-IN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1233336" y="5160557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36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Pratiksha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Thorat</a:t>
            </a:r>
            <a:endParaRPr lang="en-IN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Relation between age and gender based on </a:t>
            </a:r>
            <a:r>
              <a:rPr lang="en-US" sz="2400" dirty="0" smtClean="0"/>
              <a:t>number.</a:t>
            </a: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720064"/>
              </p:ext>
            </p:extLst>
          </p:nvPr>
        </p:nvGraphicFramePr>
        <p:xfrm>
          <a:off x="1893569" y="2371996"/>
          <a:ext cx="8022797" cy="4124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109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Amazon </a:t>
            </a:r>
            <a:r>
              <a:rPr lang="en-US" sz="2800" dirty="0"/>
              <a:t>is contributing to maximum </a:t>
            </a:r>
            <a:r>
              <a:rPr lang="en-US" sz="2800" dirty="0" smtClean="0"/>
              <a:t>sales</a:t>
            </a:r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484295"/>
              </p:ext>
            </p:extLst>
          </p:nvPr>
        </p:nvGraphicFramePr>
        <p:xfrm>
          <a:off x="2455817" y="2449558"/>
          <a:ext cx="6618514" cy="416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703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Insights	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Women are more likely to buy compared to men(65%)</a:t>
            </a:r>
          </a:p>
          <a:p>
            <a:r>
              <a:rPr lang="en-US" dirty="0" smtClean="0"/>
              <a:t>Maharashtra, Karnataka and Uttar Pradesh are the top 3 states(35%)</a:t>
            </a:r>
          </a:p>
          <a:p>
            <a:r>
              <a:rPr lang="en-US" dirty="0" smtClean="0"/>
              <a:t>Adult age group(30-49yrs) is max contributing (50%)</a:t>
            </a:r>
          </a:p>
          <a:p>
            <a:r>
              <a:rPr lang="en-US" dirty="0" smtClean="0"/>
              <a:t>Amazon, </a:t>
            </a:r>
            <a:r>
              <a:rPr lang="en-US" dirty="0" err="1" smtClean="0"/>
              <a:t>Flipkart</a:t>
            </a:r>
            <a:r>
              <a:rPr lang="en-US" dirty="0" smtClean="0"/>
              <a:t> and </a:t>
            </a:r>
            <a:r>
              <a:rPr lang="en-US" dirty="0" err="1" smtClean="0"/>
              <a:t>Myntra</a:t>
            </a:r>
            <a:r>
              <a:rPr lang="en-US" dirty="0" smtClean="0"/>
              <a:t> channels are max contributing (80%)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19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Conclusion to improve </a:t>
            </a:r>
            <a:r>
              <a:rPr lang="en-US" dirty="0" err="1" smtClean="0"/>
              <a:t>Vrinda</a:t>
            </a:r>
            <a:r>
              <a:rPr lang="en-US" dirty="0" smtClean="0"/>
              <a:t> store sales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women customers of age group (30-49 </a:t>
            </a:r>
            <a:r>
              <a:rPr lang="en-US" dirty="0" err="1" smtClean="0"/>
              <a:t>yrs</a:t>
            </a:r>
            <a:r>
              <a:rPr lang="en-US" dirty="0" smtClean="0"/>
              <a:t>) lives in Maharashtra, Karnataka and Uttar Pradesh by showing ads/offers/coupons available on Amazon, </a:t>
            </a:r>
            <a:r>
              <a:rPr lang="en-US" dirty="0" err="1" smtClean="0"/>
              <a:t>Flipkart</a:t>
            </a:r>
            <a:r>
              <a:rPr lang="en-US" dirty="0" smtClean="0"/>
              <a:t> and </a:t>
            </a:r>
            <a:r>
              <a:rPr lang="en-US" dirty="0" err="1" smtClean="0"/>
              <a:t>Myntra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17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Vrinda</a:t>
            </a:r>
            <a:r>
              <a:rPr lang="en-US" dirty="0"/>
              <a:t> store wants to create an annual sales report for 2022. So that, </a:t>
            </a:r>
            <a:r>
              <a:rPr lang="en-US" dirty="0" err="1"/>
              <a:t>Vrinda</a:t>
            </a:r>
            <a:r>
              <a:rPr lang="en-US" dirty="0"/>
              <a:t> can understand their customers and grow more sales in 2023.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1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sales and orders using single chart </a:t>
            </a:r>
            <a:r>
              <a:rPr lang="en-US" dirty="0" smtClean="0"/>
              <a:t>.</a:t>
            </a:r>
          </a:p>
          <a:p>
            <a:r>
              <a:rPr lang="en-US" dirty="0"/>
              <a:t>which month got the highest sales and orders</a:t>
            </a:r>
            <a:r>
              <a:rPr lang="en-US" dirty="0" smtClean="0"/>
              <a:t>?</a:t>
            </a:r>
          </a:p>
          <a:p>
            <a:r>
              <a:rPr lang="en-US" dirty="0"/>
              <a:t>Who purchased more- men or women in 2022</a:t>
            </a:r>
            <a:r>
              <a:rPr lang="en-US" dirty="0" smtClean="0"/>
              <a:t>?</a:t>
            </a:r>
          </a:p>
          <a:p>
            <a:r>
              <a:rPr lang="en-US" dirty="0"/>
              <a:t>What are different order status in 2022</a:t>
            </a:r>
            <a:r>
              <a:rPr lang="en-US" dirty="0" smtClean="0"/>
              <a:t>?</a:t>
            </a:r>
          </a:p>
          <a:p>
            <a:r>
              <a:rPr lang="en-US" dirty="0"/>
              <a:t>List top 10 states contributing to the sales</a:t>
            </a:r>
            <a:r>
              <a:rPr lang="en-US" dirty="0" smtClean="0"/>
              <a:t>?</a:t>
            </a:r>
          </a:p>
          <a:p>
            <a:r>
              <a:rPr lang="en-US" dirty="0"/>
              <a:t>Relation between age and gender based on number</a:t>
            </a:r>
            <a:r>
              <a:rPr lang="en-US" dirty="0" smtClean="0"/>
              <a:t>?</a:t>
            </a:r>
          </a:p>
          <a:p>
            <a:r>
              <a:rPr lang="en-US" dirty="0"/>
              <a:t>Which channel is contributing to maximum sales</a:t>
            </a:r>
            <a:r>
              <a:rPr lang="en-US" dirty="0" smtClean="0"/>
              <a:t>?</a:t>
            </a:r>
          </a:p>
          <a:p>
            <a:r>
              <a:rPr lang="en-IN" dirty="0"/>
              <a:t> Highest selling category? , etc. </a:t>
            </a:r>
          </a:p>
        </p:txBody>
      </p:sp>
    </p:spTree>
    <p:extLst>
      <p:ext uri="{BB962C8B-B14F-4D97-AF65-F5344CB8AC3E}">
        <p14:creationId xmlns:p14="http://schemas.microsoft.com/office/powerpoint/2010/main" val="26155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Analysis correcting the columns . </a:t>
            </a:r>
            <a:endParaRPr lang="en-US" dirty="0" smtClean="0"/>
          </a:p>
          <a:p>
            <a:r>
              <a:rPr lang="en-US" dirty="0" smtClean="0"/>
              <a:t>checking </a:t>
            </a:r>
            <a:r>
              <a:rPr lang="en-US" dirty="0"/>
              <a:t>null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checking and replacing duplicate values. </a:t>
            </a:r>
            <a:endParaRPr lang="en-US" dirty="0" smtClean="0"/>
          </a:p>
          <a:p>
            <a:r>
              <a:rPr lang="en-US" dirty="0" smtClean="0"/>
              <a:t>making </a:t>
            </a:r>
            <a:r>
              <a:rPr lang="en-US" dirty="0"/>
              <a:t>a formula for age group </a:t>
            </a:r>
            <a:r>
              <a:rPr lang="en-US" dirty="0" smtClean="0"/>
              <a:t>                                                    </a:t>
            </a:r>
          </a:p>
          <a:p>
            <a:r>
              <a:rPr lang="en-US" dirty="0" smtClean="0"/>
              <a:t>Making a formula and made a new column for month. </a:t>
            </a:r>
          </a:p>
        </p:txBody>
      </p:sp>
    </p:spTree>
    <p:extLst>
      <p:ext uri="{BB962C8B-B14F-4D97-AF65-F5344CB8AC3E}">
        <p14:creationId xmlns:p14="http://schemas.microsoft.com/office/powerpoint/2010/main" val="13414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</a:t>
            </a:r>
            <a:endParaRPr lang="en-IN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037951"/>
              </p:ext>
            </p:extLst>
          </p:nvPr>
        </p:nvGraphicFramePr>
        <p:xfrm>
          <a:off x="1991326" y="3187338"/>
          <a:ext cx="5637031" cy="2673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1307354" y="2424964"/>
            <a:ext cx="7004977" cy="470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1. Comparing the sales and orders using single chart.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4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 March </a:t>
            </a:r>
            <a:r>
              <a:rPr lang="en-US" sz="2400" dirty="0"/>
              <a:t>month got the highest sales and </a:t>
            </a:r>
            <a:r>
              <a:rPr lang="en-US" sz="2400" dirty="0" smtClean="0"/>
              <a:t>orders.</a:t>
            </a: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210876"/>
              </p:ext>
            </p:extLst>
          </p:nvPr>
        </p:nvGraphicFramePr>
        <p:xfrm>
          <a:off x="2284722" y="2569030"/>
          <a:ext cx="7631645" cy="3670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984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Womens</a:t>
            </a:r>
            <a:r>
              <a:rPr lang="en-US" sz="2800" dirty="0" smtClean="0"/>
              <a:t> purchased 64% </a:t>
            </a:r>
            <a:r>
              <a:rPr lang="en-US" sz="2800" dirty="0"/>
              <a:t>in </a:t>
            </a:r>
            <a:r>
              <a:rPr lang="en-US" sz="2800" dirty="0" smtClean="0"/>
              <a:t>2022.</a:t>
            </a:r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530881"/>
              </p:ext>
            </p:extLst>
          </p:nvPr>
        </p:nvGraphicFramePr>
        <p:xfrm>
          <a:off x="3418522" y="2549298"/>
          <a:ext cx="5229089" cy="377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152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Different </a:t>
            </a:r>
            <a:r>
              <a:rPr lang="en-US" sz="2800" dirty="0"/>
              <a:t>order status in </a:t>
            </a:r>
            <a:r>
              <a:rPr lang="en-US" sz="2800" dirty="0" smtClean="0"/>
              <a:t>2022.</a:t>
            </a:r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417731"/>
              </p:ext>
            </p:extLst>
          </p:nvPr>
        </p:nvGraphicFramePr>
        <p:xfrm>
          <a:off x="2578962" y="2249260"/>
          <a:ext cx="6451827" cy="417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41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</a:t>
            </a:r>
            <a:r>
              <a:rPr lang="en-US" sz="2800" dirty="0" smtClean="0"/>
              <a:t>op </a:t>
            </a:r>
            <a:r>
              <a:rPr lang="en-US" sz="2800" dirty="0"/>
              <a:t>10 states contributing to the </a:t>
            </a:r>
            <a:r>
              <a:rPr lang="en-US" sz="2800" dirty="0" smtClean="0"/>
              <a:t>sales.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898931"/>
              </p:ext>
            </p:extLst>
          </p:nvPr>
        </p:nvGraphicFramePr>
        <p:xfrm>
          <a:off x="1839957" y="2196193"/>
          <a:ext cx="7739472" cy="4561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5890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324</TotalTime>
  <Words>318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Vrinda Store</vt:lpstr>
      <vt:lpstr>Objective </vt:lpstr>
      <vt:lpstr>Sample Questions.</vt:lpstr>
      <vt:lpstr>Data cleaning </vt:lpstr>
      <vt:lpstr>Data Analysis </vt:lpstr>
      <vt:lpstr> March month got the highest sales and orders. </vt:lpstr>
      <vt:lpstr>Womens purchased 64% in 2022. </vt:lpstr>
      <vt:lpstr>Different order status in 2022. </vt:lpstr>
      <vt:lpstr>Top 10 states contributing to the sales. </vt:lpstr>
      <vt:lpstr>Relation between age and gender based on number. </vt:lpstr>
      <vt:lpstr>Amazon is contributing to maximum sales </vt:lpstr>
      <vt:lpstr>Sample Insights </vt:lpstr>
      <vt:lpstr>Final Conclusion to improve Vrinda store sales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</dc:title>
  <dc:creator>ASUS</dc:creator>
  <cp:lastModifiedBy>ASUS</cp:lastModifiedBy>
  <cp:revision>15</cp:revision>
  <dcterms:created xsi:type="dcterms:W3CDTF">2023-06-16T10:02:03Z</dcterms:created>
  <dcterms:modified xsi:type="dcterms:W3CDTF">2023-06-16T17:19:17Z</dcterms:modified>
</cp:coreProperties>
</file>