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embeddedFontLst>
    <p:embeddedFont>
      <p:font typeface="Poppins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-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k Naik" userId="3c3424eb4673f671" providerId="LiveId" clId="{291F749B-27A7-485F-B410-DEAE444E3DDE}"/>
    <pc:docChg chg="undo redo custSel modSld">
      <pc:chgData name="Pratik Naik" userId="3c3424eb4673f671" providerId="LiveId" clId="{291F749B-27A7-485F-B410-DEAE444E3DDE}" dt="2024-10-21T12:22:07.496" v="136" actId="14100"/>
      <pc:docMkLst>
        <pc:docMk/>
      </pc:docMkLst>
      <pc:sldChg chg="modSp mod">
        <pc:chgData name="Pratik Naik" userId="3c3424eb4673f671" providerId="LiveId" clId="{291F749B-27A7-485F-B410-DEAE444E3DDE}" dt="2024-10-18T13:29:07.082" v="4"/>
        <pc:sldMkLst>
          <pc:docMk/>
          <pc:sldMk cId="0" sldId="256"/>
        </pc:sldMkLst>
        <pc:spChg chg="mod">
          <ac:chgData name="Pratik Naik" userId="3c3424eb4673f671" providerId="LiveId" clId="{291F749B-27A7-485F-B410-DEAE444E3DDE}" dt="2024-10-18T13:29:07.082" v="4"/>
          <ac:spMkLst>
            <pc:docMk/>
            <pc:sldMk cId="0" sldId="256"/>
            <ac:spMk id="190" creationId="{00000000-0000-0000-0000-000000000000}"/>
          </ac:spMkLst>
        </pc:spChg>
      </pc:sldChg>
      <pc:sldChg chg="modSp mod">
        <pc:chgData name="Pratik Naik" userId="3c3424eb4673f671" providerId="LiveId" clId="{291F749B-27A7-485F-B410-DEAE444E3DDE}" dt="2024-10-18T13:31:04.027" v="11" actId="27636"/>
        <pc:sldMkLst>
          <pc:docMk/>
          <pc:sldMk cId="0" sldId="257"/>
        </pc:sldMkLst>
        <pc:spChg chg="mod">
          <ac:chgData name="Pratik Naik" userId="3c3424eb4673f671" providerId="LiveId" clId="{291F749B-27A7-485F-B410-DEAE444E3DDE}" dt="2024-10-18T13:31:04.027" v="11" actId="27636"/>
          <ac:spMkLst>
            <pc:docMk/>
            <pc:sldMk cId="0" sldId="257"/>
            <ac:spMk id="197" creationId="{00000000-0000-0000-0000-000000000000}"/>
          </ac:spMkLst>
        </pc:spChg>
      </pc:sldChg>
      <pc:sldChg chg="modSp mod">
        <pc:chgData name="Pratik Naik" userId="3c3424eb4673f671" providerId="LiveId" clId="{291F749B-27A7-485F-B410-DEAE444E3DDE}" dt="2024-10-18T13:31:43.341" v="19" actId="20577"/>
        <pc:sldMkLst>
          <pc:docMk/>
          <pc:sldMk cId="0" sldId="258"/>
        </pc:sldMkLst>
        <pc:spChg chg="mod">
          <ac:chgData name="Pratik Naik" userId="3c3424eb4673f671" providerId="LiveId" clId="{291F749B-27A7-485F-B410-DEAE444E3DDE}" dt="2024-10-18T13:31:43.341" v="19" actId="20577"/>
          <ac:spMkLst>
            <pc:docMk/>
            <pc:sldMk cId="0" sldId="258"/>
            <ac:spMk id="2" creationId="{0A6530B9-586F-0954-EED2-A20CA00AC018}"/>
          </ac:spMkLst>
        </pc:spChg>
      </pc:sldChg>
      <pc:sldChg chg="modSp mod">
        <pc:chgData name="Pratik Naik" userId="3c3424eb4673f671" providerId="LiveId" clId="{291F749B-27A7-485F-B410-DEAE444E3DDE}" dt="2024-10-21T12:18:07.655" v="117" actId="20577"/>
        <pc:sldMkLst>
          <pc:docMk/>
          <pc:sldMk cId="0" sldId="259"/>
        </pc:sldMkLst>
        <pc:spChg chg="mod">
          <ac:chgData name="Pratik Naik" userId="3c3424eb4673f671" providerId="LiveId" clId="{291F749B-27A7-485F-B410-DEAE444E3DDE}" dt="2024-10-21T12:18:07.655" v="117" actId="20577"/>
          <ac:spMkLst>
            <pc:docMk/>
            <pc:sldMk cId="0" sldId="259"/>
            <ac:spMk id="230" creationId="{00000000-0000-0000-0000-000000000000}"/>
          </ac:spMkLst>
        </pc:spChg>
      </pc:sldChg>
      <pc:sldChg chg="addSp delSp modSp mod">
        <pc:chgData name="Pratik Naik" userId="3c3424eb4673f671" providerId="LiveId" clId="{291F749B-27A7-485F-B410-DEAE444E3DDE}" dt="2024-10-21T12:22:07.496" v="136" actId="14100"/>
        <pc:sldMkLst>
          <pc:docMk/>
          <pc:sldMk cId="0" sldId="261"/>
        </pc:sldMkLst>
        <pc:picChg chg="add mod modCrop">
          <ac:chgData name="Pratik Naik" userId="3c3424eb4673f671" providerId="LiveId" clId="{291F749B-27A7-485F-B410-DEAE444E3DDE}" dt="2024-10-21T12:21:48.489" v="135" actId="14100"/>
          <ac:picMkLst>
            <pc:docMk/>
            <pc:sldMk cId="0" sldId="261"/>
            <ac:picMk id="3" creationId="{EAE3E34E-3642-042B-22A0-3601725CDF96}"/>
          </ac:picMkLst>
        </pc:picChg>
        <pc:picChg chg="add del mod modCrop">
          <ac:chgData name="Pratik Naik" userId="3c3424eb4673f671" providerId="LiveId" clId="{291F749B-27A7-485F-B410-DEAE444E3DDE}" dt="2024-10-21T12:22:07.496" v="136" actId="14100"/>
          <ac:picMkLst>
            <pc:docMk/>
            <pc:sldMk cId="0" sldId="261"/>
            <ac:picMk id="5" creationId="{E83DE990-F886-0A26-E1AC-52516D1887E3}"/>
          </ac:picMkLst>
        </pc:picChg>
      </pc:sldChg>
    </pc:docChg>
  </pc:docChgLst>
  <pc:docChgLst>
    <pc:chgData name="Pratik Naik" userId="3c3424eb4673f671" providerId="LiveId" clId="{60CED37D-BEB7-43CA-9496-F598A5441DB4}"/>
    <pc:docChg chg="custSel modSld">
      <pc:chgData name="Pratik Naik" userId="3c3424eb4673f671" providerId="LiveId" clId="{60CED37D-BEB7-43CA-9496-F598A5441DB4}" dt="2024-10-07T07:14:29.312" v="0" actId="478"/>
      <pc:docMkLst>
        <pc:docMk/>
      </pc:docMkLst>
      <pc:sldChg chg="delSp mod">
        <pc:chgData name="Pratik Naik" userId="3c3424eb4673f671" providerId="LiveId" clId="{60CED37D-BEB7-43CA-9496-F598A5441DB4}" dt="2024-10-07T07:14:29.312" v="0" actId="478"/>
        <pc:sldMkLst>
          <pc:docMk/>
          <pc:sldMk cId="0" sldId="256"/>
        </pc:sldMkLst>
        <pc:picChg chg="del">
          <ac:chgData name="Pratik Naik" userId="3c3424eb4673f671" providerId="LiveId" clId="{60CED37D-BEB7-43CA-9496-F598A5441DB4}" dt="2024-10-07T07:14:29.312" v="0" actId="478"/>
          <ac:picMkLst>
            <pc:docMk/>
            <pc:sldMk cId="0" sldId="256"/>
            <ac:picMk id="191" creationId="{00000000-0000-0000-0000-000000000000}"/>
          </ac:picMkLst>
        </pc:picChg>
      </pc:sldChg>
    </pc:docChg>
  </pc:docChgLst>
  <pc:docChgLst>
    <pc:chgData name="Pratik Naik" userId="3c3424eb4673f671" providerId="LiveId" clId="{B3805C5F-8010-4840-9F44-0CAAC8792782}"/>
    <pc:docChg chg="undo redo custSel modSld">
      <pc:chgData name="Pratik Naik" userId="3c3424eb4673f671" providerId="LiveId" clId="{B3805C5F-8010-4840-9F44-0CAAC8792782}" dt="2024-10-07T08:05:02.721" v="69" actId="1076"/>
      <pc:docMkLst>
        <pc:docMk/>
      </pc:docMkLst>
      <pc:sldChg chg="modSp mod">
        <pc:chgData name="Pratik Naik" userId="3c3424eb4673f671" providerId="LiveId" clId="{B3805C5F-8010-4840-9F44-0CAAC8792782}" dt="2024-10-07T07:54:17.246" v="14"/>
        <pc:sldMkLst>
          <pc:docMk/>
          <pc:sldMk cId="0" sldId="256"/>
        </pc:sldMkLst>
        <pc:spChg chg="mod">
          <ac:chgData name="Pratik Naik" userId="3c3424eb4673f671" providerId="LiveId" clId="{B3805C5F-8010-4840-9F44-0CAAC8792782}" dt="2024-10-07T07:54:17.246" v="14"/>
          <ac:spMkLst>
            <pc:docMk/>
            <pc:sldMk cId="0" sldId="256"/>
            <ac:spMk id="190" creationId="{00000000-0000-0000-0000-000000000000}"/>
          </ac:spMkLst>
        </pc:spChg>
      </pc:sldChg>
      <pc:sldChg chg="modSp mod">
        <pc:chgData name="Pratik Naik" userId="3c3424eb4673f671" providerId="LiveId" clId="{B3805C5F-8010-4840-9F44-0CAAC8792782}" dt="2024-10-07T07:57:38.045" v="27" actId="20577"/>
        <pc:sldMkLst>
          <pc:docMk/>
          <pc:sldMk cId="0" sldId="257"/>
        </pc:sldMkLst>
        <pc:spChg chg="mod">
          <ac:chgData name="Pratik Naik" userId="3c3424eb4673f671" providerId="LiveId" clId="{B3805C5F-8010-4840-9F44-0CAAC8792782}" dt="2024-10-07T07:57:38.045" v="27" actId="20577"/>
          <ac:spMkLst>
            <pc:docMk/>
            <pc:sldMk cId="0" sldId="257"/>
            <ac:spMk id="197" creationId="{00000000-0000-0000-0000-000000000000}"/>
          </ac:spMkLst>
        </pc:spChg>
      </pc:sldChg>
      <pc:sldChg chg="modSp mod">
        <pc:chgData name="Pratik Naik" userId="3c3424eb4673f671" providerId="LiveId" clId="{B3805C5F-8010-4840-9F44-0CAAC8792782}" dt="2024-10-07T08:01:06.773" v="47" actId="20577"/>
        <pc:sldMkLst>
          <pc:docMk/>
          <pc:sldMk cId="0" sldId="258"/>
        </pc:sldMkLst>
        <pc:spChg chg="mod">
          <ac:chgData name="Pratik Naik" userId="3c3424eb4673f671" providerId="LiveId" clId="{B3805C5F-8010-4840-9F44-0CAAC8792782}" dt="2024-10-07T08:01:06.773" v="47" actId="20577"/>
          <ac:spMkLst>
            <pc:docMk/>
            <pc:sldMk cId="0" sldId="258"/>
            <ac:spMk id="2" creationId="{0A6530B9-586F-0954-EED2-A20CA00AC018}"/>
          </ac:spMkLst>
        </pc:spChg>
      </pc:sldChg>
      <pc:sldChg chg="modSp mod">
        <pc:chgData name="Pratik Naik" userId="3c3424eb4673f671" providerId="LiveId" clId="{B3805C5F-8010-4840-9F44-0CAAC8792782}" dt="2024-10-07T08:02:22.718" v="61" actId="20577"/>
        <pc:sldMkLst>
          <pc:docMk/>
          <pc:sldMk cId="0" sldId="259"/>
        </pc:sldMkLst>
        <pc:spChg chg="mod">
          <ac:chgData name="Pratik Naik" userId="3c3424eb4673f671" providerId="LiveId" clId="{B3805C5F-8010-4840-9F44-0CAAC8792782}" dt="2024-10-07T08:02:22.718" v="61" actId="20577"/>
          <ac:spMkLst>
            <pc:docMk/>
            <pc:sldMk cId="0" sldId="259"/>
            <ac:spMk id="230" creationId="{00000000-0000-0000-0000-000000000000}"/>
          </ac:spMkLst>
        </pc:spChg>
      </pc:sldChg>
      <pc:sldChg chg="modSp mod">
        <pc:chgData name="Pratik Naik" userId="3c3424eb4673f671" providerId="LiveId" clId="{B3805C5F-8010-4840-9F44-0CAAC8792782}" dt="2024-10-07T08:05:02.721" v="69" actId="1076"/>
        <pc:sldMkLst>
          <pc:docMk/>
          <pc:sldMk cId="0" sldId="261"/>
        </pc:sldMkLst>
        <pc:picChg chg="mod modCrop">
          <ac:chgData name="Pratik Naik" userId="3c3424eb4673f671" providerId="LiveId" clId="{B3805C5F-8010-4840-9F44-0CAAC8792782}" dt="2024-10-07T08:05:02.721" v="69" actId="1076"/>
          <ac:picMkLst>
            <pc:docMk/>
            <pc:sldMk cId="0" sldId="261"/>
            <ac:picMk id="5" creationId="{E83DE990-F886-0A26-E1AC-52516D1887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Data Visualization of Bird Strikes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2000" dirty="0"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Overview: Transport and communication are critical domains in analytics, with environmental impacts and safety being major concerns.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 panose="02070309020205020404" pitchFamily="49" charset="0"/>
              <a:buChar char="o"/>
            </a:pPr>
            <a:endParaRPr lang="en-US" sz="2000" dirty="0"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2000" dirty="0"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Objective: To analyze bird strikes data to improve aircraft safety and develop strategies to mitigate such incidents.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 panose="02070309020205020404" pitchFamily="49" charset="0"/>
              <a:buChar char="o"/>
            </a:pPr>
            <a:endParaRPr lang="en-US" sz="2000" dirty="0"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2000" dirty="0"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Goal: Visualize data collected by FAA on bird strikes to identify patterns and trends.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Details of Data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" name="Google Shape;197;p2">
            <a:extLst>
              <a:ext uri="{FF2B5EF4-FFF2-40B4-BE49-F238E27FC236}">
                <a16:creationId xmlns:a16="http://schemas.microsoft.com/office/drawing/2014/main" id="{0A6530B9-586F-0954-EED2-A20CA00AC018}"/>
              </a:ext>
            </a:extLst>
          </p:cNvPr>
          <p:cNvSpPr txBox="1">
            <a:spLocks/>
          </p:cNvSpPr>
          <p:nvPr/>
        </p:nvSpPr>
        <p:spPr>
          <a:xfrm>
            <a:off x="1167490" y="2313215"/>
            <a:ext cx="9779183" cy="416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50000"/>
              </a:lnSpc>
              <a:spcBef>
                <a:spcPts val="0"/>
              </a:spcBef>
              <a:buClrTx/>
              <a:buSzPts val="1800"/>
              <a:buFont typeface="Courier New" panose="02070309020205020404" pitchFamily="49" charset="0"/>
              <a:buChar char="o"/>
            </a:pPr>
            <a:r>
              <a:rPr lang="en-US" dirty="0">
                <a:latin typeface="Poppins"/>
                <a:ea typeface="NSimSun" panose="02010609030101010101" pitchFamily="49" charset="-122"/>
                <a:cs typeface="Poppins"/>
                <a:sym typeface="Poppins"/>
              </a:rPr>
              <a:t>It contains Information on bird strikes from 2000 to 2011. 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ClrTx/>
              <a:buSzPts val="1800"/>
              <a:buFont typeface="Courier New" panose="02070309020205020404" pitchFamily="49" charset="0"/>
              <a:buChar char="o"/>
            </a:pPr>
            <a:r>
              <a:rPr lang="en-US" dirty="0">
                <a:latin typeface="Poppins"/>
                <a:ea typeface="NSimSun" panose="02010609030101010101" pitchFamily="49" charset="-122"/>
                <a:cs typeface="Poppins"/>
                <a:sym typeface="Poppins"/>
              </a:rPr>
              <a:t>Data cleaning was performed to address any missing values and ensure accurate data types.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Main KPIs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4"/>
          </p:nvPr>
        </p:nvSpPr>
        <p:spPr>
          <a:xfrm flipH="1">
            <a:off x="830741" y="1753435"/>
            <a:ext cx="9207337" cy="460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Number of Bird Strikes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Cost of Repairs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Altitude of Strikes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Phase of Flight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Weather Conditions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Pilot Warnings</a:t>
            </a:r>
            <a:endParaRPr lang="en-US" sz="2000" b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228981" y="343373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My Design</a:t>
            </a:r>
            <a:endParaRPr dirty="0"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DE990-F886-0A26-E1AC-52516D1887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1204"/>
          <a:stretch/>
        </p:blipFill>
        <p:spPr>
          <a:xfrm>
            <a:off x="228981" y="1846557"/>
            <a:ext cx="5867019" cy="36916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E3E34E-3642-042B-22A0-3601725CDF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8488"/>
          <a:stretch/>
        </p:blipFill>
        <p:spPr>
          <a:xfrm>
            <a:off x="6096000" y="1319752"/>
            <a:ext cx="5366994" cy="42184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</TotalTime>
  <Words>123</Words>
  <Application>Microsoft Office PowerPoint</Application>
  <PresentationFormat>Widescreen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Calibri</vt:lpstr>
      <vt:lpstr>Poppins</vt:lpstr>
      <vt:lpstr>Office Theme</vt:lpstr>
      <vt:lpstr>Data Visualization of Bird Strikes</vt:lpstr>
      <vt:lpstr>Introduction</vt:lpstr>
      <vt:lpstr>Details of Data</vt:lpstr>
      <vt:lpstr>Main KPIs</vt:lpstr>
      <vt:lpstr>My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SRINIVASAN</dc:creator>
  <cp:lastModifiedBy>Pratik Naik</cp:lastModifiedBy>
  <cp:revision>1</cp:revision>
  <dcterms:created xsi:type="dcterms:W3CDTF">2022-12-29T06:36:15Z</dcterms:created>
  <dcterms:modified xsi:type="dcterms:W3CDTF">2024-10-21T12:22:16Z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