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Naik" userId="3c3424eb4673f671" providerId="LiveId" clId="{60CED37D-BEB7-43CA-9496-F598A5441DB4}"/>
    <pc:docChg chg="custSel modSld">
      <pc:chgData name="Pratik Naik" userId="3c3424eb4673f671" providerId="LiveId" clId="{60CED37D-BEB7-43CA-9496-F598A5441DB4}" dt="2024-10-07T07:14:29.312" v="0" actId="478"/>
      <pc:docMkLst>
        <pc:docMk/>
      </pc:docMkLst>
      <pc:sldChg chg="delSp mod">
        <pc:chgData name="Pratik Naik" userId="3c3424eb4673f671" providerId="LiveId" clId="{60CED37D-BEB7-43CA-9496-F598A5441DB4}" dt="2024-10-07T07:14:29.312" v="0" actId="478"/>
        <pc:sldMkLst>
          <pc:docMk/>
          <pc:sldMk cId="0" sldId="256"/>
        </pc:sldMkLst>
        <pc:picChg chg="del">
          <ac:chgData name="Pratik Naik" userId="3c3424eb4673f671" providerId="LiveId" clId="{60CED37D-BEB7-43CA-9496-F598A5441DB4}" dt="2024-10-07T07:14:29.312" v="0" actId="478"/>
          <ac:picMkLst>
            <pc:docMk/>
            <pc:sldMk cId="0" sldId="256"/>
            <ac:picMk id="19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Financial Analytics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000" dirty="0"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The analysis focuses on the top 500 companies in India, examining their market capitalization and quarterly sales.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000" dirty="0"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The goal is to provide insights into the competitive landscape and identify key trends and patterns.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Google Shape;197;p2">
            <a:extLst>
              <a:ext uri="{FF2B5EF4-FFF2-40B4-BE49-F238E27FC236}">
                <a16:creationId xmlns:a16="http://schemas.microsoft.com/office/drawing/2014/main" id="{0A6530B9-586F-0954-EED2-A20CA00AC018}"/>
              </a:ext>
            </a:extLst>
          </p:cNvPr>
          <p:cNvSpPr txBox="1">
            <a:spLocks/>
          </p:cNvSpPr>
          <p:nvPr/>
        </p:nvSpPr>
        <p:spPr>
          <a:xfrm>
            <a:off x="1167490" y="2313215"/>
            <a:ext cx="9779183" cy="416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Tx/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latin typeface="Poppins"/>
                <a:ea typeface="NSimSun" panose="02010609030101010101" pitchFamily="49" charset="-122"/>
                <a:cs typeface="Poppins"/>
                <a:sym typeface="Poppins"/>
              </a:rPr>
              <a:t>The dataset includes market capitalization and quarterly sales data for the top 500 companies in India.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Tx/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latin typeface="Poppins"/>
                <a:ea typeface="NSimSun" panose="02010609030101010101" pitchFamily="49" charset="-122"/>
                <a:cs typeface="Poppins"/>
                <a:sym typeface="Poppins"/>
              </a:rPr>
              <a:t>It contains company names, market capitalization, and quarterly sales, and pertains to the most recent available quarter.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Tx/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latin typeface="Poppins"/>
                <a:ea typeface="NSimSun" panose="02010609030101010101" pitchFamily="49" charset="-122"/>
                <a:cs typeface="Poppins"/>
                <a:sym typeface="Poppins"/>
              </a:rPr>
              <a:t>Data cleaning was performed to address any missing values and ensure accurate data types.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Market Capitalization: </a:t>
            </a:r>
            <a:r>
              <a:rPr lang="en-US" sz="2000" b="0" dirty="0">
                <a:latin typeface="Poppins" panose="00000500000000000000" pitchFamily="2" charset="0"/>
                <a:cs typeface="Poppins" panose="00000500000000000000" pitchFamily="2" charset="0"/>
              </a:rPr>
              <a:t>The total market value of a company’s outstanding shares.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Quarterly Sales: </a:t>
            </a:r>
            <a:r>
              <a:rPr lang="en-US" sz="2000" b="0" dirty="0">
                <a:latin typeface="Poppins" panose="00000500000000000000" pitchFamily="2" charset="0"/>
                <a:cs typeface="Poppins" panose="00000500000000000000" pitchFamily="2" charset="0"/>
              </a:rPr>
              <a:t>The total revenue generated by a company in a quarter.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Top Performers: </a:t>
            </a:r>
            <a:r>
              <a:rPr lang="en-US" sz="2000" b="0" dirty="0">
                <a:latin typeface="Poppins" panose="00000500000000000000" pitchFamily="2" charset="0"/>
                <a:cs typeface="Poppins" panose="00000500000000000000" pitchFamily="2" charset="0"/>
              </a:rPr>
              <a:t>Companies with the highest market capitalization and sales.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DE990-F886-0A26-E1AC-52516D18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1" y="1773986"/>
            <a:ext cx="8022211" cy="4506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150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Courier New</vt:lpstr>
      <vt:lpstr>Poppins</vt:lpstr>
      <vt:lpstr>Office Theme</vt:lpstr>
      <vt:lpstr>Financial Analytics</vt:lpstr>
      <vt:lpstr>Introduction</vt:lpstr>
      <vt:lpstr>Details of Data</vt:lpstr>
      <vt:lpstr>Main KPIs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Pratik Naik</cp:lastModifiedBy>
  <cp:revision>1</cp:revision>
  <dcterms:created xsi:type="dcterms:W3CDTF">2022-12-29T06:36:15Z</dcterms:created>
  <dcterms:modified xsi:type="dcterms:W3CDTF">2024-10-07T07:14:31Z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