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7"/>
  </p:notesMasterIdLst>
  <p:sldIdLst>
    <p:sldId id="256" r:id="rId2"/>
    <p:sldId id="257" r:id="rId3"/>
    <p:sldId id="258" r:id="rId4"/>
    <p:sldId id="260" r:id="rId5"/>
    <p:sldId id="261" r:id="rId6"/>
    <p:sldId id="262" r:id="rId7"/>
    <p:sldId id="263" r:id="rId8"/>
    <p:sldId id="277" r:id="rId9"/>
    <p:sldId id="270" r:id="rId10"/>
    <p:sldId id="276" r:id="rId11"/>
    <p:sldId id="268" r:id="rId12"/>
    <p:sldId id="279" r:id="rId13"/>
    <p:sldId id="264" r:id="rId14"/>
    <p:sldId id="265"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p:scale>
          <a:sx n="75" d="100"/>
          <a:sy n="75" d="100"/>
        </p:scale>
        <p:origin x="1044" y="-11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1CC02-829C-4224-8CFE-B1816EEA487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806F92EB-A049-4950-A045-F8D505BBD744}">
      <dgm:prSet phldrT="[Text]" custT="1"/>
      <dgm:spPr/>
      <dgm:t>
        <a:bodyPr/>
        <a:lstStyle/>
        <a:p>
          <a:r>
            <a:rPr lang="en-US" sz="2400" dirty="0"/>
            <a:t>FrontEnd</a:t>
          </a:r>
          <a:endParaRPr lang="en-IN" sz="2400" dirty="0"/>
        </a:p>
      </dgm:t>
    </dgm:pt>
    <dgm:pt modelId="{ED5ECF66-5CC5-4573-B5DF-A84EAD0B0F8A}" type="parTrans" cxnId="{6D7CC718-47CB-49BD-B4EE-24C50A8A29BF}">
      <dgm:prSet/>
      <dgm:spPr/>
      <dgm:t>
        <a:bodyPr/>
        <a:lstStyle/>
        <a:p>
          <a:endParaRPr lang="en-IN"/>
        </a:p>
      </dgm:t>
    </dgm:pt>
    <dgm:pt modelId="{05E40D0B-FFA8-44F1-9FF6-F2F0D5AE116B}" type="sibTrans" cxnId="{6D7CC718-47CB-49BD-B4EE-24C50A8A29BF}">
      <dgm:prSet/>
      <dgm:spPr/>
      <dgm:t>
        <a:bodyPr/>
        <a:lstStyle/>
        <a:p>
          <a:endParaRPr lang="en-IN"/>
        </a:p>
      </dgm:t>
    </dgm:pt>
    <dgm:pt modelId="{DB594516-58DA-4D40-B1D7-D4A5C0AA4B7C}">
      <dgm:prSet phldrT="[Text]" custT="1"/>
      <dgm:spPr/>
      <dgm:t>
        <a:bodyPr/>
        <a:lstStyle/>
        <a:p>
          <a:r>
            <a:rPr lang="en-US" sz="1800" dirty="0">
              <a:latin typeface="Times New Roman" pitchFamily="18" charset="0"/>
              <a:cs typeface="Times New Roman" pitchFamily="18" charset="0"/>
            </a:rPr>
            <a:t>ReactJS </a:t>
          </a:r>
          <a:r>
            <a:rPr lang="en-US" sz="1600" dirty="0">
              <a:latin typeface="Times New Roman" pitchFamily="18" charset="0"/>
              <a:cs typeface="Times New Roman" pitchFamily="18" charset="0"/>
            </a:rPr>
            <a:t>Components</a:t>
          </a:r>
          <a:endParaRPr lang="en-IN" sz="1600" dirty="0">
            <a:latin typeface="Times New Roman" pitchFamily="18" charset="0"/>
            <a:cs typeface="Times New Roman" pitchFamily="18" charset="0"/>
          </a:endParaRPr>
        </a:p>
      </dgm:t>
    </dgm:pt>
    <dgm:pt modelId="{DDE60866-5ABE-4FCA-9507-70DB05F72768}" type="parTrans" cxnId="{F8834AB8-CE1E-433F-B5CA-743A59FBB4C3}">
      <dgm:prSet/>
      <dgm:spPr/>
      <dgm:t>
        <a:bodyPr/>
        <a:lstStyle/>
        <a:p>
          <a:endParaRPr lang="en-IN"/>
        </a:p>
      </dgm:t>
    </dgm:pt>
    <dgm:pt modelId="{2B30ABBA-F932-44CA-B954-CE37FC254CFF}" type="sibTrans" cxnId="{F8834AB8-CE1E-433F-B5CA-743A59FBB4C3}">
      <dgm:prSet/>
      <dgm:spPr/>
      <dgm:t>
        <a:bodyPr/>
        <a:lstStyle/>
        <a:p>
          <a:endParaRPr lang="en-IN"/>
        </a:p>
      </dgm:t>
    </dgm:pt>
    <dgm:pt modelId="{ADD3FAE4-6CF9-4190-A191-E610E12FBA09}">
      <dgm:prSet phldrT="[Text]" custT="1"/>
      <dgm:spPr/>
      <dgm:t>
        <a:bodyPr/>
        <a:lstStyle/>
        <a:p>
          <a:r>
            <a:rPr lang="en-US" sz="1600" dirty="0">
              <a:latin typeface="Times New Roman" pitchFamily="18" charset="0"/>
              <a:cs typeface="Times New Roman" pitchFamily="18" charset="0"/>
            </a:rPr>
            <a:t> CSS, Bootstrap:</a:t>
          </a:r>
        </a:p>
        <a:p>
          <a:r>
            <a:rPr lang="en-US" sz="1600" dirty="0">
              <a:latin typeface="Times New Roman" pitchFamily="18" charset="0"/>
              <a:cs typeface="Times New Roman" pitchFamily="18" charset="0"/>
            </a:rPr>
            <a:t>Styling</a:t>
          </a:r>
          <a:endParaRPr lang="en-IN" sz="1600" dirty="0">
            <a:latin typeface="Times New Roman" pitchFamily="18" charset="0"/>
            <a:cs typeface="Times New Roman" pitchFamily="18" charset="0"/>
          </a:endParaRPr>
        </a:p>
      </dgm:t>
    </dgm:pt>
    <dgm:pt modelId="{DE9D85DE-129C-4F13-A0A5-2E5C2357CBC5}" type="parTrans" cxnId="{72BABDAC-FD3C-4B2E-837A-88C49C35DD14}">
      <dgm:prSet/>
      <dgm:spPr/>
      <dgm:t>
        <a:bodyPr/>
        <a:lstStyle/>
        <a:p>
          <a:endParaRPr lang="en-IN"/>
        </a:p>
      </dgm:t>
    </dgm:pt>
    <dgm:pt modelId="{01F003CC-0A59-4790-A267-9388819041B4}" type="sibTrans" cxnId="{72BABDAC-FD3C-4B2E-837A-88C49C35DD14}">
      <dgm:prSet/>
      <dgm:spPr/>
      <dgm:t>
        <a:bodyPr/>
        <a:lstStyle/>
        <a:p>
          <a:endParaRPr lang="en-IN"/>
        </a:p>
      </dgm:t>
    </dgm:pt>
    <dgm:pt modelId="{AE618C71-AE7E-476F-B7D7-E6BFDF90C1F9}">
      <dgm:prSet phldrT="[Text]" custT="1"/>
      <dgm:spPr/>
      <dgm:t>
        <a:bodyPr/>
        <a:lstStyle/>
        <a:p>
          <a:r>
            <a:rPr lang="en-US" sz="2800" dirty="0"/>
            <a:t>Server Layer</a:t>
          </a:r>
          <a:endParaRPr lang="en-IN" sz="2800" dirty="0"/>
        </a:p>
      </dgm:t>
    </dgm:pt>
    <dgm:pt modelId="{8738EEA4-3E26-40DC-A3AF-C77F64F04952}" type="parTrans" cxnId="{C38A17D3-D99B-49AD-ADAA-8B749F785F22}">
      <dgm:prSet/>
      <dgm:spPr/>
      <dgm:t>
        <a:bodyPr/>
        <a:lstStyle/>
        <a:p>
          <a:endParaRPr lang="en-IN"/>
        </a:p>
      </dgm:t>
    </dgm:pt>
    <dgm:pt modelId="{C7EBCB81-6662-43F6-B7BB-502B08C236F4}" type="sibTrans" cxnId="{C38A17D3-D99B-49AD-ADAA-8B749F785F22}">
      <dgm:prSet/>
      <dgm:spPr/>
      <dgm:t>
        <a:bodyPr/>
        <a:lstStyle/>
        <a:p>
          <a:endParaRPr lang="en-IN"/>
        </a:p>
      </dgm:t>
    </dgm:pt>
    <dgm:pt modelId="{A392B3AE-D09C-4AF2-BCFE-0644270977DD}">
      <dgm:prSet phldrT="[Text]" custT="1"/>
      <dgm:spPr/>
      <dgm:t>
        <a:bodyPr/>
        <a:lstStyle/>
        <a:p>
          <a:r>
            <a:rPr lang="en-US" sz="1600" dirty="0" err="1">
              <a:latin typeface="Times New Roman" pitchFamily="18" charset="0"/>
              <a:cs typeface="Times New Roman" pitchFamily="18" charset="0"/>
            </a:rPr>
            <a:t>SpringBoot</a:t>
          </a:r>
          <a:r>
            <a:rPr lang="en-US" sz="1600" dirty="0">
              <a:latin typeface="Times New Roman" pitchFamily="18" charset="0"/>
              <a:cs typeface="Times New Roman" pitchFamily="18" charset="0"/>
            </a:rPr>
            <a:t> Maven: Response Handling, Business Logic, Database Operations 	 </a:t>
          </a:r>
          <a:endParaRPr lang="en-IN" sz="1600" dirty="0">
            <a:latin typeface="Times New Roman" pitchFamily="18" charset="0"/>
            <a:cs typeface="Times New Roman" pitchFamily="18" charset="0"/>
          </a:endParaRPr>
        </a:p>
      </dgm:t>
    </dgm:pt>
    <dgm:pt modelId="{9C633F6F-1A5F-4593-B3F8-64D62E5F0469}" type="parTrans" cxnId="{168FD82B-A151-4ED2-B783-707143DD93C1}">
      <dgm:prSet/>
      <dgm:spPr/>
      <dgm:t>
        <a:bodyPr/>
        <a:lstStyle/>
        <a:p>
          <a:endParaRPr lang="en-IN"/>
        </a:p>
      </dgm:t>
    </dgm:pt>
    <dgm:pt modelId="{4A839844-0CE0-45AE-98DF-146194C9E8D9}" type="sibTrans" cxnId="{168FD82B-A151-4ED2-B783-707143DD93C1}">
      <dgm:prSet/>
      <dgm:spPr/>
      <dgm:t>
        <a:bodyPr/>
        <a:lstStyle/>
        <a:p>
          <a:endParaRPr lang="en-IN"/>
        </a:p>
      </dgm:t>
    </dgm:pt>
    <dgm:pt modelId="{FB8BD0CC-29C4-4760-A89D-1B78330940F0}">
      <dgm:prSet phldrT="[Text]" custT="1"/>
      <dgm:spPr/>
      <dgm:t>
        <a:bodyPr/>
        <a:lstStyle/>
        <a:p>
          <a:r>
            <a:rPr lang="en-US" sz="2400" dirty="0"/>
            <a:t>Database</a:t>
          </a:r>
          <a:endParaRPr lang="en-IN" sz="2400" dirty="0"/>
        </a:p>
      </dgm:t>
    </dgm:pt>
    <dgm:pt modelId="{E6002543-A59B-47AD-BBAE-20549ABDC35A}" type="parTrans" cxnId="{0E0D3E9A-1375-46D0-8280-96E729CD107C}">
      <dgm:prSet/>
      <dgm:spPr/>
      <dgm:t>
        <a:bodyPr/>
        <a:lstStyle/>
        <a:p>
          <a:endParaRPr lang="en-IN"/>
        </a:p>
      </dgm:t>
    </dgm:pt>
    <dgm:pt modelId="{7D579FF4-1BA0-4019-A9BF-FA6041617656}" type="sibTrans" cxnId="{0E0D3E9A-1375-46D0-8280-96E729CD107C}">
      <dgm:prSet/>
      <dgm:spPr/>
      <dgm:t>
        <a:bodyPr/>
        <a:lstStyle/>
        <a:p>
          <a:endParaRPr lang="en-IN"/>
        </a:p>
      </dgm:t>
    </dgm:pt>
    <dgm:pt modelId="{314692C2-1536-4C98-B71C-D1475928B827}">
      <dgm:prSet phldrT="[Text]" custT="1"/>
      <dgm:spPr/>
      <dgm:t>
        <a:bodyPr/>
        <a:lstStyle/>
        <a:p>
          <a:r>
            <a:rPr lang="en-US" sz="1600" dirty="0">
              <a:latin typeface="Times New Roman" pitchFamily="18" charset="0"/>
              <a:cs typeface="Times New Roman" pitchFamily="18" charset="0"/>
            </a:rPr>
            <a:t>MySQL: To access and Store Data</a:t>
          </a:r>
          <a:endParaRPr lang="en-IN" sz="1600" dirty="0">
            <a:latin typeface="Times New Roman" pitchFamily="18" charset="0"/>
            <a:cs typeface="Times New Roman" pitchFamily="18" charset="0"/>
          </a:endParaRPr>
        </a:p>
      </dgm:t>
    </dgm:pt>
    <dgm:pt modelId="{322054E0-76E4-4580-B4E0-DAAC6E31C34E}" type="parTrans" cxnId="{0FE8700C-1DC9-4DFF-8119-7F43FF8254FC}">
      <dgm:prSet/>
      <dgm:spPr/>
      <dgm:t>
        <a:bodyPr/>
        <a:lstStyle/>
        <a:p>
          <a:endParaRPr lang="en-IN"/>
        </a:p>
      </dgm:t>
    </dgm:pt>
    <dgm:pt modelId="{26E3BC6F-6F75-4DE2-9FBC-48224606C0BD}" type="sibTrans" cxnId="{0FE8700C-1DC9-4DFF-8119-7F43FF8254FC}">
      <dgm:prSet/>
      <dgm:spPr/>
      <dgm:t>
        <a:bodyPr/>
        <a:lstStyle/>
        <a:p>
          <a:endParaRPr lang="en-IN"/>
        </a:p>
      </dgm:t>
    </dgm:pt>
    <dgm:pt modelId="{D0EF84BB-8479-4FD9-84D7-CF32116DF93E}">
      <dgm:prSet phldrT="[Text]" custT="1"/>
      <dgm:spPr/>
      <dgm:t>
        <a:bodyPr/>
        <a:lstStyle/>
        <a:p>
          <a:r>
            <a:rPr lang="en-US" sz="1800" dirty="0">
              <a:latin typeface="Times New Roman" pitchFamily="18" charset="0"/>
              <a:cs typeface="Times New Roman" pitchFamily="18" charset="0"/>
            </a:rPr>
            <a:t>JSON:</a:t>
          </a:r>
        </a:p>
        <a:p>
          <a:r>
            <a:rPr lang="en-US" sz="1800" dirty="0">
              <a:latin typeface="Times New Roman" pitchFamily="18" charset="0"/>
              <a:cs typeface="Times New Roman" pitchFamily="18" charset="0"/>
            </a:rPr>
            <a:t>Data Inter-change</a:t>
          </a:r>
          <a:endParaRPr lang="en-IN" sz="1800" dirty="0">
            <a:latin typeface="Times New Roman" pitchFamily="18" charset="0"/>
            <a:cs typeface="Times New Roman" pitchFamily="18" charset="0"/>
          </a:endParaRPr>
        </a:p>
      </dgm:t>
    </dgm:pt>
    <dgm:pt modelId="{D011264B-CF0E-4BCE-9544-D411D0203418}" type="parTrans" cxnId="{52100F46-DAEC-4C38-A421-F556324C6C12}">
      <dgm:prSet/>
      <dgm:spPr/>
      <dgm:t>
        <a:bodyPr/>
        <a:lstStyle/>
        <a:p>
          <a:endParaRPr lang="en-IN"/>
        </a:p>
      </dgm:t>
    </dgm:pt>
    <dgm:pt modelId="{6373E959-4FEF-44F1-B71E-758B13C6BFB8}" type="sibTrans" cxnId="{52100F46-DAEC-4C38-A421-F556324C6C12}">
      <dgm:prSet/>
      <dgm:spPr/>
      <dgm:t>
        <a:bodyPr/>
        <a:lstStyle/>
        <a:p>
          <a:endParaRPr lang="en-IN"/>
        </a:p>
      </dgm:t>
    </dgm:pt>
    <dgm:pt modelId="{BCA3C90C-B87F-4249-BCF4-6241CF3B02B5}" type="pres">
      <dgm:prSet presAssocID="{D171CC02-829C-4224-8CFE-B1816EEA4875}" presName="Name0" presStyleCnt="0">
        <dgm:presLayoutVars>
          <dgm:chPref val="3"/>
          <dgm:dir/>
          <dgm:animLvl val="lvl"/>
          <dgm:resizeHandles/>
        </dgm:presLayoutVars>
      </dgm:prSet>
      <dgm:spPr/>
    </dgm:pt>
    <dgm:pt modelId="{4BE5E34F-61B2-4237-995C-EB1A305A1859}" type="pres">
      <dgm:prSet presAssocID="{806F92EB-A049-4950-A045-F8D505BBD744}" presName="horFlow" presStyleCnt="0"/>
      <dgm:spPr/>
    </dgm:pt>
    <dgm:pt modelId="{CDA9FF13-22C4-43EF-80D0-F722A086076F}" type="pres">
      <dgm:prSet presAssocID="{806F92EB-A049-4950-A045-F8D505BBD744}" presName="bigChev" presStyleLbl="node1" presStyleIdx="0" presStyleCnt="3" custScaleX="111199" custScaleY="113209"/>
      <dgm:spPr/>
    </dgm:pt>
    <dgm:pt modelId="{19B21DC3-F0C7-4F35-8389-122CE99DC6C1}" type="pres">
      <dgm:prSet presAssocID="{DDE60866-5ABE-4FCA-9507-70DB05F72768}" presName="parTrans" presStyleCnt="0"/>
      <dgm:spPr/>
    </dgm:pt>
    <dgm:pt modelId="{018894B7-F142-407C-AB07-DE048F6EB796}" type="pres">
      <dgm:prSet presAssocID="{DB594516-58DA-4D40-B1D7-D4A5C0AA4B7C}" presName="node" presStyleLbl="alignAccFollowNode1" presStyleIdx="0" presStyleCnt="5" custScaleX="123938" custScaleY="136397">
        <dgm:presLayoutVars>
          <dgm:bulletEnabled val="1"/>
        </dgm:presLayoutVars>
      </dgm:prSet>
      <dgm:spPr/>
    </dgm:pt>
    <dgm:pt modelId="{DF7D82AE-8040-4CFB-AA9C-4662CC2EB344}" type="pres">
      <dgm:prSet presAssocID="{2B30ABBA-F932-44CA-B954-CE37FC254CFF}" presName="sibTrans" presStyleCnt="0"/>
      <dgm:spPr/>
    </dgm:pt>
    <dgm:pt modelId="{A1D22581-4375-40A3-ABDF-73D57EEE1CD6}" type="pres">
      <dgm:prSet presAssocID="{ADD3FAE4-6CF9-4190-A191-E610E12FBA09}" presName="node" presStyleLbl="alignAccFollowNode1" presStyleIdx="1" presStyleCnt="5" custScaleX="114635" custScaleY="136397">
        <dgm:presLayoutVars>
          <dgm:bulletEnabled val="1"/>
        </dgm:presLayoutVars>
      </dgm:prSet>
      <dgm:spPr/>
    </dgm:pt>
    <dgm:pt modelId="{0C2C9847-D3A7-412D-8EB3-C0081A78FFA3}" type="pres">
      <dgm:prSet presAssocID="{01F003CC-0A59-4790-A267-9388819041B4}" presName="sibTrans" presStyleCnt="0"/>
      <dgm:spPr/>
    </dgm:pt>
    <dgm:pt modelId="{6E7A1614-6504-4D89-B1BF-AC64E11F02C7}" type="pres">
      <dgm:prSet presAssocID="{D0EF84BB-8479-4FD9-84D7-CF32116DF93E}" presName="node" presStyleLbl="alignAccFollowNode1" presStyleIdx="2" presStyleCnt="5" custScaleY="140249">
        <dgm:presLayoutVars>
          <dgm:bulletEnabled val="1"/>
        </dgm:presLayoutVars>
      </dgm:prSet>
      <dgm:spPr/>
    </dgm:pt>
    <dgm:pt modelId="{25540F04-48FC-4691-8FD9-A6B47D6F89B3}" type="pres">
      <dgm:prSet presAssocID="{806F92EB-A049-4950-A045-F8D505BBD744}" presName="vSp" presStyleCnt="0"/>
      <dgm:spPr/>
    </dgm:pt>
    <dgm:pt modelId="{D0B0E7B8-8479-4280-9F3F-6B2C6EB9DF49}" type="pres">
      <dgm:prSet presAssocID="{AE618C71-AE7E-476F-B7D7-E6BFDF90C1F9}" presName="horFlow" presStyleCnt="0"/>
      <dgm:spPr/>
    </dgm:pt>
    <dgm:pt modelId="{43399732-9903-4476-AA08-90826B03F073}" type="pres">
      <dgm:prSet presAssocID="{AE618C71-AE7E-476F-B7D7-E6BFDF90C1F9}" presName="bigChev" presStyleLbl="node1" presStyleIdx="1" presStyleCnt="3"/>
      <dgm:spPr/>
    </dgm:pt>
    <dgm:pt modelId="{377F7C12-916A-4BD5-9311-9ABC8A5147DE}" type="pres">
      <dgm:prSet presAssocID="{9C633F6F-1A5F-4593-B3F8-64D62E5F0469}" presName="parTrans" presStyleCnt="0"/>
      <dgm:spPr/>
    </dgm:pt>
    <dgm:pt modelId="{288B50D1-A1EC-4424-85E1-826273EED0D3}" type="pres">
      <dgm:prSet presAssocID="{A392B3AE-D09C-4AF2-BCFE-0644270977DD}" presName="node" presStyleLbl="alignAccFollowNode1" presStyleIdx="3" presStyleCnt="5" custScaleX="196572" custLinFactNeighborX="48705" custLinFactNeighborY="-310">
        <dgm:presLayoutVars>
          <dgm:bulletEnabled val="1"/>
        </dgm:presLayoutVars>
      </dgm:prSet>
      <dgm:spPr/>
    </dgm:pt>
    <dgm:pt modelId="{126CEF23-64CA-47DF-9A8B-2AC10B1C5887}" type="pres">
      <dgm:prSet presAssocID="{AE618C71-AE7E-476F-B7D7-E6BFDF90C1F9}" presName="vSp" presStyleCnt="0"/>
      <dgm:spPr/>
    </dgm:pt>
    <dgm:pt modelId="{B329154C-8D68-4C68-8A60-F78EE8ADDEC6}" type="pres">
      <dgm:prSet presAssocID="{FB8BD0CC-29C4-4760-A89D-1B78330940F0}" presName="horFlow" presStyleCnt="0"/>
      <dgm:spPr/>
    </dgm:pt>
    <dgm:pt modelId="{6BA302D5-54B6-41CF-AEBD-7B4B01CC5356}" type="pres">
      <dgm:prSet presAssocID="{FB8BD0CC-29C4-4760-A89D-1B78330940F0}" presName="bigChev" presStyleLbl="node1" presStyleIdx="2" presStyleCnt="3" custScaleX="106717"/>
      <dgm:spPr/>
    </dgm:pt>
    <dgm:pt modelId="{8317B926-3385-46D6-A29F-56B7A39C4582}" type="pres">
      <dgm:prSet presAssocID="{322054E0-76E4-4580-B4E0-DAAC6E31C34E}" presName="parTrans" presStyleCnt="0"/>
      <dgm:spPr/>
    </dgm:pt>
    <dgm:pt modelId="{00334487-E9A3-4ACF-82DE-3D6067180E31}" type="pres">
      <dgm:prSet presAssocID="{314692C2-1536-4C98-B71C-D1475928B827}" presName="node" presStyleLbl="alignAccFollowNode1" presStyleIdx="4" presStyleCnt="5" custLinFactNeighborX="73474" custLinFactNeighborY="836">
        <dgm:presLayoutVars>
          <dgm:bulletEnabled val="1"/>
        </dgm:presLayoutVars>
      </dgm:prSet>
      <dgm:spPr/>
    </dgm:pt>
  </dgm:ptLst>
  <dgm:cxnLst>
    <dgm:cxn modelId="{A9C4B201-2DC9-4B76-BDF7-222F7E3C1541}" type="presOf" srcId="{ADD3FAE4-6CF9-4190-A191-E610E12FBA09}" destId="{A1D22581-4375-40A3-ABDF-73D57EEE1CD6}" srcOrd="0" destOrd="0" presId="urn:microsoft.com/office/officeart/2005/8/layout/lProcess3"/>
    <dgm:cxn modelId="{0FE8700C-1DC9-4DFF-8119-7F43FF8254FC}" srcId="{FB8BD0CC-29C4-4760-A89D-1B78330940F0}" destId="{314692C2-1536-4C98-B71C-D1475928B827}" srcOrd="0" destOrd="0" parTransId="{322054E0-76E4-4580-B4E0-DAAC6E31C34E}" sibTransId="{26E3BC6F-6F75-4DE2-9FBC-48224606C0BD}"/>
    <dgm:cxn modelId="{6D7CC718-47CB-49BD-B4EE-24C50A8A29BF}" srcId="{D171CC02-829C-4224-8CFE-B1816EEA4875}" destId="{806F92EB-A049-4950-A045-F8D505BBD744}" srcOrd="0" destOrd="0" parTransId="{ED5ECF66-5CC5-4573-B5DF-A84EAD0B0F8A}" sibTransId="{05E40D0B-FFA8-44F1-9FF6-F2F0D5AE116B}"/>
    <dgm:cxn modelId="{168FD82B-A151-4ED2-B783-707143DD93C1}" srcId="{AE618C71-AE7E-476F-B7D7-E6BFDF90C1F9}" destId="{A392B3AE-D09C-4AF2-BCFE-0644270977DD}" srcOrd="0" destOrd="0" parTransId="{9C633F6F-1A5F-4593-B3F8-64D62E5F0469}" sibTransId="{4A839844-0CE0-45AE-98DF-146194C9E8D9}"/>
    <dgm:cxn modelId="{660C095D-2031-450F-A67D-9209D6AB4D93}" type="presOf" srcId="{AE618C71-AE7E-476F-B7D7-E6BFDF90C1F9}" destId="{43399732-9903-4476-AA08-90826B03F073}" srcOrd="0" destOrd="0" presId="urn:microsoft.com/office/officeart/2005/8/layout/lProcess3"/>
    <dgm:cxn modelId="{52100F46-DAEC-4C38-A421-F556324C6C12}" srcId="{806F92EB-A049-4950-A045-F8D505BBD744}" destId="{D0EF84BB-8479-4FD9-84D7-CF32116DF93E}" srcOrd="2" destOrd="0" parTransId="{D011264B-CF0E-4BCE-9544-D411D0203418}" sibTransId="{6373E959-4FEF-44F1-B71E-758B13C6BFB8}"/>
    <dgm:cxn modelId="{6F6B6647-B604-4D90-9D2D-8AE79236E04D}" type="presOf" srcId="{D0EF84BB-8479-4FD9-84D7-CF32116DF93E}" destId="{6E7A1614-6504-4D89-B1BF-AC64E11F02C7}" srcOrd="0" destOrd="0" presId="urn:microsoft.com/office/officeart/2005/8/layout/lProcess3"/>
    <dgm:cxn modelId="{CABC514F-CEAD-401A-B699-8ECE3C221A31}" type="presOf" srcId="{806F92EB-A049-4950-A045-F8D505BBD744}" destId="{CDA9FF13-22C4-43EF-80D0-F722A086076F}" srcOrd="0" destOrd="0" presId="urn:microsoft.com/office/officeart/2005/8/layout/lProcess3"/>
    <dgm:cxn modelId="{E2A28F77-5099-477C-8C32-FC5BF0F9BC5C}" type="presOf" srcId="{A392B3AE-D09C-4AF2-BCFE-0644270977DD}" destId="{288B50D1-A1EC-4424-85E1-826273EED0D3}" srcOrd="0" destOrd="0" presId="urn:microsoft.com/office/officeart/2005/8/layout/lProcess3"/>
    <dgm:cxn modelId="{18337491-2970-48F6-82BE-B902F6553603}" type="presOf" srcId="{FB8BD0CC-29C4-4760-A89D-1B78330940F0}" destId="{6BA302D5-54B6-41CF-AEBD-7B4B01CC5356}" srcOrd="0" destOrd="0" presId="urn:microsoft.com/office/officeart/2005/8/layout/lProcess3"/>
    <dgm:cxn modelId="{7F292695-5A4B-43C9-81E3-96B562A0330E}" type="presOf" srcId="{314692C2-1536-4C98-B71C-D1475928B827}" destId="{00334487-E9A3-4ACF-82DE-3D6067180E31}" srcOrd="0" destOrd="0" presId="urn:microsoft.com/office/officeart/2005/8/layout/lProcess3"/>
    <dgm:cxn modelId="{0E0D3E9A-1375-46D0-8280-96E729CD107C}" srcId="{D171CC02-829C-4224-8CFE-B1816EEA4875}" destId="{FB8BD0CC-29C4-4760-A89D-1B78330940F0}" srcOrd="2" destOrd="0" parTransId="{E6002543-A59B-47AD-BBAE-20549ABDC35A}" sibTransId="{7D579FF4-1BA0-4019-A9BF-FA6041617656}"/>
    <dgm:cxn modelId="{72BABDAC-FD3C-4B2E-837A-88C49C35DD14}" srcId="{806F92EB-A049-4950-A045-F8D505BBD744}" destId="{ADD3FAE4-6CF9-4190-A191-E610E12FBA09}" srcOrd="1" destOrd="0" parTransId="{DE9D85DE-129C-4F13-A0A5-2E5C2357CBC5}" sibTransId="{01F003CC-0A59-4790-A267-9388819041B4}"/>
    <dgm:cxn modelId="{F8834AB8-CE1E-433F-B5CA-743A59FBB4C3}" srcId="{806F92EB-A049-4950-A045-F8D505BBD744}" destId="{DB594516-58DA-4D40-B1D7-D4A5C0AA4B7C}" srcOrd="0" destOrd="0" parTransId="{DDE60866-5ABE-4FCA-9507-70DB05F72768}" sibTransId="{2B30ABBA-F932-44CA-B954-CE37FC254CFF}"/>
    <dgm:cxn modelId="{FA0B3EBC-D21E-4608-921A-8FDC481915B1}" type="presOf" srcId="{DB594516-58DA-4D40-B1D7-D4A5C0AA4B7C}" destId="{018894B7-F142-407C-AB07-DE048F6EB796}" srcOrd="0" destOrd="0" presId="urn:microsoft.com/office/officeart/2005/8/layout/lProcess3"/>
    <dgm:cxn modelId="{DF95C4BD-B6C8-472E-8C4F-740652E8B77D}" type="presOf" srcId="{D171CC02-829C-4224-8CFE-B1816EEA4875}" destId="{BCA3C90C-B87F-4249-BCF4-6241CF3B02B5}" srcOrd="0" destOrd="0" presId="urn:microsoft.com/office/officeart/2005/8/layout/lProcess3"/>
    <dgm:cxn modelId="{C38A17D3-D99B-49AD-ADAA-8B749F785F22}" srcId="{D171CC02-829C-4224-8CFE-B1816EEA4875}" destId="{AE618C71-AE7E-476F-B7D7-E6BFDF90C1F9}" srcOrd="1" destOrd="0" parTransId="{8738EEA4-3E26-40DC-A3AF-C77F64F04952}" sibTransId="{C7EBCB81-6662-43F6-B7BB-502B08C236F4}"/>
    <dgm:cxn modelId="{F2ED7210-2F5D-49C1-8556-F515F270CAF4}" type="presParOf" srcId="{BCA3C90C-B87F-4249-BCF4-6241CF3B02B5}" destId="{4BE5E34F-61B2-4237-995C-EB1A305A1859}" srcOrd="0" destOrd="0" presId="urn:microsoft.com/office/officeart/2005/8/layout/lProcess3"/>
    <dgm:cxn modelId="{837F3547-74B6-4028-BC13-DC475C2CDCAF}" type="presParOf" srcId="{4BE5E34F-61B2-4237-995C-EB1A305A1859}" destId="{CDA9FF13-22C4-43EF-80D0-F722A086076F}" srcOrd="0" destOrd="0" presId="urn:microsoft.com/office/officeart/2005/8/layout/lProcess3"/>
    <dgm:cxn modelId="{EDE070EA-24AC-4862-958F-5354B47F7AD7}" type="presParOf" srcId="{4BE5E34F-61B2-4237-995C-EB1A305A1859}" destId="{19B21DC3-F0C7-4F35-8389-122CE99DC6C1}" srcOrd="1" destOrd="0" presId="urn:microsoft.com/office/officeart/2005/8/layout/lProcess3"/>
    <dgm:cxn modelId="{3D6F3029-0CD1-40E6-8E60-F091B1E8E4E2}" type="presParOf" srcId="{4BE5E34F-61B2-4237-995C-EB1A305A1859}" destId="{018894B7-F142-407C-AB07-DE048F6EB796}" srcOrd="2" destOrd="0" presId="urn:microsoft.com/office/officeart/2005/8/layout/lProcess3"/>
    <dgm:cxn modelId="{76570BE4-2CC9-42D0-A1D3-CD6DDB760B19}" type="presParOf" srcId="{4BE5E34F-61B2-4237-995C-EB1A305A1859}" destId="{DF7D82AE-8040-4CFB-AA9C-4662CC2EB344}" srcOrd="3" destOrd="0" presId="urn:microsoft.com/office/officeart/2005/8/layout/lProcess3"/>
    <dgm:cxn modelId="{102515F1-99D3-426B-BBAC-909E5F2ADB1D}" type="presParOf" srcId="{4BE5E34F-61B2-4237-995C-EB1A305A1859}" destId="{A1D22581-4375-40A3-ABDF-73D57EEE1CD6}" srcOrd="4" destOrd="0" presId="urn:microsoft.com/office/officeart/2005/8/layout/lProcess3"/>
    <dgm:cxn modelId="{6732A095-99AE-4A65-83FF-EAB5517FE253}" type="presParOf" srcId="{4BE5E34F-61B2-4237-995C-EB1A305A1859}" destId="{0C2C9847-D3A7-412D-8EB3-C0081A78FFA3}" srcOrd="5" destOrd="0" presId="urn:microsoft.com/office/officeart/2005/8/layout/lProcess3"/>
    <dgm:cxn modelId="{81CE93D0-B96D-4CC8-B757-4840D95EB5ED}" type="presParOf" srcId="{4BE5E34F-61B2-4237-995C-EB1A305A1859}" destId="{6E7A1614-6504-4D89-B1BF-AC64E11F02C7}" srcOrd="6" destOrd="0" presId="urn:microsoft.com/office/officeart/2005/8/layout/lProcess3"/>
    <dgm:cxn modelId="{7C482F04-835F-4397-9CAA-759C5198DFBF}" type="presParOf" srcId="{BCA3C90C-B87F-4249-BCF4-6241CF3B02B5}" destId="{25540F04-48FC-4691-8FD9-A6B47D6F89B3}" srcOrd="1" destOrd="0" presId="urn:microsoft.com/office/officeart/2005/8/layout/lProcess3"/>
    <dgm:cxn modelId="{DE5EC45A-5EFC-4437-A77F-3D5F87F968C7}" type="presParOf" srcId="{BCA3C90C-B87F-4249-BCF4-6241CF3B02B5}" destId="{D0B0E7B8-8479-4280-9F3F-6B2C6EB9DF49}" srcOrd="2" destOrd="0" presId="urn:microsoft.com/office/officeart/2005/8/layout/lProcess3"/>
    <dgm:cxn modelId="{8F17A80C-8FBF-438B-9A72-BE2BCFF98E05}" type="presParOf" srcId="{D0B0E7B8-8479-4280-9F3F-6B2C6EB9DF49}" destId="{43399732-9903-4476-AA08-90826B03F073}" srcOrd="0" destOrd="0" presId="urn:microsoft.com/office/officeart/2005/8/layout/lProcess3"/>
    <dgm:cxn modelId="{96F72EF7-36D0-414D-A19E-54424BC9EB2A}" type="presParOf" srcId="{D0B0E7B8-8479-4280-9F3F-6B2C6EB9DF49}" destId="{377F7C12-916A-4BD5-9311-9ABC8A5147DE}" srcOrd="1" destOrd="0" presId="urn:microsoft.com/office/officeart/2005/8/layout/lProcess3"/>
    <dgm:cxn modelId="{650E503C-28A5-4FD4-8056-3A85FD494CA3}" type="presParOf" srcId="{D0B0E7B8-8479-4280-9F3F-6B2C6EB9DF49}" destId="{288B50D1-A1EC-4424-85E1-826273EED0D3}" srcOrd="2" destOrd="0" presId="urn:microsoft.com/office/officeart/2005/8/layout/lProcess3"/>
    <dgm:cxn modelId="{D1DF64B5-AE6A-44CC-892B-A2FC96A7C0A2}" type="presParOf" srcId="{BCA3C90C-B87F-4249-BCF4-6241CF3B02B5}" destId="{126CEF23-64CA-47DF-9A8B-2AC10B1C5887}" srcOrd="3" destOrd="0" presId="urn:microsoft.com/office/officeart/2005/8/layout/lProcess3"/>
    <dgm:cxn modelId="{5B76A934-380E-42C3-93A7-82C45B90A9D9}" type="presParOf" srcId="{BCA3C90C-B87F-4249-BCF4-6241CF3B02B5}" destId="{B329154C-8D68-4C68-8A60-F78EE8ADDEC6}" srcOrd="4" destOrd="0" presId="urn:microsoft.com/office/officeart/2005/8/layout/lProcess3"/>
    <dgm:cxn modelId="{134B62AB-C1CD-4EAE-A367-DBED4CA40693}" type="presParOf" srcId="{B329154C-8D68-4C68-8A60-F78EE8ADDEC6}" destId="{6BA302D5-54B6-41CF-AEBD-7B4B01CC5356}" srcOrd="0" destOrd="0" presId="urn:microsoft.com/office/officeart/2005/8/layout/lProcess3"/>
    <dgm:cxn modelId="{5EBE1AE5-7908-42C7-B6F2-F4EBCDBEA4F8}" type="presParOf" srcId="{B329154C-8D68-4C68-8A60-F78EE8ADDEC6}" destId="{8317B926-3385-46D6-A29F-56B7A39C4582}" srcOrd="1" destOrd="0" presId="urn:microsoft.com/office/officeart/2005/8/layout/lProcess3"/>
    <dgm:cxn modelId="{B10306E7-2D2A-490B-A87F-1970EB57DCF1}" type="presParOf" srcId="{B329154C-8D68-4C68-8A60-F78EE8ADDEC6}" destId="{00334487-E9A3-4ACF-82DE-3D6067180E31}"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9FF13-22C4-43EF-80D0-F722A086076F}">
      <dsp:nvSpPr>
        <dsp:cNvPr id="0" name=""/>
        <dsp:cNvSpPr/>
      </dsp:nvSpPr>
      <dsp:spPr>
        <a:xfrm>
          <a:off x="2027" y="910845"/>
          <a:ext cx="2262498" cy="921357"/>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FrontEnd</a:t>
          </a:r>
          <a:endParaRPr lang="en-IN" sz="2400" kern="1200" dirty="0"/>
        </a:p>
      </dsp:txBody>
      <dsp:txXfrm>
        <a:off x="462706" y="910845"/>
        <a:ext cx="1341141" cy="921357"/>
      </dsp:txXfrm>
    </dsp:sp>
    <dsp:sp modelId="{018894B7-F142-407C-AB07-DE048F6EB796}">
      <dsp:nvSpPr>
        <dsp:cNvPr id="0" name=""/>
        <dsp:cNvSpPr/>
      </dsp:nvSpPr>
      <dsp:spPr>
        <a:xfrm>
          <a:off x="2000023" y="910843"/>
          <a:ext cx="2093003" cy="92136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ReactJS </a:t>
          </a:r>
          <a:r>
            <a:rPr lang="en-US" sz="1600" kern="1200" dirty="0">
              <a:latin typeface="Times New Roman" pitchFamily="18" charset="0"/>
              <a:cs typeface="Times New Roman" pitchFamily="18" charset="0"/>
            </a:rPr>
            <a:t>Components</a:t>
          </a:r>
          <a:endParaRPr lang="en-IN" sz="1600" kern="1200" dirty="0">
            <a:latin typeface="Times New Roman" pitchFamily="18" charset="0"/>
            <a:cs typeface="Times New Roman" pitchFamily="18" charset="0"/>
          </a:endParaRPr>
        </a:p>
      </dsp:txBody>
      <dsp:txXfrm>
        <a:off x="2460704" y="910843"/>
        <a:ext cx="1171641" cy="921362"/>
      </dsp:txXfrm>
    </dsp:sp>
    <dsp:sp modelId="{A1D22581-4375-40A3-ABDF-73D57EEE1CD6}">
      <dsp:nvSpPr>
        <dsp:cNvPr id="0" name=""/>
        <dsp:cNvSpPr/>
      </dsp:nvSpPr>
      <dsp:spPr>
        <a:xfrm>
          <a:off x="3856601" y="910843"/>
          <a:ext cx="1935899" cy="92136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 CSS, Bootstrap:</a:t>
          </a:r>
        </a:p>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Styling</a:t>
          </a:r>
          <a:endParaRPr lang="en-IN" sz="1600" kern="1200" dirty="0">
            <a:latin typeface="Times New Roman" pitchFamily="18" charset="0"/>
            <a:cs typeface="Times New Roman" pitchFamily="18" charset="0"/>
          </a:endParaRPr>
        </a:p>
      </dsp:txBody>
      <dsp:txXfrm>
        <a:off x="4317282" y="910843"/>
        <a:ext cx="1014537" cy="921362"/>
      </dsp:txXfrm>
    </dsp:sp>
    <dsp:sp modelId="{6E7A1614-6504-4D89-B1BF-AC64E11F02C7}">
      <dsp:nvSpPr>
        <dsp:cNvPr id="0" name=""/>
        <dsp:cNvSpPr/>
      </dsp:nvSpPr>
      <dsp:spPr>
        <a:xfrm>
          <a:off x="5556075" y="897833"/>
          <a:ext cx="1688750" cy="94738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JSON:</a:t>
          </a:r>
        </a:p>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Data Inter-change</a:t>
          </a:r>
          <a:endParaRPr lang="en-IN" sz="1800" kern="1200" dirty="0">
            <a:latin typeface="Times New Roman" pitchFamily="18" charset="0"/>
            <a:cs typeface="Times New Roman" pitchFamily="18" charset="0"/>
          </a:endParaRPr>
        </a:p>
      </dsp:txBody>
      <dsp:txXfrm>
        <a:off x="6029766" y="897833"/>
        <a:ext cx="741368" cy="947382"/>
      </dsp:txXfrm>
    </dsp:sp>
    <dsp:sp modelId="{43399732-9903-4476-AA08-90826B03F073}">
      <dsp:nvSpPr>
        <dsp:cNvPr id="0" name=""/>
        <dsp:cNvSpPr/>
      </dsp:nvSpPr>
      <dsp:spPr>
        <a:xfrm>
          <a:off x="2027" y="1959155"/>
          <a:ext cx="2034639" cy="813855"/>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Server Layer</a:t>
          </a:r>
          <a:endParaRPr lang="en-IN" sz="2800" kern="1200" dirty="0"/>
        </a:p>
      </dsp:txBody>
      <dsp:txXfrm>
        <a:off x="408955" y="1959155"/>
        <a:ext cx="1220784" cy="813855"/>
      </dsp:txXfrm>
    </dsp:sp>
    <dsp:sp modelId="{288B50D1-A1EC-4424-85E1-826273EED0D3}">
      <dsp:nvSpPr>
        <dsp:cNvPr id="0" name=""/>
        <dsp:cNvSpPr/>
      </dsp:nvSpPr>
      <dsp:spPr>
        <a:xfrm>
          <a:off x="1900990" y="2026239"/>
          <a:ext cx="3319610" cy="675500"/>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Times New Roman" pitchFamily="18" charset="0"/>
              <a:cs typeface="Times New Roman" pitchFamily="18" charset="0"/>
            </a:rPr>
            <a:t>SpringBoot</a:t>
          </a:r>
          <a:r>
            <a:rPr lang="en-US" sz="1600" kern="1200" dirty="0">
              <a:latin typeface="Times New Roman" pitchFamily="18" charset="0"/>
              <a:cs typeface="Times New Roman" pitchFamily="18" charset="0"/>
            </a:rPr>
            <a:t> Maven: Response Handling, Business Logic, Database Operations 	 </a:t>
          </a:r>
          <a:endParaRPr lang="en-IN" sz="1600" kern="1200" dirty="0">
            <a:latin typeface="Times New Roman" pitchFamily="18" charset="0"/>
            <a:cs typeface="Times New Roman" pitchFamily="18" charset="0"/>
          </a:endParaRPr>
        </a:p>
      </dsp:txBody>
      <dsp:txXfrm>
        <a:off x="2238740" y="2026239"/>
        <a:ext cx="2644110" cy="675500"/>
      </dsp:txXfrm>
    </dsp:sp>
    <dsp:sp modelId="{6BA302D5-54B6-41CF-AEBD-7B4B01CC5356}">
      <dsp:nvSpPr>
        <dsp:cNvPr id="0" name=""/>
        <dsp:cNvSpPr/>
      </dsp:nvSpPr>
      <dsp:spPr>
        <a:xfrm>
          <a:off x="2027" y="2886950"/>
          <a:ext cx="2171305" cy="813855"/>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Database</a:t>
          </a:r>
          <a:endParaRPr lang="en-IN" sz="2400" kern="1200" dirty="0"/>
        </a:p>
      </dsp:txBody>
      <dsp:txXfrm>
        <a:off x="408955" y="2886950"/>
        <a:ext cx="1357450" cy="813855"/>
      </dsp:txXfrm>
    </dsp:sp>
    <dsp:sp modelId="{00334487-E9A3-4ACF-82DE-3D6067180E31}">
      <dsp:nvSpPr>
        <dsp:cNvPr id="0" name=""/>
        <dsp:cNvSpPr/>
      </dsp:nvSpPr>
      <dsp:spPr>
        <a:xfrm>
          <a:off x="2103171" y="2961775"/>
          <a:ext cx="1688750" cy="675500"/>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MySQL: To access and Store Data</a:t>
          </a:r>
          <a:endParaRPr lang="en-IN" sz="1600" kern="1200" dirty="0">
            <a:latin typeface="Times New Roman" pitchFamily="18" charset="0"/>
            <a:cs typeface="Times New Roman" pitchFamily="18" charset="0"/>
          </a:endParaRPr>
        </a:p>
      </dsp:txBody>
      <dsp:txXfrm>
        <a:off x="2440921" y="2961775"/>
        <a:ext cx="1013250" cy="6755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E0F285-5ABC-44E5-8CF4-5B06A8B6663B}" type="datetimeFigureOut">
              <a:rPr lang="en-IN" smtClean="0"/>
              <a:t>27-08-2023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FAEE4D-CC48-45A9-8E89-F6D128F2B1CA}" type="slidenum">
              <a:rPr lang="en-IN" smtClean="0"/>
              <a:t>‹#›</a:t>
            </a:fld>
            <a:endParaRPr lang="en-IN"/>
          </a:p>
        </p:txBody>
      </p:sp>
    </p:spTree>
    <p:extLst>
      <p:ext uri="{BB962C8B-B14F-4D97-AF65-F5344CB8AC3E}">
        <p14:creationId xmlns:p14="http://schemas.microsoft.com/office/powerpoint/2010/main" val="114153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FAEE4D-CC48-45A9-8E89-F6D128F2B1CA}" type="slidenum">
              <a:rPr lang="en-IN" smtClean="0"/>
              <a:t>1</a:t>
            </a:fld>
            <a:endParaRPr lang="en-IN"/>
          </a:p>
        </p:txBody>
      </p:sp>
    </p:spTree>
    <p:extLst>
      <p:ext uri="{BB962C8B-B14F-4D97-AF65-F5344CB8AC3E}">
        <p14:creationId xmlns:p14="http://schemas.microsoft.com/office/powerpoint/2010/main" val="11868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060ECB-1DAF-4E69-AB26-C4F151C0E0A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060ECB-1DAF-4E69-AB26-C4F151C0E0A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60ECB-1DAF-4E69-AB26-C4F151C0E0A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060ECB-1DAF-4E69-AB26-C4F151C0E0A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60ECB-1DAF-4E69-AB26-C4F151C0E0A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060ECB-1DAF-4E69-AB26-C4F151C0E0A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060ECB-1DAF-4E69-AB26-C4F151C0E0AB}"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FD0CF8-7A22-4D6C-94AD-CF019330D237}"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060ECB-1DAF-4E69-AB26-C4F151C0E0AB}"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60ECB-1DAF-4E69-AB26-C4F151C0E0AB}"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60ECB-1DAF-4E69-AB26-C4F151C0E0A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60ECB-1DAF-4E69-AB26-C4F151C0E0A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6060ECB-1DAF-4E69-AB26-C4F151C0E0AB}" type="datetimeFigureOut">
              <a:rPr lang="en-IN" smtClean="0"/>
              <a:t>27-08-2023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CFD0CF8-7A22-4D6C-94AD-CF019330D2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7848600" cy="2174081"/>
          </a:xfrm>
        </p:spPr>
        <p:txBody>
          <a:bodyPr/>
          <a:lstStyle/>
          <a:p>
            <a:pPr algn="ctr"/>
            <a:r>
              <a:rPr lang="en-US" sz="7200" dirty="0">
                <a:latin typeface="Times New Roman" pitchFamily="18" charset="0"/>
                <a:cs typeface="Times New Roman" pitchFamily="18" charset="0"/>
              </a:rPr>
              <a:t>E-Farming Market </a:t>
            </a:r>
            <a:endParaRPr lang="en-IN" sz="7200" dirty="0">
              <a:latin typeface="Times New Roman" pitchFamily="18" charset="0"/>
              <a:cs typeface="Times New Roman" pitchFamily="18" charset="0"/>
            </a:endParaRPr>
          </a:p>
        </p:txBody>
      </p:sp>
      <p:sp>
        <p:nvSpPr>
          <p:cNvPr id="3" name="Subtitle 2"/>
          <p:cNvSpPr>
            <a:spLocks noGrp="1"/>
          </p:cNvSpPr>
          <p:nvPr>
            <p:ph type="subTitle" idx="1"/>
          </p:nvPr>
        </p:nvSpPr>
        <p:spPr>
          <a:xfrm>
            <a:off x="1331640" y="3429000"/>
            <a:ext cx="6400800" cy="1752600"/>
          </a:xfrm>
        </p:spPr>
        <p:txBody>
          <a:bodyPr>
            <a:normAutofit fontScale="92500"/>
          </a:bodyPr>
          <a:lstStyle/>
          <a:p>
            <a:pPr algn="ctr"/>
            <a:r>
              <a:rPr lang="en-US" dirty="0"/>
              <a:t>Group No : </a:t>
            </a:r>
            <a:r>
              <a:rPr lang="en-US" b="1" dirty="0"/>
              <a:t>17</a:t>
            </a:r>
          </a:p>
          <a:p>
            <a:r>
              <a:rPr lang="en-US" dirty="0"/>
              <a:t>                          Group Members: </a:t>
            </a:r>
          </a:p>
          <a:p>
            <a:pPr algn="ctr"/>
            <a:r>
              <a:rPr lang="en-US" b="1" dirty="0"/>
              <a:t>Anuj Bhure                               Gaurav Nande</a:t>
            </a:r>
          </a:p>
          <a:p>
            <a:pPr algn="ctr"/>
            <a:r>
              <a:rPr lang="en-US" b="1" dirty="0"/>
              <a:t>Shirish Ahire                         Kharanshu Wanare</a:t>
            </a:r>
          </a:p>
          <a:p>
            <a:pPr marL="342900" indent="-342900" algn="ctr">
              <a:buFont typeface="Arial" panose="020B0604020202020204" pitchFamily="34" charset="0"/>
              <a:buChar char="•"/>
            </a:pPr>
            <a:endParaRPr lang="en-IN" b="1" dirty="0"/>
          </a:p>
        </p:txBody>
      </p:sp>
    </p:spTree>
    <p:extLst>
      <p:ext uri="{BB962C8B-B14F-4D97-AF65-F5344CB8AC3E}">
        <p14:creationId xmlns:p14="http://schemas.microsoft.com/office/powerpoint/2010/main" val="12684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Use Cases</a:t>
            </a:r>
            <a:endParaRPr lang="en-IN" u="sng" dirty="0"/>
          </a:p>
        </p:txBody>
      </p:sp>
      <p:sp>
        <p:nvSpPr>
          <p:cNvPr id="3" name="Content Placeholder 2"/>
          <p:cNvSpPr>
            <a:spLocks noGrp="1"/>
          </p:cNvSpPr>
          <p:nvPr>
            <p:ph idx="1"/>
          </p:nvPr>
        </p:nvSpPr>
        <p:spPr/>
        <p:txBody>
          <a:bodyPr/>
          <a:lstStyle/>
          <a:p>
            <a:pPr marL="0" indent="0">
              <a:buNone/>
            </a:pPr>
            <a:r>
              <a:rPr lang="en-US" dirty="0"/>
              <a:t>Farmer    :</a:t>
            </a:r>
            <a:endParaRPr lang="en-IN" dirty="0"/>
          </a:p>
        </p:txBody>
      </p:sp>
      <p:pic>
        <p:nvPicPr>
          <p:cNvPr id="4" name="Picture 3">
            <a:extLst>
              <a:ext uri="{FF2B5EF4-FFF2-40B4-BE49-F238E27FC236}">
                <a16:creationId xmlns:a16="http://schemas.microsoft.com/office/drawing/2014/main" id="{96305F7D-8E1C-E483-4FC3-E8F4AEFE53A3}"/>
              </a:ext>
            </a:extLst>
          </p:cNvPr>
          <p:cNvPicPr>
            <a:picLocks noChangeAspect="1"/>
          </p:cNvPicPr>
          <p:nvPr/>
        </p:nvPicPr>
        <p:blipFill>
          <a:blip r:embed="rId2" cstate="print"/>
          <a:srcRect/>
          <a:stretch>
            <a:fillRect/>
          </a:stretch>
        </p:blipFill>
        <p:spPr bwMode="auto">
          <a:xfrm>
            <a:off x="2339752" y="1524000"/>
            <a:ext cx="4176464" cy="5375096"/>
          </a:xfrm>
          <a:prstGeom prst="rect">
            <a:avLst/>
          </a:prstGeom>
          <a:noFill/>
          <a:ln w="9525">
            <a:noFill/>
            <a:miter lim="800000"/>
            <a:headEnd/>
            <a:tailEnd/>
          </a:ln>
        </p:spPr>
      </p:pic>
    </p:spTree>
    <p:extLst>
      <p:ext uri="{BB962C8B-B14F-4D97-AF65-F5344CB8AC3E}">
        <p14:creationId xmlns:p14="http://schemas.microsoft.com/office/powerpoint/2010/main" val="394124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endParaRPr lang="en-IN" dirty="0"/>
          </a:p>
        </p:txBody>
      </p:sp>
      <p:sp>
        <p:nvSpPr>
          <p:cNvPr id="3" name="Content Placeholder 2"/>
          <p:cNvSpPr>
            <a:spLocks noGrp="1"/>
          </p:cNvSpPr>
          <p:nvPr>
            <p:ph idx="1"/>
          </p:nvPr>
        </p:nvSpPr>
        <p:spPr>
          <a:xfrm>
            <a:off x="457200" y="1340768"/>
            <a:ext cx="8229600" cy="5517232"/>
          </a:xfrm>
        </p:spPr>
        <p:txBody>
          <a:bodyPr/>
          <a:lstStyle/>
          <a:p>
            <a:r>
              <a:rPr lang="en-US" dirty="0"/>
              <a:t>Wholesaler</a:t>
            </a:r>
          </a:p>
          <a:p>
            <a:pPr marL="0" indent="0">
              <a:buNone/>
            </a:pPr>
            <a:endParaRPr lang="en-IN" dirty="0"/>
          </a:p>
        </p:txBody>
      </p:sp>
      <p:pic>
        <p:nvPicPr>
          <p:cNvPr id="5" name="Picture 4">
            <a:extLst>
              <a:ext uri="{FF2B5EF4-FFF2-40B4-BE49-F238E27FC236}">
                <a16:creationId xmlns:a16="http://schemas.microsoft.com/office/drawing/2014/main" id="{B3EBDFEB-50A3-8DDE-5EEF-81F2DB8DE214}"/>
              </a:ext>
            </a:extLst>
          </p:cNvPr>
          <p:cNvPicPr>
            <a:picLocks noChangeAspect="1"/>
          </p:cNvPicPr>
          <p:nvPr/>
        </p:nvPicPr>
        <p:blipFill>
          <a:blip r:embed="rId2" cstate="print"/>
          <a:srcRect/>
          <a:stretch>
            <a:fillRect/>
          </a:stretch>
        </p:blipFill>
        <p:spPr bwMode="auto">
          <a:xfrm>
            <a:off x="2915816" y="1340768"/>
            <a:ext cx="3600400" cy="5517232"/>
          </a:xfrm>
          <a:prstGeom prst="rect">
            <a:avLst/>
          </a:prstGeom>
          <a:noFill/>
          <a:ln w="9525">
            <a:noFill/>
            <a:miter lim="800000"/>
            <a:headEnd/>
            <a:tailEnd/>
          </a:ln>
        </p:spPr>
      </p:pic>
    </p:spTree>
    <p:extLst>
      <p:ext uri="{BB962C8B-B14F-4D97-AF65-F5344CB8AC3E}">
        <p14:creationId xmlns:p14="http://schemas.microsoft.com/office/powerpoint/2010/main" val="190111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5710-E892-4E7A-0738-CB00FBFAD4DF}"/>
              </a:ext>
            </a:extLst>
          </p:cNvPr>
          <p:cNvSpPr>
            <a:spLocks noGrp="1"/>
          </p:cNvSpPr>
          <p:nvPr>
            <p:ph type="title"/>
          </p:nvPr>
        </p:nvSpPr>
        <p:spPr/>
        <p:txBody>
          <a:bodyPr/>
          <a:lstStyle/>
          <a:p>
            <a:r>
              <a:rPr lang="en-IN" dirty="0">
                <a:solidFill>
                  <a:schemeClr val="tx1"/>
                </a:solidFill>
              </a:rPr>
              <a:t>E-R Diagram</a:t>
            </a:r>
          </a:p>
        </p:txBody>
      </p:sp>
      <p:pic>
        <p:nvPicPr>
          <p:cNvPr id="4" name="Picture 3">
            <a:extLst>
              <a:ext uri="{FF2B5EF4-FFF2-40B4-BE49-F238E27FC236}">
                <a16:creationId xmlns:a16="http://schemas.microsoft.com/office/drawing/2014/main" id="{CE040B86-0AFC-1EE5-EB84-D8BDC47422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753" y="1412776"/>
            <a:ext cx="5040559" cy="4856041"/>
          </a:xfrm>
          <a:prstGeom prst="rect">
            <a:avLst/>
          </a:prstGeom>
        </p:spPr>
      </p:pic>
    </p:spTree>
    <p:extLst>
      <p:ext uri="{BB962C8B-B14F-4D97-AF65-F5344CB8AC3E}">
        <p14:creationId xmlns:p14="http://schemas.microsoft.com/office/powerpoint/2010/main" val="959473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Distribution </a:t>
            </a:r>
            <a:endParaRPr lang="en-IN" dirty="0"/>
          </a:p>
        </p:txBody>
      </p:sp>
      <p:sp>
        <p:nvSpPr>
          <p:cNvPr id="5" name="Content Placeholder 4"/>
          <p:cNvSpPr>
            <a:spLocks noGrp="1"/>
          </p:cNvSpPr>
          <p:nvPr>
            <p:ph idx="1"/>
          </p:nvPr>
        </p:nvSpPr>
        <p:spPr/>
        <p:txBody>
          <a:bodyPr>
            <a:normAutofit fontScale="92500" lnSpcReduction="10000"/>
          </a:bodyPr>
          <a:lstStyle/>
          <a:p>
            <a:pPr marL="347472" lvl="0" indent="-347472" algn="l" rtl="0">
              <a:lnSpc>
                <a:spcPct val="100000"/>
              </a:lnSpc>
              <a:spcBef>
                <a:spcPts val="0"/>
              </a:spcBef>
              <a:spcAft>
                <a:spcPts val="0"/>
              </a:spcAft>
              <a:buClr>
                <a:schemeClr val="accent6"/>
              </a:buClr>
              <a:buSzPts val="2000"/>
              <a:buChar char="•"/>
            </a:pPr>
            <a:r>
              <a:rPr lang="en-US" sz="2400" dirty="0"/>
              <a:t>Kharanshu Wanare : Implemented the Admin use case using .NET.</a:t>
            </a:r>
            <a:endParaRPr lang="en-US" dirty="0"/>
          </a:p>
          <a:p>
            <a:pPr marL="347472" lvl="0" indent="-347472" algn="l" rtl="0">
              <a:lnSpc>
                <a:spcPct val="100000"/>
              </a:lnSpc>
              <a:spcBef>
                <a:spcPts val="360"/>
              </a:spcBef>
              <a:spcAft>
                <a:spcPts val="0"/>
              </a:spcAft>
              <a:buClr>
                <a:schemeClr val="accent6"/>
              </a:buClr>
              <a:buSzPts val="2000"/>
              <a:buChar char="•"/>
            </a:pPr>
            <a:r>
              <a:rPr lang="en-US" sz="2400" dirty="0"/>
              <a:t> Gaurav Nande : Implemented the Farmer use case using ReactJS.</a:t>
            </a:r>
            <a:endParaRPr lang="en-US" dirty="0"/>
          </a:p>
          <a:p>
            <a:pPr marL="347472" lvl="0" indent="-347472" algn="l" rtl="0">
              <a:lnSpc>
                <a:spcPct val="100000"/>
              </a:lnSpc>
              <a:spcBef>
                <a:spcPts val="360"/>
              </a:spcBef>
              <a:spcAft>
                <a:spcPts val="0"/>
              </a:spcAft>
              <a:buClr>
                <a:schemeClr val="accent6"/>
              </a:buClr>
              <a:buSzPts val="2000"/>
              <a:buChar char="•"/>
            </a:pPr>
            <a:r>
              <a:rPr lang="en-US" sz="2400" dirty="0"/>
              <a:t> Shirish Ahire : Implemented Wholesaler use case ReactJS.</a:t>
            </a:r>
            <a:endParaRPr lang="en-US" dirty="0"/>
          </a:p>
          <a:p>
            <a:pPr marL="347472" lvl="0" indent="-347472" algn="l" rtl="0">
              <a:lnSpc>
                <a:spcPct val="100000"/>
              </a:lnSpc>
              <a:spcBef>
                <a:spcPts val="360"/>
              </a:spcBef>
              <a:spcAft>
                <a:spcPts val="0"/>
              </a:spcAft>
              <a:buClr>
                <a:schemeClr val="accent6"/>
              </a:buClr>
              <a:buSzPts val="2000"/>
              <a:buChar char="•"/>
            </a:pPr>
            <a:r>
              <a:rPr lang="en-US" sz="2400" dirty="0"/>
              <a:t> Anuj Bhure : Implemented Database creation, validation and REST API using Springboot.</a:t>
            </a:r>
            <a:endParaRPr lang="en-US" dirty="0"/>
          </a:p>
          <a:p>
            <a:pPr marL="0" lvl="0" indent="0" algn="l" rtl="0">
              <a:lnSpc>
                <a:spcPct val="100000"/>
              </a:lnSpc>
              <a:spcBef>
                <a:spcPts val="360"/>
              </a:spcBef>
              <a:spcAft>
                <a:spcPts val="0"/>
              </a:spcAft>
              <a:buClr>
                <a:schemeClr val="accent6"/>
              </a:buClr>
              <a:buSzPts val="2000"/>
              <a:buNone/>
            </a:pPr>
            <a:r>
              <a:rPr lang="en-US" sz="2400" dirty="0"/>
              <a:t>           </a:t>
            </a:r>
            <a:endParaRPr lang="en-US" dirty="0"/>
          </a:p>
          <a:p>
            <a:pPr marL="0" lvl="0" indent="0" algn="l" rtl="0">
              <a:lnSpc>
                <a:spcPct val="100000"/>
              </a:lnSpc>
              <a:spcBef>
                <a:spcPts val="360"/>
              </a:spcBef>
              <a:spcAft>
                <a:spcPts val="0"/>
              </a:spcAft>
              <a:buClr>
                <a:schemeClr val="accent6"/>
              </a:buClr>
              <a:buSzPts val="2000"/>
              <a:buNone/>
            </a:pPr>
            <a:r>
              <a:rPr lang="en-US" sz="2400" dirty="0"/>
              <a:t>Stages at which Coordination was needed :</a:t>
            </a:r>
            <a:endParaRPr lang="en-US" dirty="0"/>
          </a:p>
          <a:p>
            <a:pPr marL="0" lvl="0" indent="0" algn="l" rtl="0">
              <a:lnSpc>
                <a:spcPct val="100000"/>
              </a:lnSpc>
              <a:spcBef>
                <a:spcPts val="360"/>
              </a:spcBef>
              <a:spcAft>
                <a:spcPts val="0"/>
              </a:spcAft>
              <a:buClr>
                <a:schemeClr val="accent6"/>
              </a:buClr>
              <a:buSzPts val="2000"/>
              <a:buNone/>
            </a:pPr>
            <a:r>
              <a:rPr lang="en-US" sz="2400" dirty="0"/>
              <a:t>               Most of the coordination was needed when complete UI needed to be rendered using React and writing, mapping entities.</a:t>
            </a:r>
          </a:p>
          <a:p>
            <a:pPr marL="0" lvl="0" indent="0" algn="l" rtl="0">
              <a:lnSpc>
                <a:spcPct val="100000"/>
              </a:lnSpc>
              <a:spcBef>
                <a:spcPts val="360"/>
              </a:spcBef>
              <a:spcAft>
                <a:spcPts val="0"/>
              </a:spcAft>
              <a:buClr>
                <a:schemeClr val="accent6"/>
              </a:buClr>
              <a:buSzPts val="2000"/>
              <a:buNone/>
            </a:pPr>
            <a:r>
              <a:rPr lang="en-US" sz="2400" dirty="0"/>
              <a:t>               Everyone coordinated when setting the relationships between the entities.</a:t>
            </a:r>
          </a:p>
          <a:p>
            <a:pPr marL="0" indent="0">
              <a:buNone/>
            </a:pPr>
            <a:endParaRPr lang="en-IN" b="1" dirty="0"/>
          </a:p>
        </p:txBody>
      </p:sp>
    </p:spTree>
    <p:extLst>
      <p:ext uri="{BB962C8B-B14F-4D97-AF65-F5344CB8AC3E}">
        <p14:creationId xmlns:p14="http://schemas.microsoft.com/office/powerpoint/2010/main" val="290625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latin typeface="Times New Roman" pitchFamily="18" charset="0"/>
                <a:cs typeface="Times New Roman" pitchFamily="18" charset="0"/>
              </a:rPr>
              <a:t>Future Scope: </a:t>
            </a:r>
            <a:r>
              <a:rPr lang="en-US" dirty="0">
                <a:latin typeface="Times New Roman" pitchFamily="18" charset="0"/>
                <a:cs typeface="Times New Roman" pitchFamily="18" charset="0"/>
              </a:rPr>
              <a:t>Online Marketplaces: E-farming platforms and online marketplaces specifically designed for agricultural products could gain prominence. These platforms could connect farmers directly with consumers, reducing the need for intermediaries and potentially increasing profits for farmers.</a:t>
            </a:r>
          </a:p>
          <a:p>
            <a:r>
              <a:rPr lang="en-US" b="1" dirty="0">
                <a:latin typeface="Times New Roman" pitchFamily="18" charset="0"/>
                <a:cs typeface="Times New Roman" pitchFamily="18" charset="0"/>
              </a:rPr>
              <a:t>Transparency and Traceability: </a:t>
            </a:r>
            <a:r>
              <a:rPr lang="en-US" dirty="0">
                <a:latin typeface="Times New Roman" pitchFamily="18" charset="0"/>
                <a:cs typeface="Times New Roman" pitchFamily="18" charset="0"/>
              </a:rPr>
              <a:t>Consumers are becoming increasingly interested in the origin and quality of their food. E-farming platforms might integrate systems that provide detailed information about the products being sold, including their journey from the farm to the consumer's table</a:t>
            </a:r>
            <a:r>
              <a:rPr lang="en-US" b="1" dirty="0">
                <a:latin typeface="Times New Roman" pitchFamily="18" charset="0"/>
                <a:cs typeface="Times New Roman" pitchFamily="18" charset="0"/>
              </a:rPr>
              <a:t>.</a:t>
            </a:r>
          </a:p>
          <a:p>
            <a:r>
              <a:rPr lang="en-US" b="1" dirty="0">
                <a:latin typeface="Times New Roman" pitchFamily="18" charset="0"/>
                <a:cs typeface="Times New Roman" pitchFamily="18" charset="0"/>
              </a:rPr>
              <a:t>Global Reach</a:t>
            </a:r>
            <a:r>
              <a:rPr lang="en-US" dirty="0">
                <a:latin typeface="Times New Roman" pitchFamily="18" charset="0"/>
                <a:cs typeface="Times New Roman" pitchFamily="18" charset="0"/>
              </a:rPr>
              <a:t>: E-farming could enable farmers to reach a wider customer base beyond their local markets. This could be particularly beneficial for specialty or niche products that have a limited market in their immediate vicinity.</a:t>
            </a:r>
          </a:p>
          <a:p>
            <a:r>
              <a:rPr lang="en-US" b="1" dirty="0">
                <a:latin typeface="Times New Roman" pitchFamily="18" charset="0"/>
                <a:cs typeface="Times New Roman" pitchFamily="18" charset="0"/>
              </a:rPr>
              <a:t>Challenges</a:t>
            </a:r>
            <a:r>
              <a:rPr lang="en-US" dirty="0">
                <a:latin typeface="Times New Roman" pitchFamily="18" charset="0"/>
                <a:cs typeface="Times New Roman" pitchFamily="18" charset="0"/>
              </a:rPr>
              <a:t>: E-farming might face challenges such as ensuring reliable and affordable access to the internet in rural areas, addressing cybersecurity concerns, and adapting to changing consumer preferences.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8432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A8E9-DC6B-B516-EBB8-FDC188A83BC4}"/>
              </a:ext>
            </a:extLst>
          </p:cNvPr>
          <p:cNvSpPr>
            <a:spLocks noGrp="1"/>
          </p:cNvSpPr>
          <p:nvPr>
            <p:ph type="title"/>
          </p:nvPr>
        </p:nvSpPr>
        <p:spPr>
          <a:xfrm>
            <a:off x="457200" y="1412776"/>
            <a:ext cx="8229600" cy="3024336"/>
          </a:xfrm>
        </p:spPr>
        <p:txBody>
          <a:bodyPr/>
          <a:lstStyle/>
          <a:p>
            <a:r>
              <a:rPr lang="en-IN" dirty="0"/>
              <a:t>                   Thank You</a:t>
            </a:r>
          </a:p>
        </p:txBody>
      </p:sp>
      <p:sp>
        <p:nvSpPr>
          <p:cNvPr id="3" name="TextBox 2">
            <a:extLst>
              <a:ext uri="{FF2B5EF4-FFF2-40B4-BE49-F238E27FC236}">
                <a16:creationId xmlns:a16="http://schemas.microsoft.com/office/drawing/2014/main" id="{6B2EE847-5B9B-3805-DAE9-6EC89358AE11}"/>
              </a:ext>
            </a:extLst>
          </p:cNvPr>
          <p:cNvSpPr txBox="1"/>
          <p:nvPr/>
        </p:nvSpPr>
        <p:spPr>
          <a:xfrm>
            <a:off x="611560" y="5229200"/>
            <a:ext cx="5551264" cy="677108"/>
          </a:xfrm>
          <a:prstGeom prst="rect">
            <a:avLst/>
          </a:prstGeom>
          <a:noFill/>
        </p:spPr>
        <p:txBody>
          <a:bodyPr wrap="square" rtlCol="0">
            <a:spAutoFit/>
          </a:bodyPr>
          <a:lstStyle/>
          <a:p>
            <a:r>
              <a:rPr lang="en-IN" sz="2000" dirty="0"/>
              <a:t>Git hub Link : </a:t>
            </a:r>
          </a:p>
          <a:p>
            <a:r>
              <a:rPr lang="en-IN" dirty="0"/>
              <a:t>https://github.com/AnujBhure/E-Farming_Market.git</a:t>
            </a:r>
          </a:p>
        </p:txBody>
      </p:sp>
    </p:spTree>
    <p:extLst>
      <p:ext uri="{BB962C8B-B14F-4D97-AF65-F5344CB8AC3E}">
        <p14:creationId xmlns:p14="http://schemas.microsoft.com/office/powerpoint/2010/main" val="365233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953000"/>
          </a:xfrm>
        </p:spPr>
        <p:txBody>
          <a:bodyPr>
            <a:normAutofit fontScale="92500" lnSpcReduction="10000"/>
          </a:bodyPr>
          <a:lstStyle/>
          <a:p>
            <a:r>
              <a:rPr lang="en-US" dirty="0">
                <a:latin typeface="Times New Roman" pitchFamily="18" charset="0"/>
                <a:cs typeface="Times New Roman" pitchFamily="18" charset="0"/>
              </a:rPr>
              <a:t> </a:t>
            </a:r>
            <a:r>
              <a:rPr lang="en-US" dirty="0"/>
              <a:t>There is a marginal number of small farmers in India. It is difficult for these farmers to reach big markets. Only big farmers can avail the facility of the market. This hampers the growth of small farmers. Also, these results inadequate supply in the market.</a:t>
            </a:r>
          </a:p>
          <a:p>
            <a:r>
              <a:rPr lang="en-US" dirty="0"/>
              <a:t>The main objective of this project is building a website which will help farmers from Indian villages to sell their products to different cities. Thus, any small farmer will reach to many sellers and customers. Suppose some village farmers want to use this facility and want to learn how is it possible and how they can use e-farming market to sell their products, they must have basic knowledge of computer, then they can directly register in the site and sell their product online. On the other side, buyers can also register and buy products as per their needs.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977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9190325"/>
              </p:ext>
            </p:extLst>
          </p:nvPr>
        </p:nvGraphicFramePr>
        <p:xfrm>
          <a:off x="827584" y="1628800"/>
          <a:ext cx="7246854" cy="459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p:cNvSpPr/>
          <p:nvPr/>
        </p:nvSpPr>
        <p:spPr>
          <a:xfrm>
            <a:off x="2411760" y="4077072"/>
            <a:ext cx="288032"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Down Arrow 5"/>
          <p:cNvSpPr/>
          <p:nvPr/>
        </p:nvSpPr>
        <p:spPr>
          <a:xfrm>
            <a:off x="493498" y="2132856"/>
            <a:ext cx="467544" cy="3600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rot="16200000">
            <a:off x="179512" y="3429000"/>
            <a:ext cx="1043876" cy="369332"/>
          </a:xfrm>
          <a:prstGeom prst="rect">
            <a:avLst/>
          </a:prstGeom>
          <a:noFill/>
        </p:spPr>
        <p:txBody>
          <a:bodyPr wrap="none" rtlCol="0">
            <a:spAutoFit/>
          </a:bodyPr>
          <a:lstStyle/>
          <a:p>
            <a:r>
              <a:rPr lang="en-US" dirty="0"/>
              <a:t>Request</a:t>
            </a:r>
            <a:endParaRPr lang="en-IN"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7956376" y="2105819"/>
            <a:ext cx="530225"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rot="5400000">
            <a:off x="7609782" y="3748390"/>
            <a:ext cx="1223412" cy="369332"/>
          </a:xfrm>
          <a:prstGeom prst="rect">
            <a:avLst/>
          </a:prstGeom>
          <a:noFill/>
        </p:spPr>
        <p:txBody>
          <a:bodyPr wrap="none" rtlCol="0">
            <a:spAutoFit/>
          </a:bodyPr>
          <a:lstStyle/>
          <a:p>
            <a:r>
              <a:rPr lang="en-US" dirty="0"/>
              <a:t>Response</a:t>
            </a:r>
            <a:endParaRPr lang="en-IN" dirty="0"/>
          </a:p>
        </p:txBody>
      </p:sp>
    </p:spTree>
    <p:extLst>
      <p:ext uri="{BB962C8B-B14F-4D97-AF65-F5344CB8AC3E}">
        <p14:creationId xmlns:p14="http://schemas.microsoft.com/office/powerpoint/2010/main" val="118215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Data</a:t>
            </a:r>
            <a:endParaRPr lang="en-IN" dirty="0"/>
          </a:p>
        </p:txBody>
      </p:sp>
      <p:sp>
        <p:nvSpPr>
          <p:cNvPr id="3" name="Content Placeholder 2"/>
          <p:cNvSpPr>
            <a:spLocks noGrp="1"/>
          </p:cNvSpPr>
          <p:nvPr>
            <p:ph idx="1"/>
          </p:nvPr>
        </p:nvSpPr>
        <p:spPr/>
        <p:txBody>
          <a:bodyPr>
            <a:normAutofit fontScale="70000" lnSpcReduction="20000"/>
          </a:bodyPr>
          <a:lstStyle/>
          <a:p>
            <a:r>
              <a:rPr lang="en-US" dirty="0"/>
              <a:t>User will</a:t>
            </a:r>
            <a:r>
              <a:rPr lang="en-US" b="1" dirty="0"/>
              <a:t> Register </a:t>
            </a:r>
            <a:r>
              <a:rPr lang="en-US" dirty="0"/>
              <a:t>himself and create account on this portal.</a:t>
            </a:r>
          </a:p>
          <a:p>
            <a:pPr marL="0" indent="0">
              <a:buNone/>
            </a:pPr>
            <a:endParaRPr lang="en-US" b="1" dirty="0"/>
          </a:p>
          <a:p>
            <a:r>
              <a:rPr lang="en-US" b="1" dirty="0"/>
              <a:t>Login</a:t>
            </a:r>
            <a:r>
              <a:rPr lang="en-US" dirty="0"/>
              <a:t> credentials with </a:t>
            </a:r>
            <a:r>
              <a:rPr lang="en-US" b="1" dirty="0"/>
              <a:t>Roles</a:t>
            </a:r>
            <a:r>
              <a:rPr lang="en-US" dirty="0"/>
              <a:t> are stored.</a:t>
            </a:r>
          </a:p>
          <a:p>
            <a:endParaRPr lang="en-US" dirty="0"/>
          </a:p>
          <a:p>
            <a:r>
              <a:rPr lang="en-US" b="1" dirty="0"/>
              <a:t>Farmer</a:t>
            </a:r>
            <a:r>
              <a:rPr lang="en-US" dirty="0"/>
              <a:t> can </a:t>
            </a:r>
            <a:r>
              <a:rPr lang="en-US" b="1" dirty="0"/>
              <a:t>upload </a:t>
            </a:r>
            <a:r>
              <a:rPr lang="en-US" dirty="0"/>
              <a:t>their products on this portal.</a:t>
            </a:r>
          </a:p>
          <a:p>
            <a:endParaRPr lang="en-US" dirty="0"/>
          </a:p>
          <a:p>
            <a:r>
              <a:rPr lang="en-US" dirty="0"/>
              <a:t>That products will get visible to both farmers and wholesalers.</a:t>
            </a:r>
          </a:p>
          <a:p>
            <a:pPr marL="0" indent="0">
              <a:buNone/>
            </a:pPr>
            <a:endParaRPr lang="en-US" dirty="0"/>
          </a:p>
          <a:p>
            <a:r>
              <a:rPr lang="en-US" b="1" dirty="0"/>
              <a:t>Wholesaler </a:t>
            </a:r>
            <a:r>
              <a:rPr lang="en-US" dirty="0"/>
              <a:t>will</a:t>
            </a:r>
            <a:r>
              <a:rPr lang="en-US" b="1" dirty="0"/>
              <a:t> order </a:t>
            </a:r>
            <a:r>
              <a:rPr lang="en-US" dirty="0"/>
              <a:t>the product or add it to </a:t>
            </a:r>
            <a:r>
              <a:rPr lang="en-US" b="1" dirty="0"/>
              <a:t>cart </a:t>
            </a:r>
            <a:r>
              <a:rPr lang="en-US" dirty="0"/>
              <a:t>and then </a:t>
            </a:r>
            <a:r>
              <a:rPr lang="en-US" b="1" dirty="0"/>
              <a:t>place order </a:t>
            </a:r>
            <a:r>
              <a:rPr lang="en-US" dirty="0"/>
              <a:t>and can remove product from the cart</a:t>
            </a:r>
            <a:r>
              <a:rPr lang="en-US" b="1" dirty="0"/>
              <a:t>.</a:t>
            </a:r>
          </a:p>
          <a:p>
            <a:pPr marL="0" indent="0">
              <a:buNone/>
            </a:pPr>
            <a:endParaRPr lang="en-US" b="1" dirty="0"/>
          </a:p>
          <a:p>
            <a:r>
              <a:rPr lang="en-US" b="1" dirty="0"/>
              <a:t>Placed order </a:t>
            </a:r>
            <a:r>
              <a:rPr lang="en-US" dirty="0"/>
              <a:t>details will be provide to the </a:t>
            </a:r>
            <a:r>
              <a:rPr lang="en-US" b="1" dirty="0"/>
              <a:t>transporter </a:t>
            </a:r>
            <a:r>
              <a:rPr lang="en-US" dirty="0"/>
              <a:t>to</a:t>
            </a:r>
            <a:r>
              <a:rPr lang="en-US" b="1" dirty="0"/>
              <a:t> receive </a:t>
            </a:r>
            <a:r>
              <a:rPr lang="en-US" dirty="0"/>
              <a:t>the products from </a:t>
            </a:r>
            <a:r>
              <a:rPr lang="en-US" b="1" dirty="0"/>
              <a:t>farmer </a:t>
            </a:r>
            <a:r>
              <a:rPr lang="en-US" dirty="0"/>
              <a:t>and</a:t>
            </a:r>
            <a:r>
              <a:rPr lang="en-US" b="1" dirty="0"/>
              <a:t> deliver </a:t>
            </a:r>
            <a:r>
              <a:rPr lang="en-US" dirty="0"/>
              <a:t>the products to </a:t>
            </a:r>
            <a:r>
              <a:rPr lang="en-US" b="1" dirty="0"/>
              <a:t>wholesaler.</a:t>
            </a:r>
            <a:endParaRPr lang="en-US" dirty="0"/>
          </a:p>
          <a:p>
            <a:pPr marL="0" indent="0">
              <a:buNone/>
            </a:pPr>
            <a:endParaRPr lang="en-US" b="1" dirty="0"/>
          </a:p>
          <a:p>
            <a:r>
              <a:rPr lang="en-US" dirty="0"/>
              <a:t>After delivery, the wholesaler can </a:t>
            </a:r>
            <a:r>
              <a:rPr lang="en-US" b="1" dirty="0"/>
              <a:t>rate</a:t>
            </a:r>
            <a:r>
              <a:rPr lang="en-US" dirty="0"/>
              <a:t> the product and give the </a:t>
            </a:r>
            <a:r>
              <a:rPr lang="en-US" b="1" dirty="0"/>
              <a:t>feedback.</a:t>
            </a:r>
          </a:p>
          <a:p>
            <a:pPr marL="0" indent="0">
              <a:buNone/>
            </a:pPr>
            <a:endParaRPr lang="en-US" b="1" dirty="0"/>
          </a:p>
          <a:p>
            <a:r>
              <a:rPr lang="en-US" dirty="0"/>
              <a:t>Both farmer and wholesaler can </a:t>
            </a:r>
            <a:r>
              <a:rPr lang="en-US" b="1" dirty="0"/>
              <a:t>update </a:t>
            </a:r>
            <a:r>
              <a:rPr lang="en-US" dirty="0"/>
              <a:t>and</a:t>
            </a:r>
            <a:r>
              <a:rPr lang="en-US" b="1" dirty="0"/>
              <a:t> delete </a:t>
            </a:r>
            <a:r>
              <a:rPr lang="en-US" dirty="0"/>
              <a:t>their</a:t>
            </a:r>
            <a:r>
              <a:rPr lang="en-US" b="1" dirty="0"/>
              <a:t> profile.</a:t>
            </a:r>
          </a:p>
          <a:p>
            <a:pPr marL="0" indent="0">
              <a:buNone/>
            </a:pPr>
            <a:endParaRPr lang="en-US" b="1" dirty="0"/>
          </a:p>
        </p:txBody>
      </p:sp>
    </p:spTree>
    <p:extLst>
      <p:ext uri="{BB962C8B-B14F-4D97-AF65-F5344CB8AC3E}">
        <p14:creationId xmlns:p14="http://schemas.microsoft.com/office/powerpoint/2010/main" val="345069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base and Keys and Constraints</a:t>
            </a:r>
            <a:endParaRPr lang="en-IN"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336683571"/>
              </p:ext>
            </p:extLst>
          </p:nvPr>
        </p:nvGraphicFramePr>
        <p:xfrm>
          <a:off x="1547664" y="1591212"/>
          <a:ext cx="6840760" cy="4791236"/>
        </p:xfrm>
        <a:graphic>
          <a:graphicData uri="http://schemas.openxmlformats.org/drawingml/2006/table">
            <a:tbl>
              <a:tblPr>
                <a:tableStyleId>{3C2FFA5D-87B4-456A-9821-1D502468CF0F}</a:tableStyleId>
              </a:tblPr>
              <a:tblGrid>
                <a:gridCol w="1258245">
                  <a:extLst>
                    <a:ext uri="{9D8B030D-6E8A-4147-A177-3AD203B41FA5}">
                      <a16:colId xmlns:a16="http://schemas.microsoft.com/office/drawing/2014/main" val="20000"/>
                    </a:ext>
                  </a:extLst>
                </a:gridCol>
                <a:gridCol w="1443949">
                  <a:extLst>
                    <a:ext uri="{9D8B030D-6E8A-4147-A177-3AD203B41FA5}">
                      <a16:colId xmlns:a16="http://schemas.microsoft.com/office/drawing/2014/main" val="20001"/>
                    </a:ext>
                  </a:extLst>
                </a:gridCol>
                <a:gridCol w="4138566">
                  <a:extLst>
                    <a:ext uri="{9D8B030D-6E8A-4147-A177-3AD203B41FA5}">
                      <a16:colId xmlns:a16="http://schemas.microsoft.com/office/drawing/2014/main" val="20002"/>
                    </a:ext>
                  </a:extLst>
                </a:gridCol>
              </a:tblGrid>
              <a:tr h="273459">
                <a:tc>
                  <a:txBody>
                    <a:bodyPr/>
                    <a:lstStyle/>
                    <a:p>
                      <a:pPr algn="ctr" fontAlgn="t"/>
                      <a:r>
                        <a:rPr lang="en-IN" sz="1400" b="1" u="sng" strike="noStrike" dirty="0">
                          <a:effectLst/>
                          <a:latin typeface="Times New Roman" pitchFamily="18" charset="0"/>
                          <a:cs typeface="Times New Roman" pitchFamily="18" charset="0"/>
                        </a:rPr>
                        <a:t>Table Name</a:t>
                      </a:r>
                      <a:endParaRPr lang="en-IN" sz="1400" b="1"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b="1" u="sng" strike="noStrike" dirty="0">
                          <a:effectLst/>
                          <a:latin typeface="Times New Roman" pitchFamily="18" charset="0"/>
                          <a:cs typeface="Times New Roman" pitchFamily="18" charset="0"/>
                        </a:rPr>
                        <a:t>Primary Key</a:t>
                      </a:r>
                      <a:endParaRPr lang="en-IN" sz="1400" b="1"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b="1" u="sng" strike="noStrike" dirty="0">
                          <a:effectLst/>
                          <a:latin typeface="Times New Roman" pitchFamily="18" charset="0"/>
                          <a:cs typeface="Times New Roman" pitchFamily="18" charset="0"/>
                        </a:rPr>
                        <a:t>Foreign Keys</a:t>
                      </a:r>
                      <a:endParaRPr lang="en-IN" sz="1400" b="1" i="0" u="sng" strike="noStrike" dirty="0">
                        <a:solidFill>
                          <a:srgbClr val="000000"/>
                        </a:solidFill>
                        <a:effectLst/>
                        <a:latin typeface="Times New Roman" pitchFamily="18" charset="0"/>
                        <a:cs typeface="Times New Roman" pitchFamily="18" charset="0"/>
                      </a:endParaRPr>
                    </a:p>
                  </a:txBody>
                  <a:tcPr marL="5554" marR="5554" marT="5554" marB="0"/>
                </a:tc>
                <a:extLst>
                  <a:ext uri="{0D108BD9-81ED-4DB2-BD59-A6C34878D82A}">
                    <a16:rowId xmlns:a16="http://schemas.microsoft.com/office/drawing/2014/main" val="10000"/>
                  </a:ext>
                </a:extLst>
              </a:tr>
              <a:tr h="273459">
                <a:tc>
                  <a:txBody>
                    <a:bodyPr/>
                    <a:lstStyle/>
                    <a:p>
                      <a:pPr algn="ctr" fontAlgn="t"/>
                      <a:r>
                        <a:rPr lang="en-IN" sz="1400" b="0" i="0" u="sng" strike="noStrike" dirty="0">
                          <a:solidFill>
                            <a:srgbClr val="000000"/>
                          </a:solidFill>
                          <a:effectLst/>
                          <a:latin typeface="Times New Roman" pitchFamily="18" charset="0"/>
                          <a:cs typeface="Times New Roman" pitchFamily="18" charset="0"/>
                        </a:rPr>
                        <a:t>User</a:t>
                      </a:r>
                    </a:p>
                  </a:txBody>
                  <a:tcPr marL="5554" marR="5554" marT="5554" marB="0"/>
                </a:tc>
                <a:tc>
                  <a:txBody>
                    <a:bodyPr/>
                    <a:lstStyle/>
                    <a:p>
                      <a:pPr algn="ctr" fontAlgn="t"/>
                      <a:r>
                        <a:rPr lang="en-IN" sz="1400" u="sng" strike="noStrike" dirty="0">
                          <a:effectLst/>
                          <a:latin typeface="Times New Roman" pitchFamily="18" charset="0"/>
                          <a:cs typeface="Times New Roman" pitchFamily="18" charset="0"/>
                        </a:rPr>
                        <a:t>uid (PK)</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none" strike="noStrike" dirty="0">
                          <a:effectLst/>
                          <a:latin typeface="Times New Roman" pitchFamily="18" charset="0"/>
                          <a:cs typeface="Times New Roman" pitchFamily="18" charset="0"/>
                        </a:rPr>
                        <a:t> </a:t>
                      </a:r>
                      <a:endParaRPr lang="en-IN" sz="1400" b="0" i="0" u="none" strike="noStrike" dirty="0">
                        <a:solidFill>
                          <a:srgbClr val="000000"/>
                        </a:solidFill>
                        <a:effectLst/>
                        <a:latin typeface="Times New Roman" pitchFamily="18" charset="0"/>
                        <a:cs typeface="Times New Roman" pitchFamily="18" charset="0"/>
                      </a:endParaRPr>
                    </a:p>
                  </a:txBody>
                  <a:tcPr marL="5554" marR="5554" marT="5554" marB="0"/>
                </a:tc>
                <a:extLst>
                  <a:ext uri="{0D108BD9-81ED-4DB2-BD59-A6C34878D82A}">
                    <a16:rowId xmlns:a16="http://schemas.microsoft.com/office/drawing/2014/main" val="10001"/>
                  </a:ext>
                </a:extLst>
              </a:tr>
              <a:tr h="273459">
                <a:tc>
                  <a:txBody>
                    <a:bodyPr/>
                    <a:lstStyle/>
                    <a:p>
                      <a:pPr algn="ctr" fontAlgn="t"/>
                      <a:r>
                        <a:rPr lang="en-IN" sz="1400" b="0" i="0" u="sng" strike="noStrike" dirty="0">
                          <a:solidFill>
                            <a:srgbClr val="000000"/>
                          </a:solidFill>
                          <a:effectLst/>
                          <a:latin typeface="Times New Roman" pitchFamily="18" charset="0"/>
                          <a:cs typeface="Times New Roman" pitchFamily="18" charset="0"/>
                        </a:rPr>
                        <a:t>Farmer</a:t>
                      </a:r>
                    </a:p>
                  </a:txBody>
                  <a:tcPr marL="5554" marR="5554" marT="5554" marB="0"/>
                </a:tc>
                <a:tc>
                  <a:txBody>
                    <a:bodyPr/>
                    <a:lstStyle/>
                    <a:p>
                      <a:pPr algn="ctr" fontAlgn="t"/>
                      <a:r>
                        <a:rPr lang="en-IN" sz="1400" u="sng" strike="noStrike" dirty="0">
                          <a:effectLst/>
                          <a:latin typeface="Times New Roman" pitchFamily="18" charset="0"/>
                          <a:cs typeface="Times New Roman" pitchFamily="18" charset="0"/>
                        </a:rPr>
                        <a:t>fid (PK)</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none" strike="noStrike" dirty="0">
                          <a:effectLst/>
                          <a:latin typeface="Times New Roman" pitchFamily="18" charset="0"/>
                          <a:cs typeface="Times New Roman" pitchFamily="18" charset="0"/>
                        </a:rPr>
                        <a:t>uid(</a:t>
                      </a:r>
                      <a:r>
                        <a:rPr lang="en-IN" sz="1400" u="none" strike="noStrike" dirty="0" err="1">
                          <a:effectLst/>
                          <a:latin typeface="Times New Roman" pitchFamily="18" charset="0"/>
                          <a:cs typeface="Times New Roman" pitchFamily="18" charset="0"/>
                        </a:rPr>
                        <a:t>Fk</a:t>
                      </a:r>
                      <a:r>
                        <a:rPr lang="en-IN" sz="1400" u="none" strike="noStrike" dirty="0">
                          <a:effectLst/>
                          <a:latin typeface="Times New Roman" pitchFamily="18" charset="0"/>
                          <a:cs typeface="Times New Roman" pitchFamily="18" charset="0"/>
                        </a:rPr>
                        <a:t> references User(uid)) </a:t>
                      </a:r>
                      <a:endParaRPr lang="en-IN" sz="1400" b="0" i="0" u="none" strike="noStrike" dirty="0">
                        <a:solidFill>
                          <a:srgbClr val="000000"/>
                        </a:solidFill>
                        <a:effectLst/>
                        <a:latin typeface="Times New Roman" pitchFamily="18" charset="0"/>
                        <a:cs typeface="Times New Roman" pitchFamily="18" charset="0"/>
                      </a:endParaRPr>
                    </a:p>
                  </a:txBody>
                  <a:tcPr marL="5554" marR="5554" marT="5554" marB="0"/>
                </a:tc>
                <a:extLst>
                  <a:ext uri="{0D108BD9-81ED-4DB2-BD59-A6C34878D82A}">
                    <a16:rowId xmlns:a16="http://schemas.microsoft.com/office/drawing/2014/main" val="10002"/>
                  </a:ext>
                </a:extLst>
              </a:tr>
              <a:tr h="290461">
                <a:tc>
                  <a:txBody>
                    <a:bodyPr/>
                    <a:lstStyle/>
                    <a:p>
                      <a:pPr algn="ctr" fontAlgn="t"/>
                      <a:r>
                        <a:rPr lang="en-IN" sz="1400" b="0" i="0" u="sng" strike="noStrike" dirty="0">
                          <a:solidFill>
                            <a:srgbClr val="000000"/>
                          </a:solidFill>
                          <a:effectLst/>
                          <a:latin typeface="Times New Roman" pitchFamily="18" charset="0"/>
                          <a:cs typeface="Times New Roman" pitchFamily="18" charset="0"/>
                        </a:rPr>
                        <a:t>Wholesaler</a:t>
                      </a:r>
                    </a:p>
                  </a:txBody>
                  <a:tcPr marL="5554" marR="5554" marT="5554" marB="0"/>
                </a:tc>
                <a:tc>
                  <a:txBody>
                    <a:bodyPr/>
                    <a:lstStyle/>
                    <a:p>
                      <a:pPr algn="ctr" fontAlgn="t"/>
                      <a:r>
                        <a:rPr lang="en-IN" sz="1400" u="sng" strike="noStrike" dirty="0">
                          <a:effectLst/>
                          <a:latin typeface="Times New Roman" pitchFamily="18" charset="0"/>
                          <a:cs typeface="Times New Roman" pitchFamily="18" charset="0"/>
                        </a:rPr>
                        <a:t>wid (PK)</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sng" strike="noStrike" dirty="0">
                          <a:effectLst/>
                          <a:latin typeface="Times New Roman" pitchFamily="18" charset="0"/>
                          <a:cs typeface="Times New Roman" pitchFamily="18" charset="0"/>
                        </a:rPr>
                        <a:t>uid (FK references </a:t>
                      </a:r>
                      <a:r>
                        <a:rPr lang="en-IN" sz="1400" u="none" strike="noStrike" dirty="0">
                          <a:effectLst/>
                          <a:latin typeface="Times New Roman" pitchFamily="18" charset="0"/>
                          <a:cs typeface="Times New Roman" pitchFamily="18" charset="0"/>
                        </a:rPr>
                        <a:t>User(uid)</a:t>
                      </a:r>
                      <a:r>
                        <a:rPr lang="en-IN" sz="1400" u="sng" strike="noStrike" dirty="0">
                          <a:effectLst/>
                          <a:latin typeface="Times New Roman" pitchFamily="18" charset="0"/>
                          <a:cs typeface="Times New Roman" pitchFamily="18" charset="0"/>
                        </a:rPr>
                        <a:t>)</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extLst>
                  <a:ext uri="{0D108BD9-81ED-4DB2-BD59-A6C34878D82A}">
                    <a16:rowId xmlns:a16="http://schemas.microsoft.com/office/drawing/2014/main" val="10003"/>
                  </a:ext>
                </a:extLst>
              </a:tr>
              <a:tr h="801145">
                <a:tc>
                  <a:txBody>
                    <a:bodyPr/>
                    <a:lstStyle/>
                    <a:p>
                      <a:pPr algn="ctr" fontAlgn="t"/>
                      <a:r>
                        <a:rPr lang="en-IN" sz="1400" b="0" i="0" u="sng" strike="noStrike" dirty="0">
                          <a:solidFill>
                            <a:srgbClr val="000000"/>
                          </a:solidFill>
                          <a:effectLst/>
                          <a:latin typeface="Times New Roman" pitchFamily="18" charset="0"/>
                          <a:cs typeface="Times New Roman" pitchFamily="18" charset="0"/>
                        </a:rPr>
                        <a:t>Farmer_product</a:t>
                      </a:r>
                    </a:p>
                  </a:txBody>
                  <a:tcPr marL="5554" marR="5554" marT="5554" marB="0"/>
                </a:tc>
                <a:tc>
                  <a:txBody>
                    <a:bodyPr/>
                    <a:lstStyle/>
                    <a:p>
                      <a:pPr algn="ctr" fontAlgn="t"/>
                      <a:r>
                        <a:rPr lang="en-IN" sz="1400" u="sng" strike="noStrike" dirty="0">
                          <a:effectLst/>
                          <a:latin typeface="Times New Roman" pitchFamily="18" charset="0"/>
                          <a:cs typeface="Times New Roman" pitchFamily="18" charset="0"/>
                        </a:rPr>
                        <a:t>fp_id (PK)</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sng" strike="noStrike" dirty="0">
                          <a:effectLst/>
                          <a:latin typeface="Times New Roman" pitchFamily="18" charset="0"/>
                          <a:cs typeface="Times New Roman" pitchFamily="18" charset="0"/>
                        </a:rPr>
                        <a:t>fid(FK references Farmer(fid))</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1400" u="sng" strike="noStrike" dirty="0">
                          <a:effectLst/>
                          <a:latin typeface="Times New Roman" pitchFamily="18" charset="0"/>
                          <a:cs typeface="Times New Roman" pitchFamily="18" charset="0"/>
                        </a:rPr>
                        <a:t>pid (FK references Product(pid)),cid (FK references Categories(cid))</a:t>
                      </a:r>
                    </a:p>
                    <a:p>
                      <a:pPr marL="0" marR="0" lvl="0" indent="0" algn="ctr" defTabSz="914400" rtl="0" eaLnBrk="1" fontAlgn="t" latinLnBrk="0" hangingPunct="1">
                        <a:lnSpc>
                          <a:spcPct val="100000"/>
                        </a:lnSpc>
                        <a:spcBef>
                          <a:spcPts val="0"/>
                        </a:spcBef>
                        <a:spcAft>
                          <a:spcPts val="0"/>
                        </a:spcAft>
                        <a:buClrTx/>
                        <a:buSzTx/>
                        <a:buFontTx/>
                        <a:buNone/>
                        <a:tabLst/>
                        <a:defRPr/>
                      </a:pP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extLst>
                  <a:ext uri="{0D108BD9-81ED-4DB2-BD59-A6C34878D82A}">
                    <a16:rowId xmlns:a16="http://schemas.microsoft.com/office/drawing/2014/main" val="10004"/>
                  </a:ext>
                </a:extLst>
              </a:tr>
              <a:tr h="672196">
                <a:tc>
                  <a:txBody>
                    <a:bodyPr/>
                    <a:lstStyle/>
                    <a:p>
                      <a:pPr algn="ctr" fontAlgn="t"/>
                      <a:r>
                        <a:rPr lang="en-IN" sz="1400" b="0" i="0" u="sng" strike="noStrike" dirty="0">
                          <a:solidFill>
                            <a:srgbClr val="000000"/>
                          </a:solidFill>
                          <a:effectLst/>
                          <a:latin typeface="Times New Roman" pitchFamily="18" charset="0"/>
                          <a:cs typeface="Times New Roman" pitchFamily="18" charset="0"/>
                        </a:rPr>
                        <a:t>Products</a:t>
                      </a:r>
                    </a:p>
                  </a:txBody>
                  <a:tcPr marL="5554" marR="5554" marT="5554" marB="0"/>
                </a:tc>
                <a:tc>
                  <a:txBody>
                    <a:bodyPr/>
                    <a:lstStyle/>
                    <a:p>
                      <a:pPr algn="ctr" fontAlgn="t"/>
                      <a:r>
                        <a:rPr lang="en-IN" sz="1400" u="sng" strike="noStrike" dirty="0">
                          <a:effectLst/>
                          <a:latin typeface="Times New Roman" pitchFamily="18" charset="0"/>
                          <a:cs typeface="Times New Roman" pitchFamily="18" charset="0"/>
                        </a:rPr>
                        <a:t>pid (PK)</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sng" strike="noStrike" dirty="0">
                          <a:effectLst/>
                          <a:latin typeface="Times New Roman" pitchFamily="18" charset="0"/>
                          <a:cs typeface="Times New Roman" pitchFamily="18" charset="0"/>
                        </a:rPr>
                        <a:t>cid (FK references Categories(cid)).</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extLst>
                  <a:ext uri="{0D108BD9-81ED-4DB2-BD59-A6C34878D82A}">
                    <a16:rowId xmlns:a16="http://schemas.microsoft.com/office/drawing/2014/main" val="10005"/>
                  </a:ext>
                </a:extLst>
              </a:tr>
              <a:tr h="273459">
                <a:tc>
                  <a:txBody>
                    <a:bodyPr/>
                    <a:lstStyle/>
                    <a:p>
                      <a:pPr algn="ctr" fontAlgn="t"/>
                      <a:r>
                        <a:rPr lang="en-IN" sz="1400" b="0" i="0" u="sng" strike="noStrike" dirty="0">
                          <a:solidFill>
                            <a:srgbClr val="000000"/>
                          </a:solidFill>
                          <a:effectLst/>
                          <a:latin typeface="Times New Roman" pitchFamily="18" charset="0"/>
                          <a:cs typeface="Times New Roman" pitchFamily="18" charset="0"/>
                        </a:rPr>
                        <a:t>Categories</a:t>
                      </a:r>
                    </a:p>
                  </a:txBody>
                  <a:tcPr marL="5554" marR="5554" marT="5554" marB="0"/>
                </a:tc>
                <a:tc>
                  <a:txBody>
                    <a:bodyPr/>
                    <a:lstStyle/>
                    <a:p>
                      <a:pPr algn="ctr" fontAlgn="t"/>
                      <a:r>
                        <a:rPr lang="en-IN" sz="1400" u="sng" strike="noStrike" dirty="0">
                          <a:effectLst/>
                          <a:latin typeface="Times New Roman" pitchFamily="18" charset="0"/>
                          <a:cs typeface="Times New Roman" pitchFamily="18" charset="0"/>
                        </a:rPr>
                        <a:t>cid (PK)</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extLst>
                  <a:ext uri="{0D108BD9-81ED-4DB2-BD59-A6C34878D82A}">
                    <a16:rowId xmlns:a16="http://schemas.microsoft.com/office/drawing/2014/main" val="10006"/>
                  </a:ext>
                </a:extLst>
              </a:tr>
              <a:tr h="537302">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400" b="0" i="0" u="sng" strike="noStrike" dirty="0">
                          <a:solidFill>
                            <a:srgbClr val="000000"/>
                          </a:solidFill>
                          <a:effectLst/>
                          <a:latin typeface="Times New Roman" pitchFamily="18" charset="0"/>
                          <a:cs typeface="Times New Roman" pitchFamily="18" charset="0"/>
                        </a:rPr>
                        <a:t>Order</a:t>
                      </a:r>
                    </a:p>
                    <a:p>
                      <a:pPr algn="ctr" fontAlgn="t"/>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sng" strike="noStrike" dirty="0" err="1">
                          <a:effectLst/>
                          <a:latin typeface="Times New Roman" pitchFamily="18" charset="0"/>
                          <a:cs typeface="Times New Roman" pitchFamily="18" charset="0"/>
                        </a:rPr>
                        <a:t>oid</a:t>
                      </a:r>
                      <a:r>
                        <a:rPr lang="en-IN" sz="1400" u="sng" strike="noStrike" dirty="0">
                          <a:effectLst/>
                          <a:latin typeface="Times New Roman" pitchFamily="18" charset="0"/>
                          <a:cs typeface="Times New Roman" pitchFamily="18" charset="0"/>
                        </a:rPr>
                        <a:t> (PK)</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sng" strike="noStrike" dirty="0">
                          <a:effectLst/>
                          <a:latin typeface="Times New Roman" pitchFamily="18" charset="0"/>
                          <a:cs typeface="Times New Roman" pitchFamily="18" charset="0"/>
                        </a:rPr>
                        <a:t>wid(FK references Wholesaler(wid).</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extLst>
                  <a:ext uri="{0D108BD9-81ED-4DB2-BD59-A6C34878D82A}">
                    <a16:rowId xmlns:a16="http://schemas.microsoft.com/office/drawing/2014/main" val="10007"/>
                  </a:ext>
                </a:extLst>
              </a:tr>
              <a:tr h="801145">
                <a:tc>
                  <a:txBody>
                    <a:bodyPr/>
                    <a:lstStyle/>
                    <a:p>
                      <a:pPr algn="ctr" fontAlgn="t"/>
                      <a:r>
                        <a:rPr lang="en-IN" sz="1400" b="0" i="0" u="sng" strike="noStrike" dirty="0" err="1">
                          <a:solidFill>
                            <a:srgbClr val="000000"/>
                          </a:solidFill>
                          <a:effectLst/>
                          <a:latin typeface="Times New Roman" pitchFamily="18" charset="0"/>
                          <a:cs typeface="Times New Roman" pitchFamily="18" charset="0"/>
                        </a:rPr>
                        <a:t>Order_item</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sng" strike="noStrike" dirty="0" err="1">
                          <a:effectLst/>
                          <a:latin typeface="Times New Roman" pitchFamily="18" charset="0"/>
                          <a:cs typeface="Times New Roman" pitchFamily="18" charset="0"/>
                        </a:rPr>
                        <a:t>oi_id</a:t>
                      </a:r>
                      <a:r>
                        <a:rPr lang="en-IN" sz="1400" u="sng" strike="noStrike" dirty="0">
                          <a:effectLst/>
                          <a:latin typeface="Times New Roman" pitchFamily="18" charset="0"/>
                          <a:cs typeface="Times New Roman" pitchFamily="18" charset="0"/>
                        </a:rPr>
                        <a:t> (PK)</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sng" strike="noStrike" dirty="0" err="1">
                          <a:effectLst/>
                          <a:latin typeface="Times New Roman" pitchFamily="18" charset="0"/>
                          <a:cs typeface="Times New Roman" pitchFamily="18" charset="0"/>
                        </a:rPr>
                        <a:t>oid</a:t>
                      </a:r>
                      <a:r>
                        <a:rPr lang="en-IN" sz="1400" u="sng" strike="noStrike" dirty="0">
                          <a:effectLst/>
                          <a:latin typeface="Times New Roman" pitchFamily="18" charset="0"/>
                          <a:cs typeface="Times New Roman" pitchFamily="18" charset="0"/>
                        </a:rPr>
                        <a:t> (FK references order(</a:t>
                      </a:r>
                      <a:r>
                        <a:rPr lang="en-IN" sz="1400" u="sng" strike="noStrike" dirty="0" err="1">
                          <a:effectLst/>
                          <a:latin typeface="Times New Roman" pitchFamily="18" charset="0"/>
                          <a:cs typeface="Times New Roman" pitchFamily="18" charset="0"/>
                        </a:rPr>
                        <a:t>oid</a:t>
                      </a:r>
                      <a:r>
                        <a:rPr lang="en-IN" sz="1400" u="sng" strike="noStrike" dirty="0">
                          <a:effectLst/>
                          <a:latin typeface="Times New Roman" pitchFamily="18" charset="0"/>
                          <a:cs typeface="Times New Roman" pitchFamily="18" charset="0"/>
                        </a:rPr>
                        <a:t>)),pid (FK references product(pid)),fid(FK references Farmer(fid)),</a:t>
                      </a:r>
                      <a:r>
                        <a:rPr lang="en-IN" sz="1400" u="sng" strike="noStrike" dirty="0" err="1">
                          <a:effectLst/>
                          <a:latin typeface="Times New Roman" pitchFamily="18" charset="0"/>
                          <a:cs typeface="Times New Roman" pitchFamily="18" charset="0"/>
                        </a:rPr>
                        <a:t>tid</a:t>
                      </a:r>
                      <a:r>
                        <a:rPr lang="en-IN" sz="1400" u="sng" strike="noStrike" dirty="0">
                          <a:effectLst/>
                          <a:latin typeface="Times New Roman" pitchFamily="18" charset="0"/>
                          <a:cs typeface="Times New Roman" pitchFamily="18" charset="0"/>
                        </a:rPr>
                        <a:t>(FK references Transporter(</a:t>
                      </a:r>
                      <a:r>
                        <a:rPr lang="en-IN" sz="1400" u="sng" strike="noStrike" dirty="0" err="1">
                          <a:effectLst/>
                          <a:latin typeface="Times New Roman" pitchFamily="18" charset="0"/>
                          <a:cs typeface="Times New Roman" pitchFamily="18" charset="0"/>
                        </a:rPr>
                        <a:t>tid</a:t>
                      </a:r>
                      <a:r>
                        <a:rPr lang="en-IN" sz="1400" u="sng" strike="noStrike" dirty="0">
                          <a:effectLst/>
                          <a:latin typeface="Times New Roman" pitchFamily="18" charset="0"/>
                          <a:cs typeface="Times New Roman" pitchFamily="18" charset="0"/>
                        </a:rPr>
                        <a:t>).</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extLst>
                  <a:ext uri="{0D108BD9-81ED-4DB2-BD59-A6C34878D82A}">
                    <a16:rowId xmlns:a16="http://schemas.microsoft.com/office/drawing/2014/main" val="10008"/>
                  </a:ext>
                </a:extLst>
              </a:tr>
              <a:tr h="537302">
                <a:tc>
                  <a:txBody>
                    <a:bodyPr/>
                    <a:lstStyle/>
                    <a:p>
                      <a:pPr algn="ctr" fontAlgn="t"/>
                      <a:r>
                        <a:rPr lang="en-IN" sz="1400" b="0" i="0" u="sng" strike="noStrike" dirty="0">
                          <a:solidFill>
                            <a:srgbClr val="000000"/>
                          </a:solidFill>
                          <a:effectLst/>
                          <a:latin typeface="Times New Roman" pitchFamily="18" charset="0"/>
                          <a:cs typeface="Times New Roman" pitchFamily="18" charset="0"/>
                        </a:rPr>
                        <a:t>Transporter</a:t>
                      </a:r>
                    </a:p>
                    <a:p>
                      <a:pPr algn="ctr" fontAlgn="t"/>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sng" strike="noStrike" dirty="0" err="1">
                          <a:effectLst/>
                          <a:latin typeface="Times New Roman" pitchFamily="18" charset="0"/>
                          <a:cs typeface="Times New Roman" pitchFamily="18" charset="0"/>
                        </a:rPr>
                        <a:t>tid</a:t>
                      </a:r>
                      <a:r>
                        <a:rPr lang="en-IN" sz="1400" u="sng" strike="noStrike" dirty="0">
                          <a:effectLst/>
                          <a:latin typeface="Times New Roman" pitchFamily="18" charset="0"/>
                          <a:cs typeface="Times New Roman" pitchFamily="18" charset="0"/>
                        </a:rPr>
                        <a:t> (PK)</a:t>
                      </a:r>
                      <a:endParaRPr lang="en-IN" sz="14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400" u="none" strike="noStrike" dirty="0">
                          <a:effectLst/>
                          <a:latin typeface="Times New Roman" pitchFamily="18" charset="0"/>
                          <a:cs typeface="Times New Roman" pitchFamily="18" charset="0"/>
                        </a:rPr>
                        <a:t> </a:t>
                      </a:r>
                      <a:endParaRPr lang="en-IN" sz="1400" b="0" i="0" u="none" strike="noStrike" dirty="0">
                        <a:solidFill>
                          <a:srgbClr val="000000"/>
                        </a:solidFill>
                        <a:effectLst/>
                        <a:latin typeface="Times New Roman" pitchFamily="18" charset="0"/>
                        <a:cs typeface="Times New Roman" pitchFamily="18" charset="0"/>
                      </a:endParaRPr>
                    </a:p>
                  </a:txBody>
                  <a:tcPr marL="5554" marR="5554" marT="5554"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1490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Spring Boot Maven</a:t>
            </a:r>
            <a:r>
              <a:rPr lang="en-IN" dirty="0"/>
              <a:t>: Java-based framework for fast application development with built-in tools. Build tool that automates tasks like compilation and dependency management.</a:t>
            </a:r>
          </a:p>
          <a:p>
            <a:endParaRPr lang="en-IN" dirty="0"/>
          </a:p>
          <a:p>
            <a:r>
              <a:rPr lang="en-IN" b="1" dirty="0"/>
              <a:t>MySQL</a:t>
            </a:r>
            <a:r>
              <a:rPr lang="en-IN" dirty="0"/>
              <a:t>:</a:t>
            </a:r>
          </a:p>
          <a:p>
            <a:pPr marL="0" indent="0">
              <a:buNone/>
            </a:pPr>
            <a:r>
              <a:rPr lang="en-IN" dirty="0"/>
              <a:t>Open-source database system for storing and managing structured data.</a:t>
            </a:r>
          </a:p>
          <a:p>
            <a:endParaRPr lang="en-IN" dirty="0"/>
          </a:p>
          <a:p>
            <a:r>
              <a:rPr lang="en-IN" b="1" dirty="0" err="1"/>
              <a:t>ReactJS</a:t>
            </a:r>
            <a:r>
              <a:rPr lang="en-IN" b="1" dirty="0"/>
              <a:t>:</a:t>
            </a:r>
          </a:p>
          <a:p>
            <a:pPr marL="0" indent="0">
              <a:buNone/>
            </a:pPr>
            <a:r>
              <a:rPr lang="en-IN" dirty="0"/>
              <a:t>JavaScript library to build dynamic user interfaces for web apps.</a:t>
            </a:r>
          </a:p>
          <a:p>
            <a:endParaRPr lang="en-IN" dirty="0"/>
          </a:p>
          <a:p>
            <a:r>
              <a:rPr lang="en-IN" b="1" dirty="0"/>
              <a:t>JSON </a:t>
            </a:r>
            <a:r>
              <a:rPr lang="en-IN" dirty="0"/>
              <a:t>(JavaScript Object Notation):</a:t>
            </a:r>
          </a:p>
          <a:p>
            <a:pPr marL="0" indent="0">
              <a:buNone/>
            </a:pPr>
            <a:r>
              <a:rPr lang="en-IN" dirty="0"/>
              <a:t>Lightweight data format for easy exchange between server and web app.</a:t>
            </a:r>
          </a:p>
          <a:p>
            <a:pPr marL="0" indent="0">
              <a:buNone/>
            </a:pPr>
            <a:endParaRPr lang="en-IN" dirty="0"/>
          </a:p>
          <a:p>
            <a:r>
              <a:rPr lang="en-IN" b="1" dirty="0"/>
              <a:t>CSS </a:t>
            </a:r>
            <a:r>
              <a:rPr lang="en-IN" dirty="0"/>
              <a:t>(Cascading Style Sheets):</a:t>
            </a:r>
          </a:p>
          <a:p>
            <a:pPr marL="0" indent="0">
              <a:buNone/>
            </a:pPr>
            <a:r>
              <a:rPr lang="en-IN" dirty="0" err="1"/>
              <a:t>Stylesheet</a:t>
            </a:r>
            <a:r>
              <a:rPr lang="en-IN" dirty="0"/>
              <a:t> language to design and layout HTML elements.</a:t>
            </a:r>
          </a:p>
          <a:p>
            <a:endParaRPr lang="en-IN" dirty="0"/>
          </a:p>
          <a:p>
            <a:r>
              <a:rPr lang="en-IN" b="1" dirty="0"/>
              <a:t>Bootstrap:</a:t>
            </a:r>
          </a:p>
          <a:p>
            <a:pPr marL="0" indent="0">
              <a:buNone/>
            </a:pPr>
            <a:r>
              <a:rPr lang="en-IN" dirty="0"/>
              <a:t>Front-end framework for creating responsive web designs efficiently.</a:t>
            </a:r>
          </a:p>
        </p:txBody>
      </p:sp>
    </p:spTree>
    <p:extLst>
      <p:ext uri="{BB962C8B-B14F-4D97-AF65-F5344CB8AC3E}">
        <p14:creationId xmlns:p14="http://schemas.microsoft.com/office/powerpoint/2010/main" val="298195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 of User</a:t>
            </a:r>
            <a:endParaRPr lang="en-IN" dirty="0"/>
          </a:p>
        </p:txBody>
      </p:sp>
      <p:sp>
        <p:nvSpPr>
          <p:cNvPr id="3" name="Content Placeholder 2"/>
          <p:cNvSpPr>
            <a:spLocks noGrp="1"/>
          </p:cNvSpPr>
          <p:nvPr>
            <p:ph idx="1"/>
          </p:nvPr>
        </p:nvSpPr>
        <p:spPr/>
        <p:txBody>
          <a:bodyPr>
            <a:normAutofit fontScale="25000" lnSpcReduction="20000"/>
          </a:bodyPr>
          <a:lstStyle/>
          <a:p>
            <a:pPr marL="138430" indent="0">
              <a:spcBef>
                <a:spcPts val="5"/>
              </a:spcBef>
              <a:buNone/>
              <a:tabLst>
                <a:tab pos="711200" algn="l"/>
              </a:tabLst>
            </a:pPr>
            <a:r>
              <a:rPr lang="en-US" sz="4800" b="1" dirty="0">
                <a:latin typeface="Arial MT"/>
                <a:cs typeface="Arial MT"/>
              </a:rPr>
              <a:t>Farmer</a:t>
            </a:r>
            <a:r>
              <a:rPr lang="en-US" sz="4800" b="1" spc="-55" dirty="0">
                <a:latin typeface="Arial MT"/>
                <a:cs typeface="Arial MT"/>
              </a:rPr>
              <a:t> </a:t>
            </a:r>
            <a:r>
              <a:rPr lang="en-US" sz="4800" b="1" dirty="0">
                <a:latin typeface="Arial MT"/>
                <a:cs typeface="Arial MT"/>
              </a:rPr>
              <a:t>Module</a:t>
            </a:r>
          </a:p>
          <a:p>
            <a:pPr lvl="1">
              <a:lnSpc>
                <a:spcPct val="100000"/>
              </a:lnSpc>
              <a:buFont typeface="Arial MT"/>
              <a:buAutoNum type="arabicPeriod"/>
            </a:pPr>
            <a:endParaRPr lang="en-US" sz="1500" dirty="0">
              <a:latin typeface="Arial MT"/>
              <a:cs typeface="Arial MT"/>
            </a:endParaRPr>
          </a:p>
          <a:p>
            <a:pPr marL="913130" lvl="2" indent="-229235">
              <a:lnSpc>
                <a:spcPct val="100000"/>
              </a:lnSpc>
              <a:spcBef>
                <a:spcPts val="965"/>
              </a:spcBef>
              <a:buFont typeface="Symbol"/>
              <a:buChar char=""/>
              <a:tabLst>
                <a:tab pos="913130" algn="l"/>
                <a:tab pos="913765" algn="l"/>
              </a:tabLst>
            </a:pPr>
            <a:r>
              <a:rPr lang="en-US" sz="4900" spc="-10" dirty="0">
                <a:latin typeface="Segoe UI"/>
                <a:cs typeface="Segoe UI"/>
              </a:rPr>
              <a:t>Farmer</a:t>
            </a:r>
            <a:r>
              <a:rPr lang="en-US" sz="4900" spc="-5" dirty="0">
                <a:latin typeface="Segoe UI"/>
                <a:cs typeface="Segoe UI"/>
              </a:rPr>
              <a:t> can register</a:t>
            </a:r>
            <a:r>
              <a:rPr lang="en-US" sz="4900" spc="-10" dirty="0">
                <a:latin typeface="Segoe UI"/>
                <a:cs typeface="Segoe UI"/>
              </a:rPr>
              <a:t> </a:t>
            </a:r>
            <a:r>
              <a:rPr lang="en-US" sz="4900" dirty="0">
                <a:latin typeface="Segoe UI"/>
                <a:cs typeface="Segoe UI"/>
              </a:rPr>
              <a:t>and</a:t>
            </a:r>
            <a:r>
              <a:rPr lang="en-US" sz="4900" spc="-15" dirty="0">
                <a:latin typeface="Segoe UI"/>
                <a:cs typeface="Segoe UI"/>
              </a:rPr>
              <a:t> </a:t>
            </a:r>
            <a:r>
              <a:rPr lang="en-US" sz="4900" spc="-5" dirty="0">
                <a:latin typeface="Segoe UI"/>
                <a:cs typeface="Segoe UI"/>
              </a:rPr>
              <a:t>create</a:t>
            </a:r>
            <a:r>
              <a:rPr lang="en-US" sz="4900" spc="-10" dirty="0">
                <a:latin typeface="Segoe UI"/>
                <a:cs typeface="Segoe UI"/>
              </a:rPr>
              <a:t> </a:t>
            </a:r>
            <a:r>
              <a:rPr lang="en-US" sz="4900" dirty="0">
                <a:latin typeface="Segoe UI"/>
                <a:cs typeface="Segoe UI"/>
              </a:rPr>
              <a:t>his own</a:t>
            </a:r>
            <a:r>
              <a:rPr lang="en-US" sz="4900" spc="-20" dirty="0">
                <a:latin typeface="Segoe UI"/>
                <a:cs typeface="Segoe UI"/>
              </a:rPr>
              <a:t> </a:t>
            </a:r>
            <a:r>
              <a:rPr lang="en-US" sz="4900" spc="-5" dirty="0">
                <a:latin typeface="Segoe UI"/>
                <a:cs typeface="Segoe UI"/>
              </a:rPr>
              <a:t>account.</a:t>
            </a:r>
            <a:endParaRPr lang="en-US" sz="4900" dirty="0">
              <a:latin typeface="Segoe UI"/>
              <a:cs typeface="Segoe UI"/>
            </a:endParaRPr>
          </a:p>
          <a:p>
            <a:pPr lvl="2">
              <a:lnSpc>
                <a:spcPct val="100000"/>
              </a:lnSpc>
              <a:buFont typeface="Symbol"/>
              <a:buChar char=""/>
            </a:pPr>
            <a:endParaRPr lang="en-US" sz="4900" dirty="0">
              <a:latin typeface="Segoe UI"/>
              <a:cs typeface="Segoe UI"/>
            </a:endParaRPr>
          </a:p>
          <a:p>
            <a:pPr marL="913130" marR="326390" lvl="2" indent="-228600">
              <a:lnSpc>
                <a:spcPct val="110900"/>
              </a:lnSpc>
              <a:buFont typeface="Symbol"/>
              <a:buChar char=""/>
              <a:tabLst>
                <a:tab pos="913130" algn="l"/>
                <a:tab pos="913765" algn="l"/>
              </a:tabLst>
            </a:pPr>
            <a:r>
              <a:rPr lang="en-US" sz="4900" spc="-5" dirty="0">
                <a:latin typeface="Segoe UI"/>
                <a:cs typeface="Segoe UI"/>
              </a:rPr>
              <a:t>E-Farming</a:t>
            </a:r>
            <a:r>
              <a:rPr lang="en-US" sz="4900" spc="-15" dirty="0">
                <a:latin typeface="Segoe UI"/>
                <a:cs typeface="Segoe UI"/>
              </a:rPr>
              <a:t> </a:t>
            </a:r>
            <a:r>
              <a:rPr lang="en-US" sz="4900" spc="-5" dirty="0">
                <a:latin typeface="Segoe UI"/>
                <a:cs typeface="Segoe UI"/>
              </a:rPr>
              <a:t>Market</a:t>
            </a:r>
            <a:r>
              <a:rPr lang="en-US" sz="4900" dirty="0">
                <a:latin typeface="Segoe UI"/>
                <a:cs typeface="Segoe UI"/>
              </a:rPr>
              <a:t> </a:t>
            </a:r>
            <a:r>
              <a:rPr lang="en-US" sz="4900" spc="-10" dirty="0">
                <a:latin typeface="Segoe UI"/>
                <a:cs typeface="Segoe UI"/>
              </a:rPr>
              <a:t>System</a:t>
            </a:r>
            <a:r>
              <a:rPr lang="en-US" sz="4900" dirty="0">
                <a:latin typeface="Segoe UI"/>
                <a:cs typeface="Segoe UI"/>
              </a:rPr>
              <a:t> </a:t>
            </a:r>
            <a:r>
              <a:rPr lang="en-US" sz="4900" spc="-5" dirty="0">
                <a:latin typeface="Segoe UI"/>
                <a:cs typeface="Segoe UI"/>
              </a:rPr>
              <a:t>provides</a:t>
            </a:r>
            <a:r>
              <a:rPr lang="en-US" sz="4900" dirty="0">
                <a:latin typeface="Segoe UI"/>
                <a:cs typeface="Segoe UI"/>
              </a:rPr>
              <a:t> the</a:t>
            </a:r>
            <a:r>
              <a:rPr lang="en-US" sz="4900" spc="5" dirty="0">
                <a:latin typeface="Segoe UI"/>
                <a:cs typeface="Segoe UI"/>
              </a:rPr>
              <a:t> </a:t>
            </a:r>
            <a:r>
              <a:rPr lang="en-US" sz="4900" spc="-5" dirty="0">
                <a:latin typeface="Segoe UI"/>
                <a:cs typeface="Segoe UI"/>
              </a:rPr>
              <a:t>function</a:t>
            </a:r>
            <a:r>
              <a:rPr lang="en-US" sz="4900" spc="-10" dirty="0">
                <a:latin typeface="Segoe UI"/>
                <a:cs typeface="Segoe UI"/>
              </a:rPr>
              <a:t> </a:t>
            </a:r>
            <a:r>
              <a:rPr lang="en-US" sz="4900" dirty="0">
                <a:latin typeface="Segoe UI"/>
                <a:cs typeface="Segoe UI"/>
              </a:rPr>
              <a:t>which</a:t>
            </a:r>
            <a:r>
              <a:rPr lang="en-US" sz="4900" spc="-10" dirty="0">
                <a:latin typeface="Segoe UI"/>
                <a:cs typeface="Segoe UI"/>
              </a:rPr>
              <a:t> </a:t>
            </a:r>
            <a:r>
              <a:rPr lang="en-US" sz="4900" dirty="0">
                <a:latin typeface="Segoe UI"/>
                <a:cs typeface="Segoe UI"/>
              </a:rPr>
              <a:t>allows</a:t>
            </a:r>
            <a:r>
              <a:rPr lang="en-US" sz="4900" spc="-10" dirty="0">
                <a:latin typeface="Segoe UI"/>
                <a:cs typeface="Segoe UI"/>
              </a:rPr>
              <a:t> Farmer</a:t>
            </a:r>
            <a:r>
              <a:rPr lang="en-US" sz="4900" spc="5" dirty="0">
                <a:latin typeface="Segoe UI"/>
                <a:cs typeface="Segoe UI"/>
              </a:rPr>
              <a:t> </a:t>
            </a:r>
            <a:r>
              <a:rPr lang="en-US" sz="4900" spc="-10" dirty="0">
                <a:latin typeface="Segoe UI"/>
                <a:cs typeface="Segoe UI"/>
              </a:rPr>
              <a:t>to</a:t>
            </a:r>
            <a:r>
              <a:rPr lang="en-US" sz="4900" spc="10" dirty="0">
                <a:latin typeface="Segoe UI"/>
                <a:cs typeface="Segoe UI"/>
              </a:rPr>
              <a:t> </a:t>
            </a:r>
            <a:r>
              <a:rPr lang="en-US" sz="4900" spc="-5" dirty="0">
                <a:latin typeface="Segoe UI"/>
                <a:cs typeface="Segoe UI"/>
              </a:rPr>
              <a:t>publish</a:t>
            </a:r>
            <a:r>
              <a:rPr lang="en-US" sz="4900" dirty="0">
                <a:latin typeface="Segoe UI"/>
                <a:cs typeface="Segoe UI"/>
              </a:rPr>
              <a:t> </a:t>
            </a:r>
            <a:r>
              <a:rPr lang="en-US" sz="4900" spc="-5" dirty="0">
                <a:latin typeface="Segoe UI"/>
                <a:cs typeface="Segoe UI"/>
              </a:rPr>
              <a:t>his </a:t>
            </a:r>
            <a:r>
              <a:rPr lang="en-US" sz="4900" spc="-290" dirty="0">
                <a:latin typeface="Segoe UI"/>
                <a:cs typeface="Segoe UI"/>
              </a:rPr>
              <a:t> </a:t>
            </a:r>
            <a:r>
              <a:rPr lang="en-US" sz="4900" spc="-5" dirty="0">
                <a:latin typeface="Segoe UI"/>
                <a:cs typeface="Segoe UI"/>
              </a:rPr>
              <a:t>products.</a:t>
            </a:r>
            <a:endParaRPr lang="en-US" sz="4900" dirty="0">
              <a:latin typeface="Segoe UI"/>
              <a:cs typeface="Segoe UI"/>
            </a:endParaRPr>
          </a:p>
          <a:p>
            <a:pPr lvl="2">
              <a:lnSpc>
                <a:spcPct val="100000"/>
              </a:lnSpc>
              <a:spcBef>
                <a:spcPts val="10"/>
              </a:spcBef>
              <a:buFont typeface="Symbol"/>
              <a:buChar char=""/>
            </a:pPr>
            <a:endParaRPr lang="en-US" sz="4900" dirty="0">
              <a:latin typeface="Segoe UI"/>
              <a:cs typeface="Segoe UI"/>
            </a:endParaRPr>
          </a:p>
          <a:p>
            <a:pPr marL="913130" lvl="2" indent="-229235">
              <a:lnSpc>
                <a:spcPct val="100000"/>
              </a:lnSpc>
              <a:buFont typeface="Symbol"/>
              <a:buChar char=""/>
              <a:tabLst>
                <a:tab pos="913130" algn="l"/>
                <a:tab pos="913765" algn="l"/>
              </a:tabLst>
            </a:pPr>
            <a:r>
              <a:rPr lang="en-US" sz="4900" dirty="0">
                <a:latin typeface="Segoe UI"/>
                <a:cs typeface="Segoe UI"/>
              </a:rPr>
              <a:t>He</a:t>
            </a:r>
            <a:r>
              <a:rPr lang="en-US" sz="4900" spc="-5" dirty="0">
                <a:latin typeface="Segoe UI"/>
                <a:cs typeface="Segoe UI"/>
              </a:rPr>
              <a:t> will</a:t>
            </a:r>
            <a:r>
              <a:rPr lang="en-US" sz="4900" spc="-10" dirty="0">
                <a:latin typeface="Segoe UI"/>
                <a:cs typeface="Segoe UI"/>
              </a:rPr>
              <a:t> </a:t>
            </a:r>
            <a:r>
              <a:rPr lang="en-US" sz="4900" spc="-5" dirty="0">
                <a:latin typeface="Segoe UI"/>
                <a:cs typeface="Segoe UI"/>
              </a:rPr>
              <a:t>be </a:t>
            </a:r>
            <a:r>
              <a:rPr lang="en-US" sz="4900" dirty="0">
                <a:latin typeface="Segoe UI"/>
                <a:cs typeface="Segoe UI"/>
              </a:rPr>
              <a:t>able</a:t>
            </a:r>
            <a:r>
              <a:rPr lang="en-US" sz="4900" spc="-5" dirty="0">
                <a:latin typeface="Segoe UI"/>
                <a:cs typeface="Segoe UI"/>
              </a:rPr>
              <a:t> </a:t>
            </a:r>
            <a:r>
              <a:rPr lang="en-US" sz="4900" spc="-10" dirty="0">
                <a:latin typeface="Segoe UI"/>
                <a:cs typeface="Segoe UI"/>
              </a:rPr>
              <a:t>to</a:t>
            </a:r>
            <a:r>
              <a:rPr lang="en-US" sz="4900" dirty="0">
                <a:latin typeface="Segoe UI"/>
                <a:cs typeface="Segoe UI"/>
              </a:rPr>
              <a:t> </a:t>
            </a:r>
            <a:r>
              <a:rPr lang="en-US" sz="4900" spc="-5" dirty="0">
                <a:latin typeface="Segoe UI"/>
                <a:cs typeface="Segoe UI"/>
              </a:rPr>
              <a:t>browse</a:t>
            </a:r>
            <a:r>
              <a:rPr lang="en-US" sz="4900" spc="-15" dirty="0">
                <a:latin typeface="Segoe UI"/>
                <a:cs typeface="Segoe UI"/>
              </a:rPr>
              <a:t> </a:t>
            </a:r>
            <a:r>
              <a:rPr lang="en-US" sz="4900" spc="-5" dirty="0">
                <a:latin typeface="Segoe UI"/>
                <a:cs typeface="Segoe UI"/>
              </a:rPr>
              <a:t>existing Market price.</a:t>
            </a:r>
            <a:endParaRPr lang="en-US" sz="4900" dirty="0">
              <a:latin typeface="Segoe UI"/>
              <a:cs typeface="Segoe UI"/>
            </a:endParaRPr>
          </a:p>
          <a:p>
            <a:pPr lvl="2">
              <a:lnSpc>
                <a:spcPct val="100000"/>
              </a:lnSpc>
              <a:spcBef>
                <a:spcPts val="10"/>
              </a:spcBef>
              <a:buFont typeface="Symbol"/>
              <a:buChar char=""/>
            </a:pPr>
            <a:endParaRPr lang="en-US" sz="4900" dirty="0">
              <a:latin typeface="Segoe UI"/>
              <a:cs typeface="Segoe UI"/>
            </a:endParaRPr>
          </a:p>
          <a:p>
            <a:pPr marL="913130" lvl="2" indent="-229235">
              <a:lnSpc>
                <a:spcPct val="100000"/>
              </a:lnSpc>
              <a:spcBef>
                <a:spcPts val="5"/>
              </a:spcBef>
              <a:buFont typeface="Symbol"/>
              <a:buChar char=""/>
              <a:tabLst>
                <a:tab pos="913130" algn="l"/>
                <a:tab pos="913765" algn="l"/>
              </a:tabLst>
            </a:pPr>
            <a:r>
              <a:rPr lang="en-US" sz="4900" dirty="0">
                <a:latin typeface="Segoe UI"/>
                <a:cs typeface="Segoe UI"/>
              </a:rPr>
              <a:t>The </a:t>
            </a:r>
            <a:r>
              <a:rPr lang="en-US" sz="4900" spc="-10" dirty="0">
                <a:latin typeface="Segoe UI"/>
                <a:cs typeface="Segoe UI"/>
              </a:rPr>
              <a:t>Farmer</a:t>
            </a:r>
            <a:r>
              <a:rPr lang="en-US" sz="4900" dirty="0">
                <a:latin typeface="Segoe UI"/>
                <a:cs typeface="Segoe UI"/>
              </a:rPr>
              <a:t> will</a:t>
            </a:r>
            <a:r>
              <a:rPr lang="en-US" sz="4900" spc="-5" dirty="0">
                <a:latin typeface="Segoe UI"/>
                <a:cs typeface="Segoe UI"/>
              </a:rPr>
              <a:t> be</a:t>
            </a:r>
            <a:r>
              <a:rPr lang="en-US" sz="4900" dirty="0">
                <a:latin typeface="Segoe UI"/>
                <a:cs typeface="Segoe UI"/>
              </a:rPr>
              <a:t> able</a:t>
            </a:r>
            <a:r>
              <a:rPr lang="en-US" sz="4900" spc="5" dirty="0">
                <a:latin typeface="Segoe UI"/>
                <a:cs typeface="Segoe UI"/>
              </a:rPr>
              <a:t> </a:t>
            </a:r>
            <a:r>
              <a:rPr lang="en-US" sz="4900" spc="-10" dirty="0">
                <a:latin typeface="Segoe UI"/>
                <a:cs typeface="Segoe UI"/>
              </a:rPr>
              <a:t>to</a:t>
            </a:r>
            <a:r>
              <a:rPr lang="en-US" sz="4900" dirty="0">
                <a:latin typeface="Segoe UI"/>
                <a:cs typeface="Segoe UI"/>
              </a:rPr>
              <a:t> </a:t>
            </a:r>
            <a:r>
              <a:rPr lang="en-US" sz="4900" spc="-5" dirty="0">
                <a:latin typeface="Segoe UI"/>
                <a:cs typeface="Segoe UI"/>
              </a:rPr>
              <a:t>learn</a:t>
            </a:r>
            <a:r>
              <a:rPr lang="en-US" sz="4900" spc="5" dirty="0">
                <a:latin typeface="Segoe UI"/>
                <a:cs typeface="Segoe UI"/>
              </a:rPr>
              <a:t> </a:t>
            </a:r>
            <a:r>
              <a:rPr lang="en-US" sz="4900" dirty="0">
                <a:latin typeface="Segoe UI"/>
                <a:cs typeface="Segoe UI"/>
              </a:rPr>
              <a:t>the </a:t>
            </a:r>
            <a:r>
              <a:rPr lang="en-US" sz="4900" spc="-5" dirty="0">
                <a:latin typeface="Segoe UI"/>
                <a:cs typeface="Segoe UI"/>
              </a:rPr>
              <a:t>technique</a:t>
            </a:r>
            <a:r>
              <a:rPr lang="en-US" sz="4900" dirty="0">
                <a:latin typeface="Segoe UI"/>
                <a:cs typeface="Segoe UI"/>
              </a:rPr>
              <a:t> </a:t>
            </a:r>
            <a:r>
              <a:rPr lang="en-US" sz="4900" spc="-10" dirty="0">
                <a:latin typeface="Segoe UI"/>
                <a:cs typeface="Segoe UI"/>
              </a:rPr>
              <a:t>how</a:t>
            </a:r>
            <a:r>
              <a:rPr lang="en-US" sz="4900" spc="15" dirty="0">
                <a:latin typeface="Segoe UI"/>
                <a:cs typeface="Segoe UI"/>
              </a:rPr>
              <a:t> </a:t>
            </a:r>
            <a:r>
              <a:rPr lang="en-US" sz="4900" spc="-10" dirty="0">
                <a:latin typeface="Segoe UI"/>
                <a:cs typeface="Segoe UI"/>
              </a:rPr>
              <a:t>to</a:t>
            </a:r>
            <a:r>
              <a:rPr lang="en-US" sz="4900" spc="5" dirty="0">
                <a:latin typeface="Segoe UI"/>
                <a:cs typeface="Segoe UI"/>
              </a:rPr>
              <a:t> </a:t>
            </a:r>
            <a:r>
              <a:rPr lang="en-US" sz="4900" dirty="0">
                <a:latin typeface="Segoe UI"/>
                <a:cs typeface="Segoe UI"/>
              </a:rPr>
              <a:t>use </a:t>
            </a:r>
            <a:r>
              <a:rPr lang="en-US" sz="4900" spc="-5" dirty="0">
                <a:latin typeface="Segoe UI"/>
                <a:cs typeface="Segoe UI"/>
              </a:rPr>
              <a:t>e-farming</a:t>
            </a:r>
            <a:r>
              <a:rPr lang="en-US" sz="4900" dirty="0">
                <a:latin typeface="Segoe UI"/>
                <a:cs typeface="Segoe UI"/>
              </a:rPr>
              <a:t> </a:t>
            </a:r>
            <a:r>
              <a:rPr lang="en-US" sz="4900" spc="-10" dirty="0">
                <a:latin typeface="Segoe UI"/>
                <a:cs typeface="Segoe UI"/>
              </a:rPr>
              <a:t>market</a:t>
            </a:r>
            <a:r>
              <a:rPr lang="en-US" sz="4900" dirty="0">
                <a:latin typeface="Segoe UI"/>
                <a:cs typeface="Segoe UI"/>
              </a:rPr>
              <a:t> </a:t>
            </a:r>
            <a:r>
              <a:rPr lang="en-US" sz="4900" spc="-5" dirty="0">
                <a:latin typeface="Segoe UI"/>
                <a:cs typeface="Segoe UI"/>
              </a:rPr>
              <a:t>system.</a:t>
            </a:r>
          </a:p>
          <a:p>
            <a:pPr marL="913130" lvl="2" indent="-229235">
              <a:lnSpc>
                <a:spcPct val="100000"/>
              </a:lnSpc>
              <a:spcBef>
                <a:spcPts val="5"/>
              </a:spcBef>
              <a:buFont typeface="Symbol"/>
              <a:buChar char=""/>
              <a:tabLst>
                <a:tab pos="913130" algn="l"/>
                <a:tab pos="913765" algn="l"/>
              </a:tabLst>
            </a:pPr>
            <a:endParaRPr lang="en-US" sz="4900" dirty="0">
              <a:latin typeface="Segoe UI"/>
              <a:cs typeface="Segoe UI"/>
            </a:endParaRPr>
          </a:p>
          <a:p>
            <a:pPr marL="913130" lvl="2" indent="-229235">
              <a:lnSpc>
                <a:spcPct val="100000"/>
              </a:lnSpc>
              <a:spcBef>
                <a:spcPts val="5"/>
              </a:spcBef>
              <a:buFont typeface="Symbol"/>
              <a:buChar char=""/>
              <a:tabLst>
                <a:tab pos="913130" algn="l"/>
                <a:tab pos="913765" algn="l"/>
              </a:tabLst>
            </a:pPr>
            <a:r>
              <a:rPr lang="en-US" sz="4900" dirty="0">
                <a:latin typeface="Segoe UI"/>
                <a:cs typeface="Segoe UI"/>
              </a:rPr>
              <a:t>He</a:t>
            </a:r>
            <a:r>
              <a:rPr lang="en-US" sz="4900" spc="-10" dirty="0">
                <a:latin typeface="Segoe UI"/>
                <a:cs typeface="Segoe UI"/>
              </a:rPr>
              <a:t> </a:t>
            </a:r>
            <a:r>
              <a:rPr lang="en-US" sz="4900" spc="-5" dirty="0">
                <a:latin typeface="Segoe UI"/>
                <a:cs typeface="Segoe UI"/>
              </a:rPr>
              <a:t>will </a:t>
            </a:r>
            <a:r>
              <a:rPr lang="en-US" sz="4900" dirty="0">
                <a:latin typeface="Segoe UI"/>
                <a:cs typeface="Segoe UI"/>
              </a:rPr>
              <a:t>be</a:t>
            </a:r>
            <a:r>
              <a:rPr lang="en-US" sz="4900" spc="-10" dirty="0">
                <a:latin typeface="Segoe UI"/>
                <a:cs typeface="Segoe UI"/>
              </a:rPr>
              <a:t> </a:t>
            </a:r>
            <a:r>
              <a:rPr lang="en-US" sz="4900" spc="-5" dirty="0">
                <a:latin typeface="Segoe UI"/>
                <a:cs typeface="Segoe UI"/>
              </a:rPr>
              <a:t>able </a:t>
            </a:r>
            <a:r>
              <a:rPr lang="en-US" sz="4900" spc="-10" dirty="0">
                <a:latin typeface="Segoe UI"/>
                <a:cs typeface="Segoe UI"/>
              </a:rPr>
              <a:t>to</a:t>
            </a:r>
            <a:r>
              <a:rPr lang="en-US" sz="4900" spc="-5" dirty="0">
                <a:latin typeface="Segoe UI"/>
                <a:cs typeface="Segoe UI"/>
              </a:rPr>
              <a:t> </a:t>
            </a:r>
            <a:r>
              <a:rPr lang="en-US" sz="4900" dirty="0">
                <a:latin typeface="Segoe UI"/>
                <a:cs typeface="Segoe UI"/>
              </a:rPr>
              <a:t>modify</a:t>
            </a:r>
            <a:r>
              <a:rPr lang="en-US" sz="4900" spc="-10" dirty="0">
                <a:latin typeface="Segoe UI"/>
                <a:cs typeface="Segoe UI"/>
              </a:rPr>
              <a:t> </a:t>
            </a:r>
            <a:r>
              <a:rPr lang="en-US" sz="4900" dirty="0">
                <a:latin typeface="Segoe UI"/>
                <a:cs typeface="Segoe UI"/>
              </a:rPr>
              <a:t>information</a:t>
            </a:r>
            <a:r>
              <a:rPr lang="en-US" sz="4900" spc="-5" dirty="0">
                <a:latin typeface="Segoe UI"/>
                <a:cs typeface="Segoe UI"/>
              </a:rPr>
              <a:t> </a:t>
            </a:r>
            <a:r>
              <a:rPr lang="en-US" sz="4900" spc="-15" dirty="0">
                <a:latin typeface="Segoe UI"/>
                <a:cs typeface="Segoe UI"/>
              </a:rPr>
              <a:t>of</a:t>
            </a:r>
            <a:r>
              <a:rPr lang="en-US" sz="4900" dirty="0">
                <a:latin typeface="Segoe UI"/>
                <a:cs typeface="Segoe UI"/>
              </a:rPr>
              <a:t> his</a:t>
            </a:r>
            <a:r>
              <a:rPr lang="en-US" sz="4900" spc="-5" dirty="0">
                <a:latin typeface="Segoe UI"/>
                <a:cs typeface="Segoe UI"/>
              </a:rPr>
              <a:t> products.</a:t>
            </a:r>
          </a:p>
          <a:p>
            <a:pPr marL="913130" lvl="2" indent="-229235">
              <a:lnSpc>
                <a:spcPct val="100000"/>
              </a:lnSpc>
              <a:spcBef>
                <a:spcPts val="5"/>
              </a:spcBef>
              <a:buFont typeface="Symbol"/>
              <a:buChar char=""/>
              <a:tabLst>
                <a:tab pos="913130" algn="l"/>
                <a:tab pos="913765" algn="l"/>
              </a:tabLst>
            </a:pPr>
            <a:endParaRPr lang="en-US" sz="4900" spc="-5" dirty="0">
              <a:latin typeface="Segoe UI"/>
              <a:cs typeface="Segoe UI"/>
            </a:endParaRPr>
          </a:p>
          <a:p>
            <a:pPr marL="913130" lvl="2" indent="-229235">
              <a:lnSpc>
                <a:spcPct val="100000"/>
              </a:lnSpc>
              <a:spcBef>
                <a:spcPts val="5"/>
              </a:spcBef>
              <a:buFont typeface="Symbol"/>
              <a:buChar char=""/>
              <a:tabLst>
                <a:tab pos="913130" algn="l"/>
                <a:tab pos="913765" algn="l"/>
              </a:tabLst>
            </a:pPr>
            <a:r>
              <a:rPr lang="en-US" sz="4900" spc="-5" dirty="0">
                <a:latin typeface="Segoe UI"/>
                <a:cs typeface="Segoe UI"/>
              </a:rPr>
              <a:t>The </a:t>
            </a:r>
            <a:r>
              <a:rPr lang="en-US" sz="4900" spc="-10" dirty="0">
                <a:latin typeface="Segoe UI"/>
                <a:cs typeface="Segoe UI"/>
              </a:rPr>
              <a:t>Farmer</a:t>
            </a:r>
            <a:r>
              <a:rPr lang="en-US" sz="4900" spc="5" dirty="0">
                <a:latin typeface="Segoe UI"/>
                <a:cs typeface="Segoe UI"/>
              </a:rPr>
              <a:t> </a:t>
            </a:r>
            <a:r>
              <a:rPr lang="en-US" sz="4900" spc="-5" dirty="0">
                <a:latin typeface="Segoe UI"/>
                <a:cs typeface="Segoe UI"/>
              </a:rPr>
              <a:t>could</a:t>
            </a:r>
            <a:r>
              <a:rPr lang="en-US" sz="4900" dirty="0">
                <a:latin typeface="Segoe UI"/>
                <a:cs typeface="Segoe UI"/>
              </a:rPr>
              <a:t> find </a:t>
            </a:r>
            <a:r>
              <a:rPr lang="en-US" sz="4900" spc="-5" dirty="0">
                <a:latin typeface="Segoe UI"/>
                <a:cs typeface="Segoe UI"/>
              </a:rPr>
              <a:t>what</a:t>
            </a:r>
            <a:r>
              <a:rPr lang="en-US" sz="4900" dirty="0">
                <a:latin typeface="Segoe UI"/>
                <a:cs typeface="Segoe UI"/>
              </a:rPr>
              <a:t> </a:t>
            </a:r>
            <a:r>
              <a:rPr lang="en-US" sz="4900" spc="-5" dirty="0">
                <a:latin typeface="Segoe UI"/>
                <a:cs typeface="Segoe UI"/>
              </a:rPr>
              <a:t>are</a:t>
            </a:r>
            <a:r>
              <a:rPr lang="en-US" sz="4900" dirty="0">
                <a:latin typeface="Segoe UI"/>
                <a:cs typeface="Segoe UI"/>
              </a:rPr>
              <a:t> </a:t>
            </a:r>
            <a:r>
              <a:rPr lang="en-US" sz="4900" spc="-5" dirty="0">
                <a:latin typeface="Segoe UI"/>
                <a:cs typeface="Segoe UI"/>
              </a:rPr>
              <a:t>pricing </a:t>
            </a:r>
            <a:r>
              <a:rPr lang="en-US" sz="4900" spc="-15" dirty="0">
                <a:latin typeface="Segoe UI"/>
                <a:cs typeface="Segoe UI"/>
              </a:rPr>
              <a:t>of</a:t>
            </a:r>
            <a:r>
              <a:rPr lang="en-US" sz="4900" spc="5" dirty="0">
                <a:latin typeface="Segoe UI"/>
                <a:cs typeface="Segoe UI"/>
              </a:rPr>
              <a:t> </a:t>
            </a:r>
            <a:r>
              <a:rPr lang="en-US" sz="4900" dirty="0">
                <a:latin typeface="Segoe UI"/>
                <a:cs typeface="Segoe UI"/>
              </a:rPr>
              <a:t>others</a:t>
            </a:r>
            <a:r>
              <a:rPr lang="en-US" sz="4900" spc="5" dirty="0">
                <a:latin typeface="Segoe UI"/>
                <a:cs typeface="Segoe UI"/>
              </a:rPr>
              <a:t> </a:t>
            </a:r>
            <a:r>
              <a:rPr lang="en-US" sz="4900" spc="-5" dirty="0">
                <a:latin typeface="Segoe UI"/>
                <a:cs typeface="Segoe UI"/>
              </a:rPr>
              <a:t>Farmers</a:t>
            </a:r>
            <a:r>
              <a:rPr lang="en-US" sz="4900" spc="-10" dirty="0">
                <a:latin typeface="Segoe UI"/>
                <a:cs typeface="Segoe UI"/>
              </a:rPr>
              <a:t> </a:t>
            </a:r>
            <a:r>
              <a:rPr lang="en-US" sz="4900" spc="-5" dirty="0">
                <a:latin typeface="Segoe UI"/>
                <a:cs typeface="Segoe UI"/>
              </a:rPr>
              <a:t>crop.</a:t>
            </a:r>
          </a:p>
          <a:p>
            <a:pPr marL="913130" lvl="2" indent="-229235">
              <a:lnSpc>
                <a:spcPct val="100000"/>
              </a:lnSpc>
              <a:spcBef>
                <a:spcPts val="5"/>
              </a:spcBef>
              <a:buFont typeface="Symbol"/>
              <a:buChar char=""/>
              <a:tabLst>
                <a:tab pos="913130" algn="l"/>
                <a:tab pos="913765" algn="l"/>
              </a:tabLst>
            </a:pPr>
            <a:endParaRPr lang="en-US" sz="4900" spc="-5" dirty="0">
              <a:latin typeface="Segoe UI"/>
              <a:cs typeface="Segoe UI"/>
            </a:endParaRPr>
          </a:p>
          <a:p>
            <a:pPr marL="913130" lvl="2" indent="-229235">
              <a:lnSpc>
                <a:spcPct val="100000"/>
              </a:lnSpc>
              <a:spcBef>
                <a:spcPts val="5"/>
              </a:spcBef>
              <a:buFont typeface="Symbol"/>
              <a:buChar char=""/>
              <a:tabLst>
                <a:tab pos="913130" algn="l"/>
                <a:tab pos="913765" algn="l"/>
              </a:tabLst>
            </a:pPr>
            <a:r>
              <a:rPr lang="en-US" sz="4900" spc="-5" dirty="0">
                <a:latin typeface="Segoe UI"/>
                <a:cs typeface="Segoe UI"/>
              </a:rPr>
              <a:t>Providing</a:t>
            </a:r>
            <a:r>
              <a:rPr lang="en-US" sz="4900" dirty="0">
                <a:latin typeface="Segoe UI"/>
                <a:cs typeface="Segoe UI"/>
              </a:rPr>
              <a:t> </a:t>
            </a:r>
            <a:r>
              <a:rPr lang="en-US" sz="4900" spc="-10" dirty="0">
                <a:latin typeface="Segoe UI"/>
                <a:cs typeface="Segoe UI"/>
              </a:rPr>
              <a:t>“Pay-Back</a:t>
            </a:r>
            <a:r>
              <a:rPr lang="en-US" sz="4900" spc="-5" dirty="0">
                <a:latin typeface="Segoe UI"/>
                <a:cs typeface="Segoe UI"/>
              </a:rPr>
              <a:t> </a:t>
            </a:r>
            <a:r>
              <a:rPr lang="en-US" sz="4900" spc="-10" dirty="0">
                <a:latin typeface="Segoe UI"/>
                <a:cs typeface="Segoe UI"/>
              </a:rPr>
              <a:t>System”</a:t>
            </a:r>
            <a:r>
              <a:rPr lang="en-US" sz="4900" spc="10" dirty="0">
                <a:latin typeface="Segoe UI"/>
                <a:cs typeface="Segoe UI"/>
              </a:rPr>
              <a:t> </a:t>
            </a:r>
            <a:r>
              <a:rPr lang="en-US" sz="4900" spc="-5" dirty="0">
                <a:latin typeface="Segoe UI"/>
                <a:cs typeface="Segoe UI"/>
              </a:rPr>
              <a:t>in</a:t>
            </a:r>
            <a:r>
              <a:rPr lang="en-US" sz="4900" spc="5" dirty="0">
                <a:latin typeface="Segoe UI"/>
                <a:cs typeface="Segoe UI"/>
              </a:rPr>
              <a:t> </a:t>
            </a:r>
            <a:r>
              <a:rPr lang="en-US" sz="4900" dirty="0">
                <a:latin typeface="Segoe UI"/>
                <a:cs typeface="Segoe UI"/>
              </a:rPr>
              <a:t>case</a:t>
            </a:r>
            <a:r>
              <a:rPr lang="en-US" sz="4900" spc="5" dirty="0">
                <a:latin typeface="Segoe UI"/>
                <a:cs typeface="Segoe UI"/>
              </a:rPr>
              <a:t> </a:t>
            </a:r>
            <a:r>
              <a:rPr lang="en-US" sz="4900" spc="-20" dirty="0">
                <a:latin typeface="Segoe UI"/>
                <a:cs typeface="Segoe UI"/>
              </a:rPr>
              <a:t>of</a:t>
            </a:r>
            <a:r>
              <a:rPr lang="en-US" sz="4900" spc="5" dirty="0">
                <a:latin typeface="Segoe UI"/>
                <a:cs typeface="Segoe UI"/>
              </a:rPr>
              <a:t> </a:t>
            </a:r>
            <a:r>
              <a:rPr lang="en-US" sz="4900" spc="-5" dirty="0">
                <a:latin typeface="Segoe UI"/>
                <a:cs typeface="Segoe UI"/>
              </a:rPr>
              <a:t>dissatisfactions</a:t>
            </a:r>
            <a:r>
              <a:rPr lang="en-US" sz="2900" spc="-5" dirty="0">
                <a:latin typeface="Segoe UI"/>
                <a:cs typeface="Segoe UI"/>
              </a:rPr>
              <a:t>.</a:t>
            </a:r>
          </a:p>
          <a:p>
            <a:pPr marL="683895" lvl="2" indent="0">
              <a:lnSpc>
                <a:spcPct val="100000"/>
              </a:lnSpc>
              <a:spcBef>
                <a:spcPts val="5"/>
              </a:spcBef>
              <a:buNone/>
              <a:tabLst>
                <a:tab pos="913130" algn="l"/>
                <a:tab pos="913765" algn="l"/>
              </a:tabLst>
            </a:pPr>
            <a:endParaRPr lang="en-IN" sz="4800" spc="-5" dirty="0">
              <a:latin typeface="Arial MT"/>
              <a:cs typeface="Arial MT"/>
            </a:endParaRPr>
          </a:p>
          <a:p>
            <a:pPr marL="135255" indent="0">
              <a:spcBef>
                <a:spcPts val="5"/>
              </a:spcBef>
              <a:buNone/>
              <a:tabLst>
                <a:tab pos="913130" algn="l"/>
                <a:tab pos="913765" algn="l"/>
              </a:tabLst>
            </a:pPr>
            <a:r>
              <a:rPr lang="en-IN" sz="4800" b="1" spc="-5" dirty="0">
                <a:latin typeface="Arial MT"/>
                <a:cs typeface="Arial MT"/>
              </a:rPr>
              <a:t>Wholesaler</a:t>
            </a:r>
            <a:r>
              <a:rPr lang="en-IN" sz="4800" b="1" spc="-40" dirty="0">
                <a:latin typeface="Arial MT"/>
                <a:cs typeface="Arial MT"/>
              </a:rPr>
              <a:t> </a:t>
            </a:r>
            <a:r>
              <a:rPr lang="en-IN" sz="4800" b="1" dirty="0">
                <a:latin typeface="Arial MT"/>
                <a:cs typeface="Arial MT"/>
              </a:rPr>
              <a:t>Module</a:t>
            </a:r>
            <a:r>
              <a:rPr lang="en-US" sz="4800" dirty="0">
                <a:latin typeface="Times New Roman" pitchFamily="18" charset="0"/>
                <a:cs typeface="Times New Roman" pitchFamily="18" charset="0"/>
              </a:rPr>
              <a:t>:</a:t>
            </a:r>
          </a:p>
          <a:p>
            <a:pPr marL="512445" lvl="2" indent="-229235">
              <a:lnSpc>
                <a:spcPct val="100000"/>
              </a:lnSpc>
              <a:spcBef>
                <a:spcPts val="965"/>
              </a:spcBef>
              <a:buFont typeface="Symbol"/>
              <a:buChar char=""/>
              <a:tabLst>
                <a:tab pos="512445" algn="l"/>
                <a:tab pos="513080" algn="l"/>
              </a:tabLst>
            </a:pPr>
            <a:r>
              <a:rPr lang="en-US" sz="4800" dirty="0">
                <a:latin typeface="Segoe UI" panose="020B0502040204020203" pitchFamily="34" charset="0"/>
                <a:cs typeface="Segoe UI" panose="020B0502040204020203" pitchFamily="34" charset="0"/>
              </a:rPr>
              <a:t> He</a:t>
            </a:r>
            <a:r>
              <a:rPr lang="en-US" sz="4800" spc="-10" dirty="0">
                <a:latin typeface="Segoe UI" panose="020B0502040204020203" pitchFamily="34" charset="0"/>
                <a:cs typeface="Segoe UI" panose="020B0502040204020203" pitchFamily="34" charset="0"/>
              </a:rPr>
              <a:t> </a:t>
            </a:r>
            <a:r>
              <a:rPr lang="en-US" sz="4800" dirty="0">
                <a:latin typeface="Segoe UI" panose="020B0502040204020203" pitchFamily="34" charset="0"/>
                <a:cs typeface="Segoe UI" panose="020B0502040204020203" pitchFamily="34" charset="0"/>
              </a:rPr>
              <a:t>can </a:t>
            </a:r>
            <a:r>
              <a:rPr lang="en-US" sz="4800" spc="-5" dirty="0">
                <a:latin typeface="Segoe UI" panose="020B0502040204020203" pitchFamily="34" charset="0"/>
                <a:cs typeface="Segoe UI" panose="020B0502040204020203" pitchFamily="34" charset="0"/>
              </a:rPr>
              <a:t>register</a:t>
            </a:r>
            <a:r>
              <a:rPr lang="en-US" sz="4800" spc="-10" dirty="0">
                <a:latin typeface="Segoe UI" panose="020B0502040204020203" pitchFamily="34" charset="0"/>
                <a:cs typeface="Segoe UI" panose="020B0502040204020203" pitchFamily="34" charset="0"/>
              </a:rPr>
              <a:t> </a:t>
            </a:r>
            <a:r>
              <a:rPr lang="en-US" sz="4800" dirty="0">
                <a:latin typeface="Segoe UI" panose="020B0502040204020203" pitchFamily="34" charset="0"/>
                <a:cs typeface="Segoe UI" panose="020B0502040204020203" pitchFamily="34" charset="0"/>
              </a:rPr>
              <a:t>and</a:t>
            </a:r>
            <a:r>
              <a:rPr lang="en-US" sz="4800" spc="-15" dirty="0">
                <a:latin typeface="Segoe UI" panose="020B0502040204020203" pitchFamily="34" charset="0"/>
                <a:cs typeface="Segoe UI" panose="020B0502040204020203" pitchFamily="34" charset="0"/>
              </a:rPr>
              <a:t> </a:t>
            </a:r>
            <a:r>
              <a:rPr lang="en-US" sz="4800" spc="-10" dirty="0">
                <a:latin typeface="Segoe UI" panose="020B0502040204020203" pitchFamily="34" charset="0"/>
                <a:cs typeface="Segoe UI" panose="020B0502040204020203" pitchFamily="34" charset="0"/>
              </a:rPr>
              <a:t>create</a:t>
            </a:r>
            <a:r>
              <a:rPr lang="en-US" sz="4800" spc="-5" dirty="0">
                <a:latin typeface="Segoe UI" panose="020B0502040204020203" pitchFamily="34" charset="0"/>
                <a:cs typeface="Segoe UI" panose="020B0502040204020203" pitchFamily="34" charset="0"/>
              </a:rPr>
              <a:t> </a:t>
            </a:r>
            <a:r>
              <a:rPr lang="en-US" sz="4800" dirty="0">
                <a:latin typeface="Segoe UI" panose="020B0502040204020203" pitchFamily="34" charset="0"/>
                <a:cs typeface="Segoe UI" panose="020B0502040204020203" pitchFamily="34" charset="0"/>
              </a:rPr>
              <a:t>his</a:t>
            </a:r>
            <a:r>
              <a:rPr lang="en-US" sz="4800" spc="-5" dirty="0">
                <a:latin typeface="Segoe UI" panose="020B0502040204020203" pitchFamily="34" charset="0"/>
                <a:cs typeface="Segoe UI" panose="020B0502040204020203" pitchFamily="34" charset="0"/>
              </a:rPr>
              <a:t> </a:t>
            </a:r>
            <a:r>
              <a:rPr lang="en-US" sz="4800" dirty="0">
                <a:latin typeface="Segoe UI" panose="020B0502040204020203" pitchFamily="34" charset="0"/>
                <a:cs typeface="Segoe UI" panose="020B0502040204020203" pitchFamily="34" charset="0"/>
              </a:rPr>
              <a:t>own</a:t>
            </a:r>
            <a:r>
              <a:rPr lang="en-US" sz="4800" spc="-5" dirty="0">
                <a:latin typeface="Segoe UI" panose="020B0502040204020203" pitchFamily="34" charset="0"/>
                <a:cs typeface="Segoe UI" panose="020B0502040204020203" pitchFamily="34" charset="0"/>
              </a:rPr>
              <a:t> account.</a:t>
            </a:r>
            <a:endParaRPr lang="en-US" sz="4800" dirty="0">
              <a:latin typeface="Segoe UI" panose="020B0502040204020203" pitchFamily="34" charset="0"/>
              <a:cs typeface="Segoe UI" panose="020B0502040204020203" pitchFamily="34" charset="0"/>
            </a:endParaRPr>
          </a:p>
          <a:p>
            <a:pPr lvl="2">
              <a:lnSpc>
                <a:spcPct val="100000"/>
              </a:lnSpc>
              <a:spcBef>
                <a:spcPts val="5"/>
              </a:spcBef>
              <a:buFont typeface="Symbol"/>
              <a:buChar char=""/>
            </a:pPr>
            <a:endParaRPr lang="en-US" sz="4800" dirty="0">
              <a:latin typeface="Segoe UI" panose="020B0502040204020203" pitchFamily="34" charset="0"/>
              <a:cs typeface="Segoe UI" panose="020B0502040204020203" pitchFamily="34" charset="0"/>
            </a:endParaRPr>
          </a:p>
          <a:p>
            <a:pPr marL="512445" marR="5080" lvl="2" indent="-228600">
              <a:lnSpc>
                <a:spcPct val="110900"/>
              </a:lnSpc>
              <a:buFont typeface="Symbol"/>
              <a:buChar char=""/>
              <a:tabLst>
                <a:tab pos="512445" algn="l"/>
                <a:tab pos="513080" algn="l"/>
              </a:tabLst>
            </a:pPr>
            <a:r>
              <a:rPr lang="en-US" sz="4800" spc="-5" dirty="0">
                <a:latin typeface="Segoe UI" panose="020B0502040204020203" pitchFamily="34" charset="0"/>
                <a:cs typeface="Segoe UI" panose="020B0502040204020203" pitchFamily="34" charset="0"/>
              </a:rPr>
              <a:t>E-Farming</a:t>
            </a:r>
            <a:r>
              <a:rPr lang="en-US" sz="4800" spc="-15" dirty="0">
                <a:latin typeface="Segoe UI" panose="020B0502040204020203" pitchFamily="34" charset="0"/>
                <a:cs typeface="Segoe UI" panose="020B0502040204020203" pitchFamily="34" charset="0"/>
              </a:rPr>
              <a:t> </a:t>
            </a:r>
            <a:r>
              <a:rPr lang="en-US" sz="4800" spc="-5" dirty="0">
                <a:latin typeface="Segoe UI" panose="020B0502040204020203" pitchFamily="34" charset="0"/>
                <a:cs typeface="Segoe UI" panose="020B0502040204020203" pitchFamily="34" charset="0"/>
              </a:rPr>
              <a:t>Market</a:t>
            </a:r>
            <a:r>
              <a:rPr lang="en-US" sz="4800" dirty="0">
                <a:latin typeface="Segoe UI" panose="020B0502040204020203" pitchFamily="34" charset="0"/>
                <a:cs typeface="Segoe UI" panose="020B0502040204020203" pitchFamily="34" charset="0"/>
              </a:rPr>
              <a:t> </a:t>
            </a:r>
            <a:r>
              <a:rPr lang="en-US" sz="4800" spc="-10" dirty="0">
                <a:latin typeface="Segoe UI" panose="020B0502040204020203" pitchFamily="34" charset="0"/>
                <a:cs typeface="Segoe UI" panose="020B0502040204020203" pitchFamily="34" charset="0"/>
              </a:rPr>
              <a:t>System</a:t>
            </a:r>
            <a:r>
              <a:rPr lang="en-US" sz="4800" dirty="0">
                <a:latin typeface="Segoe UI" panose="020B0502040204020203" pitchFamily="34" charset="0"/>
                <a:cs typeface="Segoe UI" panose="020B0502040204020203" pitchFamily="34" charset="0"/>
              </a:rPr>
              <a:t> </a:t>
            </a:r>
            <a:r>
              <a:rPr lang="en-US" sz="4800" spc="-5" dirty="0">
                <a:latin typeface="Segoe UI" panose="020B0502040204020203" pitchFamily="34" charset="0"/>
                <a:cs typeface="Segoe UI" panose="020B0502040204020203" pitchFamily="34" charset="0"/>
              </a:rPr>
              <a:t>provides</a:t>
            </a:r>
            <a:r>
              <a:rPr lang="en-US" sz="4800" dirty="0">
                <a:latin typeface="Segoe UI" panose="020B0502040204020203" pitchFamily="34" charset="0"/>
                <a:cs typeface="Segoe UI" panose="020B0502040204020203" pitchFamily="34" charset="0"/>
              </a:rPr>
              <a:t> the </a:t>
            </a:r>
            <a:r>
              <a:rPr lang="en-US" sz="4800" spc="-5" dirty="0">
                <a:latin typeface="Segoe UI" panose="020B0502040204020203" pitchFamily="34" charset="0"/>
                <a:cs typeface="Segoe UI" panose="020B0502040204020203" pitchFamily="34" charset="0"/>
              </a:rPr>
              <a:t>function</a:t>
            </a:r>
            <a:r>
              <a:rPr lang="en-US" sz="4800" spc="-10" dirty="0">
                <a:latin typeface="Segoe UI" panose="020B0502040204020203" pitchFamily="34" charset="0"/>
                <a:cs typeface="Segoe UI" panose="020B0502040204020203" pitchFamily="34" charset="0"/>
              </a:rPr>
              <a:t> </a:t>
            </a:r>
            <a:r>
              <a:rPr lang="en-US" sz="4800" dirty="0">
                <a:latin typeface="Segoe UI" panose="020B0502040204020203" pitchFamily="34" charset="0"/>
                <a:cs typeface="Segoe UI" panose="020B0502040204020203" pitchFamily="34" charset="0"/>
              </a:rPr>
              <a:t>which</a:t>
            </a:r>
            <a:r>
              <a:rPr lang="en-US" sz="4800" spc="-10" dirty="0">
                <a:latin typeface="Segoe UI" panose="020B0502040204020203" pitchFamily="34" charset="0"/>
                <a:cs typeface="Segoe UI" panose="020B0502040204020203" pitchFamily="34" charset="0"/>
              </a:rPr>
              <a:t> </a:t>
            </a:r>
            <a:r>
              <a:rPr lang="en-US" sz="4800" dirty="0">
                <a:latin typeface="Segoe UI" panose="020B0502040204020203" pitchFamily="34" charset="0"/>
                <a:cs typeface="Segoe UI" panose="020B0502040204020203" pitchFamily="34" charset="0"/>
              </a:rPr>
              <a:t>allows</a:t>
            </a:r>
            <a:r>
              <a:rPr lang="en-US" sz="4800" spc="-5" dirty="0">
                <a:latin typeface="Segoe UI" panose="020B0502040204020203" pitchFamily="34" charset="0"/>
                <a:cs typeface="Segoe UI" panose="020B0502040204020203" pitchFamily="34" charset="0"/>
              </a:rPr>
              <a:t> wholesaler</a:t>
            </a:r>
            <a:r>
              <a:rPr lang="en-US" sz="4800" dirty="0">
                <a:latin typeface="Segoe UI" panose="020B0502040204020203" pitchFamily="34" charset="0"/>
                <a:cs typeface="Segoe UI" panose="020B0502040204020203" pitchFamily="34" charset="0"/>
              </a:rPr>
              <a:t> </a:t>
            </a:r>
            <a:r>
              <a:rPr lang="en-US" sz="4800" spc="-10" dirty="0">
                <a:latin typeface="Segoe UI" panose="020B0502040204020203" pitchFamily="34" charset="0"/>
                <a:cs typeface="Segoe UI" panose="020B0502040204020203" pitchFamily="34" charset="0"/>
              </a:rPr>
              <a:t>to</a:t>
            </a:r>
            <a:r>
              <a:rPr lang="en-US" sz="4800" dirty="0">
                <a:latin typeface="Segoe UI" panose="020B0502040204020203" pitchFamily="34" charset="0"/>
                <a:cs typeface="Segoe UI" panose="020B0502040204020203" pitchFamily="34" charset="0"/>
              </a:rPr>
              <a:t> find out the </a:t>
            </a:r>
            <a:r>
              <a:rPr lang="en-US" sz="4800" spc="-290" dirty="0">
                <a:latin typeface="Segoe UI" panose="020B0502040204020203" pitchFamily="34" charset="0"/>
                <a:cs typeface="Segoe UI" panose="020B0502040204020203" pitchFamily="34" charset="0"/>
              </a:rPr>
              <a:t> </a:t>
            </a:r>
            <a:r>
              <a:rPr lang="en-US" sz="4800" spc="-5" dirty="0">
                <a:latin typeface="Segoe UI" panose="020B0502040204020203" pitchFamily="34" charset="0"/>
                <a:cs typeface="Segoe UI" panose="020B0502040204020203" pitchFamily="34" charset="0"/>
              </a:rPr>
              <a:t>crops information.</a:t>
            </a:r>
            <a:endParaRPr lang="en-US" sz="4800" dirty="0">
              <a:latin typeface="Segoe UI" panose="020B0502040204020203" pitchFamily="34" charset="0"/>
              <a:cs typeface="Segoe UI" panose="020B0502040204020203" pitchFamily="34" charset="0"/>
            </a:endParaRPr>
          </a:p>
          <a:p>
            <a:pPr lvl="2">
              <a:lnSpc>
                <a:spcPct val="100000"/>
              </a:lnSpc>
              <a:spcBef>
                <a:spcPts val="10"/>
              </a:spcBef>
              <a:buFont typeface="Symbol"/>
              <a:buChar char=""/>
            </a:pPr>
            <a:endParaRPr lang="en-US" sz="4800" dirty="0">
              <a:latin typeface="Segoe UI" panose="020B0502040204020203" pitchFamily="34" charset="0"/>
              <a:cs typeface="Segoe UI" panose="020B0502040204020203" pitchFamily="34" charset="0"/>
            </a:endParaRPr>
          </a:p>
          <a:p>
            <a:pPr marL="512445" lvl="2" indent="-229235">
              <a:lnSpc>
                <a:spcPct val="100000"/>
              </a:lnSpc>
              <a:buFont typeface="Symbol"/>
              <a:buChar char=""/>
              <a:tabLst>
                <a:tab pos="512445" algn="l"/>
                <a:tab pos="513080" algn="l"/>
              </a:tabLst>
            </a:pPr>
            <a:r>
              <a:rPr lang="en-US" sz="4800" dirty="0">
                <a:latin typeface="Segoe UI" panose="020B0502040204020203" pitchFamily="34" charset="0"/>
                <a:cs typeface="Segoe UI" panose="020B0502040204020203" pitchFamily="34" charset="0"/>
              </a:rPr>
              <a:t>And could find the </a:t>
            </a:r>
            <a:r>
              <a:rPr lang="en-US" sz="4800" spc="-5" dirty="0">
                <a:latin typeface="Segoe UI" panose="020B0502040204020203" pitchFamily="34" charset="0"/>
                <a:cs typeface="Segoe UI" panose="020B0502040204020203" pitchFamily="34" charset="0"/>
              </a:rPr>
              <a:t>price</a:t>
            </a:r>
            <a:r>
              <a:rPr lang="en-US" sz="4800" spc="5" dirty="0">
                <a:latin typeface="Segoe UI" panose="020B0502040204020203" pitchFamily="34" charset="0"/>
                <a:cs typeface="Segoe UI" panose="020B0502040204020203" pitchFamily="34" charset="0"/>
              </a:rPr>
              <a:t> </a:t>
            </a:r>
            <a:r>
              <a:rPr lang="en-US" sz="4800" dirty="0">
                <a:latin typeface="Segoe UI" panose="020B0502040204020203" pitchFamily="34" charset="0"/>
                <a:cs typeface="Segoe UI" panose="020B0502040204020203" pitchFamily="34" charset="0"/>
              </a:rPr>
              <a:t>all </a:t>
            </a:r>
            <a:r>
              <a:rPr lang="en-US" sz="4800" spc="-5" dirty="0">
                <a:latin typeface="Segoe UI" panose="020B0502040204020203" pitchFamily="34" charset="0"/>
                <a:cs typeface="Segoe UI" panose="020B0502040204020203" pitchFamily="34" charset="0"/>
              </a:rPr>
              <a:t>over</a:t>
            </a:r>
            <a:r>
              <a:rPr lang="en-US" sz="4800" dirty="0">
                <a:latin typeface="Segoe UI" panose="020B0502040204020203" pitchFamily="34" charset="0"/>
                <a:cs typeface="Segoe UI" panose="020B0502040204020203" pitchFamily="34" charset="0"/>
              </a:rPr>
              <a:t> the </a:t>
            </a:r>
            <a:r>
              <a:rPr lang="en-US" sz="4800" spc="5" dirty="0">
                <a:latin typeface="Segoe UI" panose="020B0502040204020203" pitchFamily="34" charset="0"/>
                <a:cs typeface="Segoe UI" panose="020B0502040204020203" pitchFamily="34" charset="0"/>
              </a:rPr>
              <a:t>country</a:t>
            </a:r>
            <a:r>
              <a:rPr lang="en-US" sz="4800" spc="10" dirty="0">
                <a:latin typeface="Segoe UI" panose="020B0502040204020203" pitchFamily="34" charset="0"/>
                <a:cs typeface="Segoe UI" panose="020B0502040204020203" pitchFamily="34" charset="0"/>
              </a:rPr>
              <a:t> </a:t>
            </a:r>
            <a:r>
              <a:rPr lang="en-US" sz="4800" spc="-5" dirty="0">
                <a:latin typeface="Segoe UI" panose="020B0502040204020203" pitchFamily="34" charset="0"/>
                <a:cs typeface="Segoe UI" panose="020B0502040204020203" pitchFamily="34" charset="0"/>
              </a:rPr>
              <a:t>state</a:t>
            </a:r>
            <a:r>
              <a:rPr lang="en-US" sz="4800" spc="-10" dirty="0">
                <a:latin typeface="Segoe UI" panose="020B0502040204020203" pitchFamily="34" charset="0"/>
                <a:cs typeface="Segoe UI" panose="020B0502040204020203" pitchFamily="34" charset="0"/>
              </a:rPr>
              <a:t> </a:t>
            </a:r>
            <a:r>
              <a:rPr lang="en-US" sz="4800" spc="-5" dirty="0">
                <a:latin typeface="Segoe UI" panose="020B0502040204020203" pitchFamily="34" charset="0"/>
                <a:cs typeface="Segoe UI" panose="020B0502040204020203" pitchFamily="34" charset="0"/>
              </a:rPr>
              <a:t>wise,</a:t>
            </a:r>
            <a:r>
              <a:rPr lang="en-US" sz="4800" spc="5" dirty="0">
                <a:latin typeface="Segoe UI" panose="020B0502040204020203" pitchFamily="34" charset="0"/>
                <a:cs typeface="Segoe UI" panose="020B0502040204020203" pitchFamily="34" charset="0"/>
              </a:rPr>
              <a:t> </a:t>
            </a:r>
            <a:r>
              <a:rPr lang="en-US" sz="4800" spc="-5" dirty="0">
                <a:latin typeface="Segoe UI" panose="020B0502040204020203" pitchFamily="34" charset="0"/>
                <a:cs typeface="Segoe UI" panose="020B0502040204020203" pitchFamily="34" charset="0"/>
              </a:rPr>
              <a:t>price</a:t>
            </a:r>
            <a:r>
              <a:rPr lang="en-US" sz="4800" spc="-10" dirty="0">
                <a:latin typeface="Segoe UI" panose="020B0502040204020203" pitchFamily="34" charset="0"/>
                <a:cs typeface="Segoe UI" panose="020B0502040204020203" pitchFamily="34" charset="0"/>
              </a:rPr>
              <a:t> </a:t>
            </a:r>
            <a:r>
              <a:rPr lang="en-US" sz="4800" spc="-5" dirty="0">
                <a:latin typeface="Segoe UI" panose="020B0502040204020203" pitchFamily="34" charset="0"/>
                <a:cs typeface="Segoe UI" panose="020B0502040204020203" pitchFamily="34" charset="0"/>
              </a:rPr>
              <a:t>wise,</a:t>
            </a:r>
            <a:r>
              <a:rPr lang="en-US" sz="4800" spc="5" dirty="0">
                <a:latin typeface="Segoe UI" panose="020B0502040204020203" pitchFamily="34" charset="0"/>
                <a:cs typeface="Segoe UI" panose="020B0502040204020203" pitchFamily="34" charset="0"/>
              </a:rPr>
              <a:t> </a:t>
            </a:r>
            <a:r>
              <a:rPr lang="en-US" sz="4800" dirty="0">
                <a:latin typeface="Segoe UI" panose="020B0502040204020203" pitchFamily="34" charset="0"/>
                <a:cs typeface="Segoe UI" panose="020B0502040204020203" pitchFamily="34" charset="0"/>
              </a:rPr>
              <a:t>and</a:t>
            </a:r>
            <a:r>
              <a:rPr lang="en-US" sz="4800" spc="-10" dirty="0">
                <a:latin typeface="Segoe UI" panose="020B0502040204020203" pitchFamily="34" charset="0"/>
                <a:cs typeface="Segoe UI" panose="020B0502040204020203" pitchFamily="34" charset="0"/>
              </a:rPr>
              <a:t> </a:t>
            </a:r>
            <a:r>
              <a:rPr lang="en-US" sz="4800" dirty="0">
                <a:latin typeface="Segoe UI" panose="020B0502040204020203" pitchFamily="34" charset="0"/>
                <a:cs typeface="Segoe UI" panose="020B0502040204020203" pitchFamily="34" charset="0"/>
              </a:rPr>
              <a:t>category</a:t>
            </a:r>
            <a:r>
              <a:rPr lang="en-US" sz="4800" spc="-5" dirty="0">
                <a:latin typeface="Segoe UI" panose="020B0502040204020203" pitchFamily="34" charset="0"/>
                <a:cs typeface="Segoe UI" panose="020B0502040204020203" pitchFamily="34" charset="0"/>
              </a:rPr>
              <a:t> wise.</a:t>
            </a:r>
            <a:endParaRPr lang="en-US" sz="4800" dirty="0">
              <a:latin typeface="Segoe UI" panose="020B0502040204020203" pitchFamily="34" charset="0"/>
              <a:cs typeface="Segoe UI" panose="020B0502040204020203" pitchFamily="34" charset="0"/>
            </a:endParaRPr>
          </a:p>
          <a:p>
            <a:pPr lvl="2">
              <a:lnSpc>
                <a:spcPct val="100000"/>
              </a:lnSpc>
              <a:spcBef>
                <a:spcPts val="15"/>
              </a:spcBef>
              <a:buFont typeface="Symbol"/>
              <a:buChar char=""/>
            </a:pPr>
            <a:endParaRPr lang="en-US" sz="4800" dirty="0">
              <a:latin typeface="Segoe UI" panose="020B0502040204020203" pitchFamily="34" charset="0"/>
              <a:cs typeface="Segoe UI" panose="020B0502040204020203" pitchFamily="34" charset="0"/>
            </a:endParaRPr>
          </a:p>
          <a:p>
            <a:pPr marL="550545" lvl="2" indent="-267335">
              <a:lnSpc>
                <a:spcPct val="100000"/>
              </a:lnSpc>
              <a:buFont typeface="Symbol"/>
              <a:buChar char=""/>
              <a:tabLst>
                <a:tab pos="550545" algn="l"/>
                <a:tab pos="551180" algn="l"/>
              </a:tabLst>
            </a:pPr>
            <a:r>
              <a:rPr lang="en-US" sz="4800" spc="-5" dirty="0">
                <a:latin typeface="Segoe UI" panose="020B0502040204020203" pitchFamily="34" charset="0"/>
                <a:cs typeface="Segoe UI" panose="020B0502040204020203" pitchFamily="34" charset="0"/>
              </a:rPr>
              <a:t>Providing </a:t>
            </a:r>
            <a:r>
              <a:rPr lang="en-US" sz="4800" spc="-10" dirty="0">
                <a:latin typeface="Segoe UI" panose="020B0502040204020203" pitchFamily="34" charset="0"/>
                <a:cs typeface="Segoe UI" panose="020B0502040204020203" pitchFamily="34" charset="0"/>
              </a:rPr>
              <a:t>“Pay-Back</a:t>
            </a:r>
            <a:r>
              <a:rPr lang="en-US" sz="4800" spc="5" dirty="0">
                <a:latin typeface="Segoe UI" panose="020B0502040204020203" pitchFamily="34" charset="0"/>
                <a:cs typeface="Segoe UI" panose="020B0502040204020203" pitchFamily="34" charset="0"/>
              </a:rPr>
              <a:t> </a:t>
            </a:r>
            <a:r>
              <a:rPr lang="en-US" sz="4800" spc="-10" dirty="0">
                <a:latin typeface="Segoe UI" panose="020B0502040204020203" pitchFamily="34" charset="0"/>
                <a:cs typeface="Segoe UI" panose="020B0502040204020203" pitchFamily="34" charset="0"/>
              </a:rPr>
              <a:t>System”</a:t>
            </a:r>
            <a:r>
              <a:rPr lang="en-US" sz="4800" spc="10" dirty="0">
                <a:latin typeface="Segoe UI" panose="020B0502040204020203" pitchFamily="34" charset="0"/>
                <a:cs typeface="Segoe UI" panose="020B0502040204020203" pitchFamily="34" charset="0"/>
              </a:rPr>
              <a:t> </a:t>
            </a:r>
            <a:r>
              <a:rPr lang="en-US" sz="4800" spc="-5" dirty="0">
                <a:latin typeface="Segoe UI" panose="020B0502040204020203" pitchFamily="34" charset="0"/>
                <a:cs typeface="Segoe UI" panose="020B0502040204020203" pitchFamily="34" charset="0"/>
              </a:rPr>
              <a:t>in</a:t>
            </a:r>
            <a:r>
              <a:rPr lang="en-US" sz="4800" dirty="0">
                <a:latin typeface="Segoe UI" panose="020B0502040204020203" pitchFamily="34" charset="0"/>
                <a:cs typeface="Segoe UI" panose="020B0502040204020203" pitchFamily="34" charset="0"/>
              </a:rPr>
              <a:t> case</a:t>
            </a:r>
            <a:r>
              <a:rPr lang="en-US" sz="4800" spc="5" dirty="0">
                <a:latin typeface="Segoe UI" panose="020B0502040204020203" pitchFamily="34" charset="0"/>
                <a:cs typeface="Segoe UI" panose="020B0502040204020203" pitchFamily="34" charset="0"/>
              </a:rPr>
              <a:t> </a:t>
            </a:r>
            <a:r>
              <a:rPr lang="en-US" sz="4800" spc="-20" dirty="0">
                <a:latin typeface="Segoe UI" panose="020B0502040204020203" pitchFamily="34" charset="0"/>
                <a:cs typeface="Segoe UI" panose="020B0502040204020203" pitchFamily="34" charset="0"/>
              </a:rPr>
              <a:t>of</a:t>
            </a:r>
            <a:r>
              <a:rPr lang="en-US" sz="4800" spc="5" dirty="0">
                <a:latin typeface="Segoe UI" panose="020B0502040204020203" pitchFamily="34" charset="0"/>
                <a:cs typeface="Segoe UI" panose="020B0502040204020203" pitchFamily="34" charset="0"/>
              </a:rPr>
              <a:t> </a:t>
            </a:r>
            <a:r>
              <a:rPr lang="en-US" sz="4800" spc="-5" dirty="0">
                <a:latin typeface="Segoe UI" panose="020B0502040204020203" pitchFamily="34" charset="0"/>
                <a:cs typeface="Segoe UI" panose="020B0502040204020203" pitchFamily="34" charset="0"/>
              </a:rPr>
              <a:t>dissatisfactions.</a:t>
            </a:r>
            <a:endParaRPr lang="en-US" sz="4800" dirty="0">
              <a:latin typeface="Segoe UI" panose="020B0502040204020203" pitchFamily="34" charset="0"/>
              <a:cs typeface="Segoe UI" panose="020B0502040204020203" pitchFamily="34" charset="0"/>
            </a:endParaRPr>
          </a:p>
          <a:p>
            <a:pPr lvl="2">
              <a:lnSpc>
                <a:spcPct val="100000"/>
              </a:lnSpc>
              <a:spcBef>
                <a:spcPts val="65"/>
              </a:spcBef>
              <a:buFont typeface="Symbol"/>
              <a:buChar char=""/>
            </a:pPr>
            <a:endParaRPr lang="en-US" sz="4800" dirty="0">
              <a:latin typeface="Segoe UI" panose="020B0502040204020203" pitchFamily="34" charset="0"/>
              <a:cs typeface="Segoe UI" panose="020B0502040204020203" pitchFamily="34" charset="0"/>
            </a:endParaRPr>
          </a:p>
          <a:p>
            <a:pPr marL="512445" lvl="2" indent="-229235">
              <a:lnSpc>
                <a:spcPct val="100000"/>
              </a:lnSpc>
              <a:buFont typeface="Symbol"/>
              <a:buChar char=""/>
              <a:tabLst>
                <a:tab pos="512445" algn="l"/>
                <a:tab pos="513080" algn="l"/>
              </a:tabLst>
            </a:pPr>
            <a:r>
              <a:rPr lang="en-US" sz="4800" dirty="0">
                <a:latin typeface="Segoe UI" panose="020B0502040204020203" pitchFamily="34" charset="0"/>
                <a:cs typeface="Segoe UI" panose="020B0502040204020203" pitchFamily="34" charset="0"/>
              </a:rPr>
              <a:t>He</a:t>
            </a:r>
            <a:r>
              <a:rPr lang="en-US" sz="4800" spc="-5" dirty="0">
                <a:latin typeface="Segoe UI" panose="020B0502040204020203" pitchFamily="34" charset="0"/>
                <a:cs typeface="Segoe UI" panose="020B0502040204020203" pitchFamily="34" charset="0"/>
              </a:rPr>
              <a:t> will</a:t>
            </a:r>
            <a:r>
              <a:rPr lang="en-US" sz="4800" dirty="0">
                <a:latin typeface="Segoe UI" panose="020B0502040204020203" pitchFamily="34" charset="0"/>
                <a:cs typeface="Segoe UI" panose="020B0502040204020203" pitchFamily="34" charset="0"/>
              </a:rPr>
              <a:t> be able</a:t>
            </a:r>
            <a:r>
              <a:rPr lang="en-US" sz="4800" spc="-5" dirty="0">
                <a:latin typeface="Segoe UI" panose="020B0502040204020203" pitchFamily="34" charset="0"/>
                <a:cs typeface="Segoe UI" panose="020B0502040204020203" pitchFamily="34" charset="0"/>
              </a:rPr>
              <a:t> </a:t>
            </a:r>
            <a:r>
              <a:rPr lang="en-US" sz="4800" spc="-10" dirty="0">
                <a:latin typeface="Segoe UI" panose="020B0502040204020203" pitchFamily="34" charset="0"/>
                <a:cs typeface="Segoe UI" panose="020B0502040204020203" pitchFamily="34" charset="0"/>
              </a:rPr>
              <a:t>to</a:t>
            </a:r>
            <a:r>
              <a:rPr lang="en-US" sz="4800" spc="5" dirty="0">
                <a:latin typeface="Segoe UI" panose="020B0502040204020203" pitchFamily="34" charset="0"/>
                <a:cs typeface="Segoe UI" panose="020B0502040204020203" pitchFamily="34" charset="0"/>
              </a:rPr>
              <a:t> </a:t>
            </a:r>
            <a:r>
              <a:rPr lang="en-US" sz="4800" spc="-10" dirty="0">
                <a:latin typeface="Segoe UI" panose="020B0502040204020203" pitchFamily="34" charset="0"/>
                <a:cs typeface="Segoe UI" panose="020B0502040204020203" pitchFamily="34" charset="0"/>
              </a:rPr>
              <a:t>give</a:t>
            </a:r>
            <a:r>
              <a:rPr lang="en-US" sz="4800" dirty="0">
                <a:latin typeface="Segoe UI" panose="020B0502040204020203" pitchFamily="34" charset="0"/>
                <a:cs typeface="Segoe UI" panose="020B0502040204020203" pitchFamily="34" charset="0"/>
              </a:rPr>
              <a:t> </a:t>
            </a:r>
            <a:r>
              <a:rPr lang="en-US" sz="4800" spc="-5" dirty="0">
                <a:latin typeface="Segoe UI" panose="020B0502040204020203" pitchFamily="34" charset="0"/>
                <a:cs typeface="Segoe UI" panose="020B0502040204020203" pitchFamily="34" charset="0"/>
              </a:rPr>
              <a:t>feedback</a:t>
            </a:r>
            <a:r>
              <a:rPr lang="en-US" sz="4800" dirty="0">
                <a:latin typeface="Segoe UI" panose="020B0502040204020203" pitchFamily="34" charset="0"/>
                <a:cs typeface="Segoe UI" panose="020B0502040204020203" pitchFamily="34" charset="0"/>
              </a:rPr>
              <a:t> and </a:t>
            </a:r>
            <a:r>
              <a:rPr lang="en-US" sz="4800" spc="-5" dirty="0">
                <a:latin typeface="Segoe UI" panose="020B0502040204020203" pitchFamily="34" charset="0"/>
                <a:cs typeface="Segoe UI" panose="020B0502040204020203" pitchFamily="34" charset="0"/>
              </a:rPr>
              <a:t>rating</a:t>
            </a:r>
            <a:r>
              <a:rPr lang="en-US" sz="4800" dirty="0">
                <a:latin typeface="Segoe UI" panose="020B0502040204020203" pitchFamily="34" charset="0"/>
                <a:cs typeface="Segoe UI" panose="020B0502040204020203" pitchFamily="34" charset="0"/>
              </a:rPr>
              <a:t> about</a:t>
            </a:r>
            <a:r>
              <a:rPr lang="en-US" sz="4800" spc="-15" dirty="0">
                <a:latin typeface="Segoe UI" panose="020B0502040204020203" pitchFamily="34" charset="0"/>
                <a:cs typeface="Segoe UI" panose="020B0502040204020203" pitchFamily="34" charset="0"/>
              </a:rPr>
              <a:t> </a:t>
            </a:r>
            <a:r>
              <a:rPr lang="en-US" sz="4800" dirty="0">
                <a:latin typeface="Segoe UI" panose="020B0502040204020203" pitchFamily="34" charset="0"/>
                <a:cs typeface="Segoe UI" panose="020B0502040204020203" pitchFamily="34" charset="0"/>
              </a:rPr>
              <a:t>the </a:t>
            </a:r>
            <a:r>
              <a:rPr lang="en-US" sz="4800" spc="-5" dirty="0">
                <a:latin typeface="Segoe UI" panose="020B0502040204020203" pitchFamily="34" charset="0"/>
                <a:cs typeface="Segoe UI" panose="020B0502040204020203" pitchFamily="34" charset="0"/>
              </a:rPr>
              <a:t>product</a:t>
            </a:r>
            <a:r>
              <a:rPr lang="en-US" sz="2600" dirty="0">
                <a:latin typeface="Trebuchet MS"/>
                <a:cs typeface="Trebuchet MS"/>
              </a:rPr>
              <a:t> </a:t>
            </a:r>
          </a:p>
          <a:p>
            <a:pPr marL="512445" lvl="2" indent="-229235">
              <a:lnSpc>
                <a:spcPct val="100000"/>
              </a:lnSpc>
              <a:buFont typeface="Symbol"/>
              <a:buChar char=""/>
              <a:tabLst>
                <a:tab pos="512445" algn="l"/>
                <a:tab pos="513080" algn="l"/>
              </a:tabLst>
            </a:pPr>
            <a:endParaRPr lang="en-US" sz="2600" dirty="0">
              <a:latin typeface="Trebuchet MS"/>
              <a:cs typeface="Trebuchet MS"/>
            </a:endParaRPr>
          </a:p>
          <a:p>
            <a:pPr marL="512445" lvl="2" indent="-229235">
              <a:lnSpc>
                <a:spcPct val="100000"/>
              </a:lnSpc>
              <a:buFont typeface="Symbol"/>
              <a:buChar char=""/>
              <a:tabLst>
                <a:tab pos="512445" algn="l"/>
                <a:tab pos="513080" algn="l"/>
              </a:tabLst>
            </a:pPr>
            <a:endParaRPr lang="en-US" sz="2600" dirty="0">
              <a:latin typeface="Trebuchet MS"/>
              <a:cs typeface="Trebuchet MS"/>
            </a:endParaRPr>
          </a:p>
          <a:p>
            <a:pPr marL="512445" lvl="2" indent="-229235">
              <a:lnSpc>
                <a:spcPct val="100000"/>
              </a:lnSpc>
              <a:buFont typeface="Symbol"/>
              <a:buChar char=""/>
              <a:tabLst>
                <a:tab pos="512445" algn="l"/>
                <a:tab pos="513080" algn="l"/>
              </a:tabLst>
            </a:pPr>
            <a:endParaRPr lang="en-US" sz="2600" dirty="0">
              <a:latin typeface="Trebuchet MS"/>
              <a:cs typeface="Trebuchet MS"/>
            </a:endParaRPr>
          </a:p>
          <a:p>
            <a:pPr marL="283210" lvl="2" indent="0">
              <a:lnSpc>
                <a:spcPct val="100000"/>
              </a:lnSpc>
              <a:buNone/>
              <a:tabLst>
                <a:tab pos="512445" algn="l"/>
                <a:tab pos="513080" algn="l"/>
              </a:tabLst>
            </a:pPr>
            <a:endParaRPr lang="en-US" sz="2600" dirty="0">
              <a:latin typeface="Trebuchet MS"/>
              <a:cs typeface="Trebuchet MS"/>
            </a:endParaRPr>
          </a:p>
          <a:p>
            <a:pPr marL="512445" lvl="2" indent="-229235">
              <a:lnSpc>
                <a:spcPct val="100000"/>
              </a:lnSpc>
              <a:buFont typeface="Symbol"/>
              <a:buChar char=""/>
              <a:tabLst>
                <a:tab pos="512445" algn="l"/>
                <a:tab pos="513080" algn="l"/>
              </a:tabLst>
            </a:pPr>
            <a:endParaRPr lang="en-US" sz="2600" dirty="0">
              <a:latin typeface="Trebuchet MS"/>
              <a:cs typeface="Trebuchet MS"/>
            </a:endParaRPr>
          </a:p>
          <a:p>
            <a:pPr marL="512445" lvl="2" indent="-229235">
              <a:lnSpc>
                <a:spcPct val="100000"/>
              </a:lnSpc>
              <a:buFont typeface="Symbol"/>
              <a:buChar char=""/>
              <a:tabLst>
                <a:tab pos="512445" algn="l"/>
                <a:tab pos="513080" algn="l"/>
              </a:tabLst>
            </a:pPr>
            <a:endParaRPr lang="en-US" sz="2600" dirty="0">
              <a:latin typeface="Trebuchet MS"/>
              <a:cs typeface="Trebuchet MS"/>
            </a:endParaRPr>
          </a:p>
          <a:p>
            <a:pPr marL="512445" lvl="2" indent="-229235">
              <a:lnSpc>
                <a:spcPct val="100000"/>
              </a:lnSpc>
              <a:buFont typeface="Symbol"/>
              <a:buChar char=""/>
              <a:tabLst>
                <a:tab pos="512445" algn="l"/>
                <a:tab pos="513080" algn="l"/>
              </a:tabLst>
            </a:pPr>
            <a:endParaRPr lang="en-US" sz="2600" dirty="0">
              <a:latin typeface="Trebuchet MS"/>
              <a:cs typeface="Trebuchet MS"/>
            </a:endParaRPr>
          </a:p>
          <a:p>
            <a:pPr marL="512445" lvl="2" indent="-229235">
              <a:lnSpc>
                <a:spcPct val="100000"/>
              </a:lnSpc>
              <a:buFont typeface="Symbol"/>
              <a:buChar char=""/>
              <a:tabLst>
                <a:tab pos="512445" algn="l"/>
                <a:tab pos="513080" algn="l"/>
              </a:tabLst>
            </a:pPr>
            <a:endParaRPr lang="en-US" sz="1750" dirty="0">
              <a:latin typeface="Trebuchet MS"/>
              <a:cs typeface="Trebuchet MS"/>
            </a:endParaRPr>
          </a:p>
          <a:p>
            <a:endParaRPr lang="en-US" sz="6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1355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FFEC6-BC5F-1BC3-F011-BFD65B934B45}"/>
              </a:ext>
            </a:extLst>
          </p:cNvPr>
          <p:cNvSpPr txBox="1"/>
          <p:nvPr/>
        </p:nvSpPr>
        <p:spPr>
          <a:xfrm>
            <a:off x="539552" y="1052736"/>
            <a:ext cx="4572000" cy="2165208"/>
          </a:xfrm>
          <a:prstGeom prst="rect">
            <a:avLst/>
          </a:prstGeom>
          <a:noFill/>
        </p:spPr>
        <p:txBody>
          <a:bodyPr wrap="square">
            <a:spAutoFit/>
          </a:bodyPr>
          <a:lstStyle/>
          <a:p>
            <a:pPr marL="12065" lvl="1">
              <a:lnSpc>
                <a:spcPct val="100000"/>
              </a:lnSpc>
              <a:spcBef>
                <a:spcPts val="105"/>
              </a:spcBef>
              <a:tabLst>
                <a:tab pos="309880" algn="l"/>
              </a:tabLst>
            </a:pPr>
            <a:r>
              <a:rPr lang="en-US" sz="1400" dirty="0">
                <a:latin typeface="Trebuchet MS"/>
                <a:cs typeface="Trebuchet MS"/>
              </a:rPr>
              <a:t>Admin</a:t>
            </a:r>
            <a:r>
              <a:rPr lang="en-US" sz="1400" spc="-50" dirty="0">
                <a:latin typeface="Trebuchet MS"/>
                <a:cs typeface="Trebuchet MS"/>
              </a:rPr>
              <a:t> </a:t>
            </a:r>
            <a:r>
              <a:rPr lang="en-US" sz="1400" spc="-5" dirty="0">
                <a:latin typeface="Trebuchet MS"/>
                <a:cs typeface="Trebuchet MS"/>
              </a:rPr>
              <a:t>Module</a:t>
            </a:r>
            <a:endParaRPr lang="en-US" sz="1400" dirty="0">
              <a:latin typeface="Trebuchet MS"/>
              <a:cs typeface="Trebuchet MS"/>
            </a:endParaRPr>
          </a:p>
          <a:p>
            <a:pPr lvl="1">
              <a:lnSpc>
                <a:spcPct val="100000"/>
              </a:lnSpc>
              <a:spcBef>
                <a:spcPts val="15"/>
              </a:spcBef>
              <a:buFont typeface="Arial MT"/>
              <a:buAutoNum type="arabicPeriod" startAt="3"/>
            </a:pPr>
            <a:endParaRPr lang="en-US" sz="1750" dirty="0">
              <a:latin typeface="Trebuchet MS"/>
              <a:cs typeface="Trebuchet MS"/>
            </a:endParaRPr>
          </a:p>
          <a:p>
            <a:pPr marL="512445" marR="5080" lvl="2" indent="-228600">
              <a:lnSpc>
                <a:spcPct val="110000"/>
              </a:lnSpc>
              <a:spcBef>
                <a:spcPts val="5"/>
              </a:spcBef>
              <a:buFont typeface="Symbol"/>
              <a:buChar char=""/>
              <a:tabLst>
                <a:tab pos="512445" algn="l"/>
                <a:tab pos="513080" algn="l"/>
              </a:tabLst>
            </a:pPr>
            <a:r>
              <a:rPr lang="en-US" sz="1100" spc="-5" dirty="0">
                <a:latin typeface="Segoe UI"/>
                <a:cs typeface="Segoe UI"/>
              </a:rPr>
              <a:t>E-Farming</a:t>
            </a:r>
            <a:r>
              <a:rPr lang="en-US" sz="1100" spc="-20" dirty="0">
                <a:latin typeface="Segoe UI"/>
                <a:cs typeface="Segoe UI"/>
              </a:rPr>
              <a:t> </a:t>
            </a:r>
            <a:r>
              <a:rPr lang="en-US" sz="1100" spc="-5" dirty="0">
                <a:latin typeface="Segoe UI"/>
                <a:cs typeface="Segoe UI"/>
              </a:rPr>
              <a:t>Market</a:t>
            </a:r>
            <a:r>
              <a:rPr lang="en-US" sz="1100" dirty="0">
                <a:latin typeface="Segoe UI"/>
                <a:cs typeface="Segoe UI"/>
              </a:rPr>
              <a:t> </a:t>
            </a:r>
            <a:r>
              <a:rPr lang="en-US" sz="1100" spc="-10" dirty="0">
                <a:latin typeface="Segoe UI"/>
                <a:cs typeface="Segoe UI"/>
              </a:rPr>
              <a:t>System</a:t>
            </a:r>
            <a:r>
              <a:rPr lang="en-US" sz="1100" dirty="0">
                <a:latin typeface="Segoe UI"/>
                <a:cs typeface="Segoe UI"/>
              </a:rPr>
              <a:t> </a:t>
            </a:r>
            <a:r>
              <a:rPr lang="en-US" sz="1100" spc="-5" dirty="0">
                <a:latin typeface="Segoe UI"/>
                <a:cs typeface="Segoe UI"/>
              </a:rPr>
              <a:t>should</a:t>
            </a:r>
            <a:r>
              <a:rPr lang="en-US" sz="1100" dirty="0">
                <a:latin typeface="Segoe UI"/>
                <a:cs typeface="Segoe UI"/>
              </a:rPr>
              <a:t> </a:t>
            </a:r>
            <a:r>
              <a:rPr lang="en-US" sz="1100" spc="-5" dirty="0">
                <a:latin typeface="Segoe UI"/>
                <a:cs typeface="Segoe UI"/>
              </a:rPr>
              <a:t>provide</a:t>
            </a:r>
            <a:r>
              <a:rPr lang="en-US" sz="1100" dirty="0">
                <a:latin typeface="Segoe UI"/>
                <a:cs typeface="Segoe UI"/>
              </a:rPr>
              <a:t> all</a:t>
            </a:r>
            <a:r>
              <a:rPr lang="en-US" sz="1100" spc="-5" dirty="0">
                <a:latin typeface="Segoe UI"/>
                <a:cs typeface="Segoe UI"/>
              </a:rPr>
              <a:t> function</a:t>
            </a:r>
            <a:r>
              <a:rPr lang="en-US" sz="1100" spc="5" dirty="0">
                <a:latin typeface="Segoe UI"/>
                <a:cs typeface="Segoe UI"/>
              </a:rPr>
              <a:t> </a:t>
            </a:r>
            <a:r>
              <a:rPr lang="en-US" sz="1100" spc="-10" dirty="0">
                <a:latin typeface="Segoe UI"/>
                <a:cs typeface="Segoe UI"/>
              </a:rPr>
              <a:t>to</a:t>
            </a:r>
            <a:r>
              <a:rPr lang="en-US" sz="1100" spc="5" dirty="0">
                <a:latin typeface="Segoe UI"/>
                <a:cs typeface="Segoe UI"/>
              </a:rPr>
              <a:t> </a:t>
            </a:r>
            <a:r>
              <a:rPr lang="en-US" sz="1100" dirty="0">
                <a:latin typeface="Segoe UI"/>
                <a:cs typeface="Segoe UI"/>
              </a:rPr>
              <a:t>admin </a:t>
            </a:r>
            <a:r>
              <a:rPr lang="en-US" sz="1100" spc="-5" dirty="0">
                <a:latin typeface="Segoe UI"/>
                <a:cs typeface="Segoe UI"/>
              </a:rPr>
              <a:t>how</a:t>
            </a:r>
            <a:r>
              <a:rPr lang="en-US" sz="1100" spc="10" dirty="0">
                <a:latin typeface="Segoe UI"/>
                <a:cs typeface="Segoe UI"/>
              </a:rPr>
              <a:t> </a:t>
            </a:r>
            <a:r>
              <a:rPr lang="en-US" sz="1100" spc="-10" dirty="0">
                <a:latin typeface="Segoe UI"/>
                <a:cs typeface="Segoe UI"/>
              </a:rPr>
              <a:t>to</a:t>
            </a:r>
            <a:r>
              <a:rPr lang="en-US" sz="1100" spc="5" dirty="0">
                <a:latin typeface="Segoe UI"/>
                <a:cs typeface="Segoe UI"/>
              </a:rPr>
              <a:t> </a:t>
            </a:r>
            <a:r>
              <a:rPr lang="en-US" sz="1100" spc="-5" dirty="0">
                <a:latin typeface="Segoe UI"/>
                <a:cs typeface="Segoe UI"/>
              </a:rPr>
              <a:t>handle </a:t>
            </a:r>
            <a:r>
              <a:rPr lang="en-US" sz="1100" dirty="0">
                <a:latin typeface="Segoe UI"/>
                <a:cs typeface="Segoe UI"/>
              </a:rPr>
              <a:t>the </a:t>
            </a:r>
            <a:r>
              <a:rPr lang="en-US" sz="1100" spc="-285" dirty="0">
                <a:latin typeface="Segoe UI"/>
                <a:cs typeface="Segoe UI"/>
              </a:rPr>
              <a:t> </a:t>
            </a:r>
            <a:r>
              <a:rPr lang="en-US" sz="1100" spc="-10" dirty="0">
                <a:latin typeface="Segoe UI"/>
                <a:cs typeface="Segoe UI"/>
              </a:rPr>
              <a:t>System.</a:t>
            </a:r>
            <a:endParaRPr lang="en-US" sz="1100" dirty="0">
              <a:latin typeface="Segoe UI"/>
              <a:cs typeface="Segoe UI"/>
            </a:endParaRPr>
          </a:p>
          <a:p>
            <a:pPr lvl="2">
              <a:lnSpc>
                <a:spcPct val="100000"/>
              </a:lnSpc>
              <a:spcBef>
                <a:spcPts val="10"/>
              </a:spcBef>
              <a:buFont typeface="Symbol"/>
              <a:buChar char=""/>
            </a:pPr>
            <a:endParaRPr lang="en-US" sz="1200" dirty="0">
              <a:latin typeface="Segoe UI"/>
              <a:cs typeface="Segoe UI"/>
            </a:endParaRPr>
          </a:p>
          <a:p>
            <a:pPr marL="512445" lvl="2" indent="-229235">
              <a:lnSpc>
                <a:spcPct val="100000"/>
              </a:lnSpc>
              <a:buFont typeface="Symbol"/>
              <a:buChar char=""/>
              <a:tabLst>
                <a:tab pos="512445" algn="l"/>
                <a:tab pos="513080" algn="l"/>
              </a:tabLst>
            </a:pPr>
            <a:r>
              <a:rPr lang="en-US" sz="1100" spc="-5" dirty="0">
                <a:latin typeface="Segoe UI"/>
                <a:cs typeface="Segoe UI"/>
              </a:rPr>
              <a:t>What</a:t>
            </a:r>
            <a:r>
              <a:rPr lang="en-US" sz="1100" dirty="0">
                <a:latin typeface="Segoe UI"/>
                <a:cs typeface="Segoe UI"/>
              </a:rPr>
              <a:t> </a:t>
            </a:r>
            <a:r>
              <a:rPr lang="en-US" sz="1100" spc="-5" dirty="0">
                <a:latin typeface="Segoe UI"/>
                <a:cs typeface="Segoe UI"/>
              </a:rPr>
              <a:t>are </a:t>
            </a:r>
            <a:r>
              <a:rPr lang="en-US" sz="1100" dirty="0">
                <a:latin typeface="Segoe UI"/>
                <a:cs typeface="Segoe UI"/>
              </a:rPr>
              <a:t>the</a:t>
            </a:r>
            <a:r>
              <a:rPr lang="en-US" sz="1100" spc="-10" dirty="0">
                <a:latin typeface="Segoe UI"/>
                <a:cs typeface="Segoe UI"/>
              </a:rPr>
              <a:t> </a:t>
            </a:r>
            <a:r>
              <a:rPr lang="en-US" sz="1100" dirty="0">
                <a:latin typeface="Segoe UI"/>
                <a:cs typeface="Segoe UI"/>
              </a:rPr>
              <a:t>farmers </a:t>
            </a:r>
            <a:r>
              <a:rPr lang="en-US" sz="1100" spc="-5" dirty="0">
                <a:latin typeface="Segoe UI"/>
                <a:cs typeface="Segoe UI"/>
              </a:rPr>
              <a:t>and</a:t>
            </a:r>
            <a:r>
              <a:rPr lang="en-US" sz="1100" dirty="0">
                <a:latin typeface="Segoe UI"/>
                <a:cs typeface="Segoe UI"/>
              </a:rPr>
              <a:t> buyers </a:t>
            </a:r>
            <a:r>
              <a:rPr lang="en-US" sz="1100" spc="-10" dirty="0">
                <a:latin typeface="Segoe UI"/>
                <a:cs typeface="Segoe UI"/>
              </a:rPr>
              <a:t>are</a:t>
            </a:r>
            <a:r>
              <a:rPr lang="en-US" sz="1100" dirty="0">
                <a:latin typeface="Segoe UI"/>
                <a:cs typeface="Segoe UI"/>
              </a:rPr>
              <a:t> using</a:t>
            </a:r>
            <a:r>
              <a:rPr lang="en-US" sz="1100" spc="-5" dirty="0">
                <a:latin typeface="Segoe UI"/>
                <a:cs typeface="Segoe UI"/>
              </a:rPr>
              <a:t> this</a:t>
            </a:r>
            <a:r>
              <a:rPr lang="en-US" sz="1100" dirty="0">
                <a:latin typeface="Segoe UI"/>
                <a:cs typeface="Segoe UI"/>
              </a:rPr>
              <a:t> </a:t>
            </a:r>
            <a:r>
              <a:rPr lang="en-US" sz="1100" spc="-5" dirty="0">
                <a:latin typeface="Segoe UI"/>
                <a:cs typeface="Segoe UI"/>
              </a:rPr>
              <a:t>system</a:t>
            </a:r>
            <a:r>
              <a:rPr lang="en-US" sz="1100" dirty="0">
                <a:latin typeface="Segoe UI"/>
                <a:cs typeface="Segoe UI"/>
              </a:rPr>
              <a:t> and</a:t>
            </a:r>
            <a:r>
              <a:rPr lang="en-US" sz="1100" spc="-5" dirty="0">
                <a:latin typeface="Segoe UI"/>
                <a:cs typeface="Segoe UI"/>
              </a:rPr>
              <a:t> are</a:t>
            </a:r>
            <a:r>
              <a:rPr lang="en-US" sz="1100" dirty="0">
                <a:latin typeface="Segoe UI"/>
                <a:cs typeface="Segoe UI"/>
              </a:rPr>
              <a:t> </a:t>
            </a:r>
            <a:r>
              <a:rPr lang="en-US" sz="1100" spc="-5" dirty="0">
                <a:latin typeface="Segoe UI"/>
                <a:cs typeface="Segoe UI"/>
              </a:rPr>
              <a:t>they</a:t>
            </a:r>
            <a:r>
              <a:rPr lang="en-US" sz="1100" spc="5" dirty="0">
                <a:latin typeface="Segoe UI"/>
                <a:cs typeface="Segoe UI"/>
              </a:rPr>
              <a:t> </a:t>
            </a:r>
            <a:r>
              <a:rPr lang="en-US" sz="1100" spc="-5" dirty="0">
                <a:latin typeface="Segoe UI"/>
                <a:cs typeface="Segoe UI"/>
              </a:rPr>
              <a:t>authorized.</a:t>
            </a:r>
            <a:endParaRPr lang="en-US" sz="1100" dirty="0">
              <a:latin typeface="Segoe UI"/>
              <a:cs typeface="Segoe UI"/>
            </a:endParaRPr>
          </a:p>
          <a:p>
            <a:pPr lvl="2">
              <a:lnSpc>
                <a:spcPct val="100000"/>
              </a:lnSpc>
              <a:spcBef>
                <a:spcPts val="10"/>
              </a:spcBef>
              <a:buFont typeface="Symbol"/>
              <a:buChar char=""/>
            </a:pPr>
            <a:endParaRPr lang="en-US" sz="1200" dirty="0">
              <a:latin typeface="Segoe UI"/>
              <a:cs typeface="Segoe UI"/>
            </a:endParaRPr>
          </a:p>
          <a:p>
            <a:pPr marL="512445" lvl="2" indent="-229235">
              <a:lnSpc>
                <a:spcPct val="100000"/>
              </a:lnSpc>
              <a:buFont typeface="Symbol"/>
              <a:buChar char=""/>
              <a:tabLst>
                <a:tab pos="512445" algn="l"/>
                <a:tab pos="513080" algn="l"/>
              </a:tabLst>
            </a:pPr>
            <a:r>
              <a:rPr lang="en-US" sz="1100" spc="-5" dirty="0">
                <a:latin typeface="Segoe UI"/>
                <a:cs typeface="Segoe UI"/>
              </a:rPr>
              <a:t>Could</a:t>
            </a:r>
            <a:r>
              <a:rPr lang="en-US" sz="1100" spc="-10" dirty="0">
                <a:latin typeface="Segoe UI"/>
                <a:cs typeface="Segoe UI"/>
              </a:rPr>
              <a:t> </a:t>
            </a:r>
            <a:r>
              <a:rPr lang="en-US" sz="1100" dirty="0">
                <a:latin typeface="Segoe UI"/>
                <a:cs typeface="Segoe UI"/>
              </a:rPr>
              <a:t>able</a:t>
            </a:r>
            <a:r>
              <a:rPr lang="en-US" sz="1100" spc="-10" dirty="0">
                <a:latin typeface="Segoe UI"/>
                <a:cs typeface="Segoe UI"/>
              </a:rPr>
              <a:t> to</a:t>
            </a:r>
            <a:r>
              <a:rPr lang="en-US" sz="1100" spc="-5" dirty="0">
                <a:latin typeface="Segoe UI"/>
                <a:cs typeface="Segoe UI"/>
              </a:rPr>
              <a:t> know</a:t>
            </a:r>
            <a:r>
              <a:rPr lang="en-US" sz="1100" dirty="0">
                <a:latin typeface="Segoe UI"/>
                <a:cs typeface="Segoe UI"/>
              </a:rPr>
              <a:t> </a:t>
            </a:r>
            <a:r>
              <a:rPr lang="en-US" sz="1100" spc="-5" dirty="0">
                <a:latin typeface="Segoe UI"/>
                <a:cs typeface="Segoe UI"/>
              </a:rPr>
              <a:t>all the</a:t>
            </a:r>
            <a:r>
              <a:rPr lang="en-US" sz="1100" spc="-10" dirty="0">
                <a:latin typeface="Segoe UI"/>
                <a:cs typeface="Segoe UI"/>
              </a:rPr>
              <a:t> Transaction.</a:t>
            </a:r>
          </a:p>
          <a:p>
            <a:pPr marL="283210" lvl="2">
              <a:lnSpc>
                <a:spcPct val="100000"/>
              </a:lnSpc>
              <a:tabLst>
                <a:tab pos="512445" algn="l"/>
                <a:tab pos="513080" algn="l"/>
              </a:tabLst>
            </a:pPr>
            <a:endParaRPr lang="en-US" sz="1100" spc="-10" dirty="0">
              <a:latin typeface="Segoe UI"/>
              <a:cs typeface="Segoe UI"/>
            </a:endParaRPr>
          </a:p>
          <a:p>
            <a:pPr marL="512445" lvl="2" indent="-229235">
              <a:lnSpc>
                <a:spcPct val="100000"/>
              </a:lnSpc>
              <a:buFont typeface="Symbol"/>
              <a:buChar char=""/>
              <a:tabLst>
                <a:tab pos="512445" algn="l"/>
                <a:tab pos="513080" algn="l"/>
              </a:tabLst>
            </a:pPr>
            <a:r>
              <a:rPr lang="en-US" sz="1100" spc="-10" dirty="0">
                <a:latin typeface="Segoe UI"/>
                <a:cs typeface="Segoe UI"/>
              </a:rPr>
              <a:t>Can manage accounts of all users.</a:t>
            </a:r>
            <a:endParaRPr lang="en-US" sz="1100" dirty="0">
              <a:latin typeface="Segoe UI"/>
              <a:cs typeface="Segoe UI"/>
            </a:endParaRPr>
          </a:p>
        </p:txBody>
      </p:sp>
    </p:spTree>
    <p:extLst>
      <p:ext uri="{BB962C8B-B14F-4D97-AF65-F5344CB8AC3E}">
        <p14:creationId xmlns:p14="http://schemas.microsoft.com/office/powerpoint/2010/main" val="332542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endParaRPr lang="en-IN" dirty="0"/>
          </a:p>
        </p:txBody>
      </p:sp>
      <p:sp>
        <p:nvSpPr>
          <p:cNvPr id="3" name="Content Placeholder 2"/>
          <p:cNvSpPr>
            <a:spLocks noGrp="1"/>
          </p:cNvSpPr>
          <p:nvPr>
            <p:ph idx="1"/>
          </p:nvPr>
        </p:nvSpPr>
        <p:spPr/>
        <p:txBody>
          <a:bodyPr/>
          <a:lstStyle/>
          <a:p>
            <a:r>
              <a:rPr lang="en-US" dirty="0"/>
              <a:t>Admin</a:t>
            </a:r>
          </a:p>
          <a:p>
            <a:pPr marL="0" indent="0">
              <a:buNone/>
            </a:pPr>
            <a:endParaRPr lang="en-IN" dirty="0"/>
          </a:p>
        </p:txBody>
      </p:sp>
      <p:pic>
        <p:nvPicPr>
          <p:cNvPr id="5" name="Picture 4">
            <a:extLst>
              <a:ext uri="{FF2B5EF4-FFF2-40B4-BE49-F238E27FC236}">
                <a16:creationId xmlns:a16="http://schemas.microsoft.com/office/drawing/2014/main" id="{DE434717-C78D-9BC6-3578-26CF039681C7}"/>
              </a:ext>
            </a:extLst>
          </p:cNvPr>
          <p:cNvPicPr>
            <a:picLocks noChangeAspect="1"/>
          </p:cNvPicPr>
          <p:nvPr/>
        </p:nvPicPr>
        <p:blipFill>
          <a:blip r:embed="rId2" cstate="print"/>
          <a:srcRect/>
          <a:stretch>
            <a:fillRect/>
          </a:stretch>
        </p:blipFill>
        <p:spPr bwMode="auto">
          <a:xfrm>
            <a:off x="2699793" y="1649950"/>
            <a:ext cx="3606778" cy="5106698"/>
          </a:xfrm>
          <a:prstGeom prst="rect">
            <a:avLst/>
          </a:prstGeom>
          <a:noFill/>
          <a:ln w="9525">
            <a:noFill/>
            <a:miter lim="800000"/>
            <a:headEnd/>
            <a:tailEnd/>
          </a:ln>
        </p:spPr>
      </p:pic>
    </p:spTree>
    <p:extLst>
      <p:ext uri="{BB962C8B-B14F-4D97-AF65-F5344CB8AC3E}">
        <p14:creationId xmlns:p14="http://schemas.microsoft.com/office/powerpoint/2010/main" val="1881004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1103</TotalTime>
  <Words>1064</Words>
  <Application>Microsoft Office PowerPoint</Application>
  <PresentationFormat>On-screen Show (4:3)</PresentationFormat>
  <Paragraphs>154</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MT</vt:lpstr>
      <vt:lpstr>Calibri</vt:lpstr>
      <vt:lpstr>Segoe UI</vt:lpstr>
      <vt:lpstr>Symbol</vt:lpstr>
      <vt:lpstr>Times New Roman</vt:lpstr>
      <vt:lpstr>Trebuchet MS</vt:lpstr>
      <vt:lpstr>Clarity</vt:lpstr>
      <vt:lpstr>E-Farming Market </vt:lpstr>
      <vt:lpstr>Introduction</vt:lpstr>
      <vt:lpstr>Architecture</vt:lpstr>
      <vt:lpstr>Flow of Data</vt:lpstr>
      <vt:lpstr>Data base and Keys and Constraints</vt:lpstr>
      <vt:lpstr>Technologies Used</vt:lpstr>
      <vt:lpstr>Roles and Responsibilities of User</vt:lpstr>
      <vt:lpstr>PowerPoint Presentation</vt:lpstr>
      <vt:lpstr>Use Cases</vt:lpstr>
      <vt:lpstr>Use Cases</vt:lpstr>
      <vt:lpstr>Use Cases</vt:lpstr>
      <vt:lpstr>E-R Diagram</vt:lpstr>
      <vt:lpstr>Work Distribution </vt:lpstr>
      <vt:lpstr>Future Scope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OptiSync</dc:title>
  <dc:creator>Lenovo</dc:creator>
  <cp:lastModifiedBy>Gaurav Nande</cp:lastModifiedBy>
  <cp:revision>55</cp:revision>
  <dcterms:created xsi:type="dcterms:W3CDTF">2023-08-25T01:01:54Z</dcterms:created>
  <dcterms:modified xsi:type="dcterms:W3CDTF">2023-08-27T10:22:11Z</dcterms:modified>
</cp:coreProperties>
</file>