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9"/>
  </p:notesMasterIdLst>
  <p:handoutMasterIdLst>
    <p:handoutMasterId r:id="rId10"/>
  </p:handoutMasterIdLst>
  <p:sldIdLst>
    <p:sldId id="446" r:id="rId5"/>
    <p:sldId id="447" r:id="rId6"/>
    <p:sldId id="450" r:id="rId7"/>
    <p:sldId id="44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90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000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78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450" y="1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960" y="390144"/>
            <a:ext cx="3462528" cy="621792"/>
          </a:xfrm>
        </p:spPr>
        <p:txBody>
          <a:bodyPr anchor="t" anchorCtr="0"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Addtocart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693C92-EB80-551F-2151-554A7E6AC7F9}"/>
              </a:ext>
            </a:extLst>
          </p:cNvPr>
          <p:cNvSpPr txBox="1"/>
          <p:nvPr/>
        </p:nvSpPr>
        <p:spPr>
          <a:xfrm>
            <a:off x="5486400" y="249936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BEEF57-3FEF-4B1E-5C89-FAACBBD5CE70}"/>
              </a:ext>
            </a:extLst>
          </p:cNvPr>
          <p:cNvSpPr txBox="1"/>
          <p:nvPr/>
        </p:nvSpPr>
        <p:spPr>
          <a:xfrm>
            <a:off x="4876800" y="2314694"/>
            <a:ext cx="3218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Front-End Batch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0B3E0F-66AD-996F-88F4-3D770B5D9746}"/>
              </a:ext>
            </a:extLst>
          </p:cNvPr>
          <p:cNvSpPr txBox="1"/>
          <p:nvPr/>
        </p:nvSpPr>
        <p:spPr>
          <a:xfrm>
            <a:off x="1024128" y="3523488"/>
            <a:ext cx="385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Name: Pratim Sharma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EC6C06-ACCB-1671-29C0-B689D0FEF86E}"/>
              </a:ext>
            </a:extLst>
          </p:cNvPr>
          <p:cNvSpPr txBox="1"/>
          <p:nvPr/>
        </p:nvSpPr>
        <p:spPr>
          <a:xfrm>
            <a:off x="8388096" y="3523488"/>
            <a:ext cx="3218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Under The Guidance:</a:t>
            </a:r>
          </a:p>
          <a:p>
            <a:r>
              <a:rPr lang="en-IN"/>
              <a:t>Miss Jayasuruthy 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584" y="487680"/>
            <a:ext cx="3621024" cy="426720"/>
          </a:xfrm>
        </p:spPr>
        <p:txBody>
          <a:bodyPr anchor="t" anchorCtr="0"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D7A61E-E2E4-2468-A0C3-4DC788C86E3F}"/>
              </a:ext>
            </a:extLst>
          </p:cNvPr>
          <p:cNvSpPr txBox="1"/>
          <p:nvPr/>
        </p:nvSpPr>
        <p:spPr>
          <a:xfrm>
            <a:off x="1341120" y="1804416"/>
            <a:ext cx="957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This is Fully Responsive App.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In which user have option to add the item and also delete.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You can increment and as well as decrement the item.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When you select the item than item quantity will be reflected.</a:t>
            </a:r>
          </a:p>
        </p:txBody>
      </p:sp>
    </p:spTree>
    <p:extLst>
      <p:ext uri="{BB962C8B-B14F-4D97-AF65-F5344CB8AC3E}">
        <p14:creationId xmlns:p14="http://schemas.microsoft.com/office/powerpoint/2010/main" val="82310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EED3BDAD-434E-2FF4-287B-1F2F6F8FD0E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4065" r="4065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C7969F-8DD1-7271-7A90-BC5A2B5646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096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47B60F-C8F0-6F07-D54E-811035F5F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74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02826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{912120BD-988E-44BF-B2A3-EE49D11F4EF9}tf78479028_win32</Template>
  <TotalTime>26</TotalTime>
  <Words>60</Words>
  <Application>Microsoft Office PowerPoint</Application>
  <PresentationFormat>Widescreen</PresentationFormat>
  <Paragraphs>13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Wingdings</vt:lpstr>
      <vt:lpstr>Balancing Act</vt:lpstr>
      <vt:lpstr>Wellspring</vt:lpstr>
      <vt:lpstr>Star of the show</vt:lpstr>
      <vt:lpstr>Amusements</vt:lpstr>
      <vt:lpstr>Addtocart</vt:lpstr>
      <vt:lpstr>Introduction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Addtocart</dc:title>
  <dc:creator>pratimsh3637@gmail.com</dc:creator>
  <cp:lastModifiedBy>pratimsh3637@gmail.com</cp:lastModifiedBy>
  <cp:revision>1</cp:revision>
  <dcterms:created xsi:type="dcterms:W3CDTF">2022-05-20T02:50:19Z</dcterms:created>
  <dcterms:modified xsi:type="dcterms:W3CDTF">2022-05-20T03:16:54Z</dcterms:modified>
</cp:coreProperties>
</file>