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7" r:id="rId6"/>
    <p:sldId id="448" r:id="rId7"/>
    <p:sldId id="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msh3637@gmail.com" userId="83b4aaf7e758018a" providerId="LiveId" clId="{B91AB81D-1864-481D-9AC6-D592870D18EB}"/>
    <pc:docChg chg="modSld">
      <pc:chgData name="pratimsh3637@gmail.com" userId="83b4aaf7e758018a" providerId="LiveId" clId="{B91AB81D-1864-481D-9AC6-D592870D18EB}" dt="2022-05-20T05:10:53.242" v="12" actId="20577"/>
      <pc:docMkLst>
        <pc:docMk/>
      </pc:docMkLst>
      <pc:sldChg chg="modSp mod">
        <pc:chgData name="pratimsh3637@gmail.com" userId="83b4aaf7e758018a" providerId="LiveId" clId="{B91AB81D-1864-481D-9AC6-D592870D18EB}" dt="2022-05-20T05:10:53.242" v="12" actId="20577"/>
        <pc:sldMkLst>
          <pc:docMk/>
          <pc:sldMk cId="1558315191" sldId="446"/>
        </pc:sldMkLst>
        <pc:spChg chg="mod">
          <ac:chgData name="pratimsh3637@gmail.com" userId="83b4aaf7e758018a" providerId="LiveId" clId="{B91AB81D-1864-481D-9AC6-D592870D18EB}" dt="2022-05-20T05:10:53.242" v="12" actId="20577"/>
          <ac:spMkLst>
            <pc:docMk/>
            <pc:sldMk cId="1558315191" sldId="446"/>
            <ac:spMk id="4" creationId="{08347D8D-E852-43D5-858E-2D01BE57FA93}"/>
          </ac:spMkLst>
        </pc:spChg>
      </pc:sldChg>
      <pc:sldChg chg="addSp delSp modSp mod">
        <pc:chgData name="pratimsh3637@gmail.com" userId="83b4aaf7e758018a" providerId="LiveId" clId="{B91AB81D-1864-481D-9AC6-D592870D18EB}" dt="2022-05-20T05:01:54.698" v="2" actId="14100"/>
        <pc:sldMkLst>
          <pc:docMk/>
          <pc:sldMk cId="2650084195" sldId="448"/>
        </pc:sldMkLst>
        <pc:spChg chg="del">
          <ac:chgData name="pratimsh3637@gmail.com" userId="83b4aaf7e758018a" providerId="LiveId" clId="{B91AB81D-1864-481D-9AC6-D592870D18EB}" dt="2022-05-20T02:50:02.906" v="0" actId="931"/>
          <ac:spMkLst>
            <pc:docMk/>
            <pc:sldMk cId="2650084195" sldId="448"/>
            <ac:spMk id="2" creationId="{96A173EB-AD67-E68D-87B6-EEBB11410F45}"/>
          </ac:spMkLst>
        </pc:spChg>
        <pc:picChg chg="add mod">
          <ac:chgData name="pratimsh3637@gmail.com" userId="83b4aaf7e758018a" providerId="LiveId" clId="{B91AB81D-1864-481D-9AC6-D592870D18EB}" dt="2022-05-20T05:01:54.698" v="2" actId="14100"/>
          <ac:picMkLst>
            <pc:docMk/>
            <pc:sldMk cId="2650084195" sldId="448"/>
            <ac:picMk id="8" creationId="{8831E646-9CB5-47FF-270B-B7A69C5034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088" y="377952"/>
            <a:ext cx="6181344" cy="829056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Expense Tracker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AA21-3F3B-5732-55B6-01D9D1FDDB31}"/>
              </a:ext>
            </a:extLst>
          </p:cNvPr>
          <p:cNvSpPr txBox="1"/>
          <p:nvPr/>
        </p:nvSpPr>
        <p:spPr>
          <a:xfrm>
            <a:off x="3048000" y="2328672"/>
            <a:ext cx="662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Front-End Batch</a:t>
            </a:r>
          </a:p>
          <a:p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42ED4-4E7A-37CF-C828-42F342BD400D}"/>
              </a:ext>
            </a:extLst>
          </p:cNvPr>
          <p:cNvSpPr txBox="1"/>
          <p:nvPr/>
        </p:nvSpPr>
        <p:spPr>
          <a:xfrm>
            <a:off x="853440" y="3535680"/>
            <a:ext cx="25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Pratim Sharma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0DF1F-31BE-47EB-1F7D-F1D186A325EB}"/>
              </a:ext>
            </a:extLst>
          </p:cNvPr>
          <p:cNvSpPr txBox="1"/>
          <p:nvPr/>
        </p:nvSpPr>
        <p:spPr>
          <a:xfrm>
            <a:off x="7668768" y="3429000"/>
            <a:ext cx="338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Guidance:</a:t>
            </a:r>
          </a:p>
          <a:p>
            <a:r>
              <a:rPr lang="en-IN" dirty="0"/>
              <a:t>Miss Jayasuruthy L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28" y="414528"/>
            <a:ext cx="6132576" cy="56083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E20E4-2CC2-E106-F6F0-BF8F0A0E765C}"/>
              </a:ext>
            </a:extLst>
          </p:cNvPr>
          <p:cNvSpPr txBox="1"/>
          <p:nvPr/>
        </p:nvSpPr>
        <p:spPr>
          <a:xfrm>
            <a:off x="914400" y="1962912"/>
            <a:ext cx="10399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have Created Express Tracker Using React. Js.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Which its show your transaction History you can add Your transaction like Salary, purchage and many thing that you buy. </a:t>
            </a:r>
          </a:p>
        </p:txBody>
      </p:sp>
    </p:spTree>
    <p:extLst>
      <p:ext uri="{BB962C8B-B14F-4D97-AF65-F5344CB8AC3E}">
        <p14:creationId xmlns:p14="http://schemas.microsoft.com/office/powerpoint/2010/main" val="425989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31E646-9CB5-47FF-270B-B7A69C5034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15" r="715"/>
          <a:stretch>
            <a:fillRect/>
          </a:stretch>
        </p:blipFill>
        <p:spPr>
          <a:xfrm>
            <a:off x="0" y="0"/>
            <a:ext cx="12192000" cy="7126224"/>
          </a:xfrm>
        </p:spPr>
      </p:pic>
    </p:spTree>
    <p:extLst>
      <p:ext uri="{BB962C8B-B14F-4D97-AF65-F5344CB8AC3E}">
        <p14:creationId xmlns:p14="http://schemas.microsoft.com/office/powerpoint/2010/main" val="265008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81E068-09B4-9393-F845-53465631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469"/>
            <a:ext cx="12192000" cy="56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0868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{912120BD-988E-44BF-B2A3-EE49D11F4EF9}tf78479028_win32</Template>
  <TotalTime>2930</TotalTime>
  <Words>52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Expense Tracker</vt:lpstr>
      <vt:lpstr>introduction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Tracker</dc:title>
  <dc:creator>pratimsh3637@gmail.com</dc:creator>
  <cp:lastModifiedBy>pratimsh3637@gmail.com</cp:lastModifiedBy>
  <cp:revision>3</cp:revision>
  <dcterms:created xsi:type="dcterms:W3CDTF">2022-05-18T04:04:25Z</dcterms:created>
  <dcterms:modified xsi:type="dcterms:W3CDTF">2022-05-20T06:48:37Z</dcterms:modified>
</cp:coreProperties>
</file>