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9"/>
  </p:notesMasterIdLst>
  <p:handoutMasterIdLst>
    <p:handoutMasterId r:id="rId10"/>
  </p:handoutMasterIdLst>
  <p:sldIdLst>
    <p:sldId id="446" r:id="rId5"/>
    <p:sldId id="448" r:id="rId6"/>
    <p:sldId id="449" r:id="rId7"/>
    <p:sldId id="45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0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imsh3637@gmail.com" userId="83b4aaf7e758018a" providerId="LiveId" clId="{6C51C0C0-A844-463A-8054-DB869D60CB38}"/>
    <pc:docChg chg="undo custSel modSld">
      <pc:chgData name="pratimsh3637@gmail.com" userId="83b4aaf7e758018a" providerId="LiveId" clId="{6C51C0C0-A844-463A-8054-DB869D60CB38}" dt="2022-05-20T05:08:20.187" v="8" actId="20577"/>
      <pc:docMkLst>
        <pc:docMk/>
      </pc:docMkLst>
      <pc:sldChg chg="modSp mod">
        <pc:chgData name="pratimsh3637@gmail.com" userId="83b4aaf7e758018a" providerId="LiveId" clId="{6C51C0C0-A844-463A-8054-DB869D60CB38}" dt="2022-05-20T05:08:20.187" v="8" actId="20577"/>
        <pc:sldMkLst>
          <pc:docMk/>
          <pc:sldMk cId="1558315191" sldId="446"/>
        </pc:sldMkLst>
        <pc:spChg chg="mod">
          <ac:chgData name="pratimsh3637@gmail.com" userId="83b4aaf7e758018a" providerId="LiveId" clId="{6C51C0C0-A844-463A-8054-DB869D60CB38}" dt="2022-05-20T05:08:20.187" v="8" actId="20577"/>
          <ac:spMkLst>
            <pc:docMk/>
            <pc:sldMk cId="1558315191" sldId="446"/>
            <ac:spMk id="4" creationId="{08347D8D-E852-43D5-858E-2D01BE57FA93}"/>
          </ac:spMkLst>
        </pc:spChg>
        <pc:spChg chg="mod">
          <ac:chgData name="pratimsh3637@gmail.com" userId="83b4aaf7e758018a" providerId="LiveId" clId="{6C51C0C0-A844-463A-8054-DB869D60CB38}" dt="2022-05-18T04:23:31.883" v="7" actId="207"/>
          <ac:spMkLst>
            <pc:docMk/>
            <pc:sldMk cId="1558315191" sldId="446"/>
            <ac:spMk id="5" creationId="{32CCFA6F-67A5-0074-4C2C-28DCFD388A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89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81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2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0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968" y="381946"/>
            <a:ext cx="5782978" cy="788486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Wheather</a:t>
            </a:r>
            <a:r>
              <a:rPr lang="en-US" b="1" dirty="0">
                <a:solidFill>
                  <a:srgbClr val="FF0000"/>
                </a:solidFill>
              </a:rPr>
              <a:t> 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640671-E345-E069-A7C3-C0AA50FE5C06}"/>
              </a:ext>
            </a:extLst>
          </p:cNvPr>
          <p:cNvSpPr txBox="1"/>
          <p:nvPr/>
        </p:nvSpPr>
        <p:spPr>
          <a:xfrm>
            <a:off x="3048000" y="2328672"/>
            <a:ext cx="6620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   Front-End Batch</a:t>
            </a:r>
          </a:p>
          <a:p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4186C-12D0-730B-CB44-DFBC62A605E9}"/>
              </a:ext>
            </a:extLst>
          </p:cNvPr>
          <p:cNvSpPr txBox="1"/>
          <p:nvPr/>
        </p:nvSpPr>
        <p:spPr>
          <a:xfrm>
            <a:off x="890016" y="3520522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Name: Pratim Sharma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CFA6F-67A5-0074-4C2C-28DCFD388A13}"/>
              </a:ext>
            </a:extLst>
          </p:cNvPr>
          <p:cNvSpPr txBox="1"/>
          <p:nvPr/>
        </p:nvSpPr>
        <p:spPr>
          <a:xfrm>
            <a:off x="7680960" y="3382022"/>
            <a:ext cx="362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Under The Guidance:</a:t>
            </a:r>
          </a:p>
          <a:p>
            <a:r>
              <a:rPr lang="en-IN" dirty="0"/>
              <a:t>Miss Jayasuruthy L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-158496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472" y="381946"/>
            <a:ext cx="5782978" cy="788486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640671-E345-E069-A7C3-C0AA50FE5C06}"/>
              </a:ext>
            </a:extLst>
          </p:cNvPr>
          <p:cNvSpPr txBox="1"/>
          <p:nvPr/>
        </p:nvSpPr>
        <p:spPr>
          <a:xfrm>
            <a:off x="438912" y="1914144"/>
            <a:ext cx="9607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 I have Created this Weather App using React JS. and OpenWeather Map API.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It’s Shows Weather at any location which You want.</a:t>
            </a:r>
          </a:p>
        </p:txBody>
      </p:sp>
    </p:spTree>
    <p:extLst>
      <p:ext uri="{BB962C8B-B14F-4D97-AF65-F5344CB8AC3E}">
        <p14:creationId xmlns:p14="http://schemas.microsoft.com/office/powerpoint/2010/main" val="108825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-158496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550" cy="6858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FlowChart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E9F540ED-864C-B5F1-B515-9B89346BD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124" y="902208"/>
            <a:ext cx="9859751" cy="558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0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-158496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472" y="381946"/>
            <a:ext cx="5782978" cy="788486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OutPUt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95125-58CA-6CD3-D9A1-77A069AD7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8760"/>
            <a:ext cx="12192000" cy="556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00396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{912120BD-988E-44BF-B2A3-EE49D11F4EF9}tf78479028_win32</Template>
  <TotalTime>3110</TotalTime>
  <Words>49</Words>
  <Application>Microsoft Office PowerPoint</Application>
  <PresentationFormat>Widescreen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Wingdings</vt:lpstr>
      <vt:lpstr>Balancing Act</vt:lpstr>
      <vt:lpstr>Wellspring</vt:lpstr>
      <vt:lpstr>Star of the show</vt:lpstr>
      <vt:lpstr>Amusements</vt:lpstr>
      <vt:lpstr>Wheather App</vt:lpstr>
      <vt:lpstr>introduction</vt:lpstr>
      <vt:lpstr>FlowChart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App</dc:title>
  <dc:creator>pratimsh3637@gmail.com</dc:creator>
  <cp:lastModifiedBy>pratimsh3637@gmail.com</cp:lastModifiedBy>
  <cp:revision>3</cp:revision>
  <dcterms:created xsi:type="dcterms:W3CDTF">2022-05-13T04:22:14Z</dcterms:created>
  <dcterms:modified xsi:type="dcterms:W3CDTF">2022-05-20T06:48:31Z</dcterms:modified>
</cp:coreProperties>
</file>