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C71"/>
    <a:srgbClr val="0F9151"/>
    <a:srgbClr val="CECECE"/>
    <a:srgbClr val="EBEBEB"/>
    <a:srgbClr val="ECECEC"/>
    <a:srgbClr val="B4B4B4"/>
    <a:srgbClr val="C8C8C8"/>
    <a:srgbClr val="E8E8E8"/>
    <a:srgbClr val="B5B5B5"/>
    <a:srgbClr val="097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E23A0-7B53-408B-BED0-31877D544233}" v="1" dt="2019-12-09T07:55:58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ma Gautam" userId="664af63b8ee8a3a3" providerId="LiveId" clId="{9BCE23A0-7B53-408B-BED0-31877D544233}"/>
    <pc:docChg chg="addSld delSld modSld">
      <pc:chgData name="Pratima Gautam" userId="664af63b8ee8a3a3" providerId="LiveId" clId="{9BCE23A0-7B53-408B-BED0-31877D544233}" dt="2019-12-09T07:56:29.983" v="8" actId="47"/>
      <pc:docMkLst>
        <pc:docMk/>
      </pc:docMkLst>
      <pc:sldChg chg="del">
        <pc:chgData name="Pratima Gautam" userId="664af63b8ee8a3a3" providerId="LiveId" clId="{9BCE23A0-7B53-408B-BED0-31877D544233}" dt="2019-12-09T07:56:29.983" v="8" actId="47"/>
        <pc:sldMkLst>
          <pc:docMk/>
          <pc:sldMk cId="2277015094" sldId="264"/>
        </pc:sldMkLst>
      </pc:sldChg>
      <pc:sldChg chg="add del">
        <pc:chgData name="Pratima Gautam" userId="664af63b8ee8a3a3" providerId="LiveId" clId="{9BCE23A0-7B53-408B-BED0-31877D544233}" dt="2019-12-09T07:56:13.532" v="1" actId="47"/>
        <pc:sldMkLst>
          <pc:docMk/>
          <pc:sldMk cId="3557126335" sldId="265"/>
        </pc:sldMkLst>
      </pc:sldChg>
      <pc:sldChg chg="add del">
        <pc:chgData name="Pratima Gautam" userId="664af63b8ee8a3a3" providerId="LiveId" clId="{9BCE23A0-7B53-408B-BED0-31877D544233}" dt="2019-12-09T07:56:15.050" v="2" actId="47"/>
        <pc:sldMkLst>
          <pc:docMk/>
          <pc:sldMk cId="2382066941" sldId="266"/>
        </pc:sldMkLst>
      </pc:sldChg>
      <pc:sldChg chg="add del">
        <pc:chgData name="Pratima Gautam" userId="664af63b8ee8a3a3" providerId="LiveId" clId="{9BCE23A0-7B53-408B-BED0-31877D544233}" dt="2019-12-09T07:56:17.069" v="3" actId="47"/>
        <pc:sldMkLst>
          <pc:docMk/>
          <pc:sldMk cId="264167665" sldId="267"/>
        </pc:sldMkLst>
      </pc:sldChg>
      <pc:sldChg chg="add del">
        <pc:chgData name="Pratima Gautam" userId="664af63b8ee8a3a3" providerId="LiveId" clId="{9BCE23A0-7B53-408B-BED0-31877D544233}" dt="2019-12-09T07:56:18.352" v="4" actId="47"/>
        <pc:sldMkLst>
          <pc:docMk/>
          <pc:sldMk cId="987579914" sldId="268"/>
        </pc:sldMkLst>
      </pc:sldChg>
      <pc:sldChg chg="add del">
        <pc:chgData name="Pratima Gautam" userId="664af63b8ee8a3a3" providerId="LiveId" clId="{9BCE23A0-7B53-408B-BED0-31877D544233}" dt="2019-12-09T07:56:19.567" v="5" actId="47"/>
        <pc:sldMkLst>
          <pc:docMk/>
          <pc:sldMk cId="1337429170" sldId="269"/>
        </pc:sldMkLst>
      </pc:sldChg>
      <pc:sldChg chg="add del">
        <pc:chgData name="Pratima Gautam" userId="664af63b8ee8a3a3" providerId="LiveId" clId="{9BCE23A0-7B53-408B-BED0-31877D544233}" dt="2019-12-09T07:56:21.591" v="6" actId="47"/>
        <pc:sldMkLst>
          <pc:docMk/>
          <pc:sldMk cId="633699769" sldId="270"/>
        </pc:sldMkLst>
      </pc:sldChg>
      <pc:sldChg chg="add del">
        <pc:chgData name="Pratima Gautam" userId="664af63b8ee8a3a3" providerId="LiveId" clId="{9BCE23A0-7B53-408B-BED0-31877D544233}" dt="2019-12-09T07:56:26.583" v="7" actId="47"/>
        <pc:sldMkLst>
          <pc:docMk/>
          <pc:sldMk cId="4292439993" sldId="271"/>
        </pc:sldMkLst>
      </pc:sldChg>
    </pc:docChg>
  </pc:docChgLst>
  <pc:docChgLst>
    <pc:chgData name="Pratima Gautam" userId="664af63b8ee8a3a3" providerId="LiveId" clId="{AB5D4021-D204-4E1F-AAA2-9433405B107E}"/>
    <pc:docChg chg="undo custSel modSld">
      <pc:chgData name="Pratima Gautam" userId="664af63b8ee8a3a3" providerId="LiveId" clId="{AB5D4021-D204-4E1F-AAA2-9433405B107E}" dt="2019-08-24T02:32:18.590" v="224" actId="1076"/>
      <pc:docMkLst>
        <pc:docMk/>
      </pc:docMkLst>
      <pc:sldChg chg="addSp delSp modSp">
        <pc:chgData name="Pratima Gautam" userId="664af63b8ee8a3a3" providerId="LiveId" clId="{AB5D4021-D204-4E1F-AAA2-9433405B107E}" dt="2019-08-24T02:32:18.590" v="224" actId="1076"/>
        <pc:sldMkLst>
          <pc:docMk/>
          <pc:sldMk cId="1059464658" sldId="256"/>
        </pc:sldMkLst>
        <pc:spChg chg="mod">
          <ac:chgData name="Pratima Gautam" userId="664af63b8ee8a3a3" providerId="LiveId" clId="{AB5D4021-D204-4E1F-AAA2-9433405B107E}" dt="2019-08-24T02:23:52.895" v="97" actId="1037"/>
          <ac:spMkLst>
            <pc:docMk/>
            <pc:sldMk cId="1059464658" sldId="256"/>
            <ac:spMk id="2" creationId="{35050063-DC95-46BC-99C1-A2D7D54B9EB1}"/>
          </ac:spMkLst>
        </pc:spChg>
        <pc:spChg chg="mod">
          <ac:chgData name="Pratima Gautam" userId="664af63b8ee8a3a3" providerId="LiveId" clId="{AB5D4021-D204-4E1F-AAA2-9433405B107E}" dt="2019-08-24T02:23:46.645" v="69" actId="1037"/>
          <ac:spMkLst>
            <pc:docMk/>
            <pc:sldMk cId="1059464658" sldId="256"/>
            <ac:spMk id="6" creationId="{2C4A0435-8BDF-4EDC-9559-A2ADC3052353}"/>
          </ac:spMkLst>
        </pc:spChg>
        <pc:spChg chg="mod">
          <ac:chgData name="Pratima Gautam" userId="664af63b8ee8a3a3" providerId="LiveId" clId="{AB5D4021-D204-4E1F-AAA2-9433405B107E}" dt="2019-08-24T02:23:46.645" v="69" actId="1037"/>
          <ac:spMkLst>
            <pc:docMk/>
            <pc:sldMk cId="1059464658" sldId="256"/>
            <ac:spMk id="14" creationId="{3AB5CB3A-9A4D-46C8-A897-4CCE2CF0C8A3}"/>
          </ac:spMkLst>
        </pc:spChg>
        <pc:spChg chg="mod">
          <ac:chgData name="Pratima Gautam" userId="664af63b8ee8a3a3" providerId="LiveId" clId="{AB5D4021-D204-4E1F-AAA2-9433405B107E}" dt="2019-08-24T02:23:46.645" v="69" actId="1037"/>
          <ac:spMkLst>
            <pc:docMk/>
            <pc:sldMk cId="1059464658" sldId="256"/>
            <ac:spMk id="15" creationId="{65E661D8-4B6B-4484-A172-32DF68EED00B}"/>
          </ac:spMkLst>
        </pc:spChg>
        <pc:spChg chg="mod">
          <ac:chgData name="Pratima Gautam" userId="664af63b8ee8a3a3" providerId="LiveId" clId="{AB5D4021-D204-4E1F-AAA2-9433405B107E}" dt="2019-08-24T02:23:52.895" v="97" actId="1037"/>
          <ac:spMkLst>
            <pc:docMk/>
            <pc:sldMk cId="1059464658" sldId="256"/>
            <ac:spMk id="16" creationId="{608B985D-F538-4B15-B841-C32624149744}"/>
          </ac:spMkLst>
        </pc:spChg>
        <pc:spChg chg="mod">
          <ac:chgData name="Pratima Gautam" userId="664af63b8ee8a3a3" providerId="LiveId" clId="{AB5D4021-D204-4E1F-AAA2-9433405B107E}" dt="2019-08-24T02:23:52.895" v="97" actId="1037"/>
          <ac:spMkLst>
            <pc:docMk/>
            <pc:sldMk cId="1059464658" sldId="256"/>
            <ac:spMk id="26" creationId="{E20492D1-E998-4DC6-9A29-054A185477B0}"/>
          </ac:spMkLst>
        </pc:spChg>
        <pc:spChg chg="add del mod">
          <ac:chgData name="Pratima Gautam" userId="664af63b8ee8a3a3" providerId="LiveId" clId="{AB5D4021-D204-4E1F-AAA2-9433405B107E}" dt="2019-08-24T02:31:19.150" v="223" actId="478"/>
          <ac:spMkLst>
            <pc:docMk/>
            <pc:sldMk cId="1059464658" sldId="256"/>
            <ac:spMk id="38" creationId="{4B14E648-3CA5-45CB-8CC7-24AFC986F48D}"/>
          </ac:spMkLst>
        </pc:spChg>
        <pc:grpChg chg="mod">
          <ac:chgData name="Pratima Gautam" userId="664af63b8ee8a3a3" providerId="LiveId" clId="{AB5D4021-D204-4E1F-AAA2-9433405B107E}" dt="2019-08-24T02:23:46.645" v="69" actId="1037"/>
          <ac:grpSpMkLst>
            <pc:docMk/>
            <pc:sldMk cId="1059464658" sldId="256"/>
            <ac:grpSpMk id="13" creationId="{A11CA7EA-CBAF-4159-941B-380A142B1307}"/>
          </ac:grpSpMkLst>
        </pc:grp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4" creationId="{5AEEB952-6C57-423E-88CB-9B044AA004FE}"/>
          </ac:cxnSpMkLst>
        </pc:cxnChg>
        <pc:cxnChg chg="add mod">
          <ac:chgData name="Pratima Gautam" userId="664af63b8ee8a3a3" providerId="LiveId" clId="{AB5D4021-D204-4E1F-AAA2-9433405B107E}" dt="2019-08-24T02:24:59.564" v="193" actId="1582"/>
          <ac:cxnSpMkLst>
            <pc:docMk/>
            <pc:sldMk cId="1059464658" sldId="256"/>
            <ac:cxnSpMk id="7" creationId="{8AEC443D-3EB6-488C-B427-C66E1A6590A8}"/>
          </ac:cxnSpMkLst>
        </pc:cxn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8" creationId="{F74BDA5A-B1DC-4C69-AD77-0358ADED6487}"/>
          </ac:cxnSpMkLst>
        </pc:cxnChg>
        <pc:cxnChg chg="add mod">
          <ac:chgData name="Pratima Gautam" userId="664af63b8ee8a3a3" providerId="LiveId" clId="{AB5D4021-D204-4E1F-AAA2-9433405B107E}" dt="2019-08-24T02:30:29.014" v="215" actId="208"/>
          <ac:cxnSpMkLst>
            <pc:docMk/>
            <pc:sldMk cId="1059464658" sldId="256"/>
            <ac:cxnSpMk id="17" creationId="{5CC7CE4B-826C-41C2-8C2C-B8C395BF290A}"/>
          </ac:cxnSpMkLst>
        </pc:cxn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19" creationId="{FD6358E2-4C19-4613-882E-783A5AA7A37C}"/>
          </ac:cxnSpMkLst>
        </pc:cxn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21" creationId="{3557CC05-BE36-48CD-BA5E-6ED5D56F0D78}"/>
          </ac:cxnSpMkLst>
        </pc:cxn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23" creationId="{4D446032-A1B6-40D4-978A-521615C43654}"/>
          </ac:cxnSpMkLst>
        </pc:cxnChg>
        <pc:cxnChg chg="add del mod">
          <ac:chgData name="Pratima Gautam" userId="664af63b8ee8a3a3" providerId="LiveId" clId="{AB5D4021-D204-4E1F-AAA2-9433405B107E}" dt="2019-08-24T02:24:37.419" v="192" actId="478"/>
          <ac:cxnSpMkLst>
            <pc:docMk/>
            <pc:sldMk cId="1059464658" sldId="256"/>
            <ac:cxnSpMk id="24" creationId="{F1278927-1E66-4261-A816-A48F85A8F447}"/>
          </ac:cxnSpMkLst>
        </pc:cxn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25" creationId="{B17B9C96-7371-4B90-9C2A-E9277E98F42F}"/>
          </ac:cxnSpMkLst>
        </pc:cxnChg>
        <pc:cxnChg chg="add mod">
          <ac:chgData name="Pratima Gautam" userId="664af63b8ee8a3a3" providerId="LiveId" clId="{AB5D4021-D204-4E1F-AAA2-9433405B107E}" dt="2019-08-24T02:30:30.424" v="218" actId="1582"/>
          <ac:cxnSpMkLst>
            <pc:docMk/>
            <pc:sldMk cId="1059464658" sldId="256"/>
            <ac:cxnSpMk id="27" creationId="{26B321D4-2111-41B6-9579-7298A8DD7FFF}"/>
          </ac:cxnSpMkLst>
        </pc:cxn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28" creationId="{88E1D8BD-C8F3-4557-A67D-587EDDDE79E4}"/>
          </ac:cxnSpMkLst>
        </pc:cxnChg>
        <pc:cxnChg chg="mod">
          <ac:chgData name="Pratima Gautam" userId="664af63b8ee8a3a3" providerId="LiveId" clId="{AB5D4021-D204-4E1F-AAA2-9433405B107E}" dt="2019-08-24T02:23:52.895" v="97" actId="1037"/>
          <ac:cxnSpMkLst>
            <pc:docMk/>
            <pc:sldMk cId="1059464658" sldId="256"/>
            <ac:cxnSpMk id="29" creationId="{14204755-126C-4F99-8039-5A94E50B8D39}"/>
          </ac:cxnSpMkLst>
        </pc:cxnChg>
        <pc:cxnChg chg="add mod">
          <ac:chgData name="Pratima Gautam" userId="664af63b8ee8a3a3" providerId="LiveId" clId="{AB5D4021-D204-4E1F-AAA2-9433405B107E}" dt="2019-08-24T02:26:02.492" v="203" actId="14100"/>
          <ac:cxnSpMkLst>
            <pc:docMk/>
            <pc:sldMk cId="1059464658" sldId="256"/>
            <ac:cxnSpMk id="30" creationId="{B40CF22F-8E2D-4990-B2AD-20B9DF994F1B}"/>
          </ac:cxnSpMkLst>
        </pc:cxnChg>
        <pc:cxnChg chg="add mod">
          <ac:chgData name="Pratima Gautam" userId="664af63b8ee8a3a3" providerId="LiveId" clId="{AB5D4021-D204-4E1F-AAA2-9433405B107E}" dt="2019-08-24T02:32:18.590" v="224" actId="1076"/>
          <ac:cxnSpMkLst>
            <pc:docMk/>
            <pc:sldMk cId="1059464658" sldId="256"/>
            <ac:cxnSpMk id="34" creationId="{152B5BC2-B851-448E-8FB0-7BCD7EB62188}"/>
          </ac:cxnSpMkLst>
        </pc:cxnChg>
      </pc:sldChg>
    </pc:docChg>
  </pc:docChgLst>
  <pc:docChgLst>
    <pc:chgData name="Pratima Gautam" userId="664af63b8ee8a3a3" providerId="LiveId" clId="{19D4ED72-CE0D-4BD2-960D-5E252831E923}"/>
    <pc:docChg chg="undo redo custSel addSld modSld">
      <pc:chgData name="Pratima Gautam" userId="664af63b8ee8a3a3" providerId="LiveId" clId="{19D4ED72-CE0D-4BD2-960D-5E252831E923}" dt="2019-11-15T06:41:49.899" v="1187"/>
      <pc:docMkLst>
        <pc:docMk/>
      </pc:docMkLst>
      <pc:sldChg chg="addSp delSp modSp">
        <pc:chgData name="Pratima Gautam" userId="664af63b8ee8a3a3" providerId="LiveId" clId="{19D4ED72-CE0D-4BD2-960D-5E252831E923}" dt="2019-11-13T15:01:57.727" v="532" actId="164"/>
        <pc:sldMkLst>
          <pc:docMk/>
          <pc:sldMk cId="2801322512" sldId="258"/>
        </pc:sldMkLst>
        <pc:spChg chg="mod topLvl">
          <ac:chgData name="Pratima Gautam" userId="664af63b8ee8a3a3" providerId="LiveId" clId="{19D4ED72-CE0D-4BD2-960D-5E252831E923}" dt="2019-11-13T15:01:57.727" v="532" actId="164"/>
          <ac:spMkLst>
            <pc:docMk/>
            <pc:sldMk cId="2801322512" sldId="258"/>
            <ac:spMk id="4" creationId="{E33D25E7-7E06-404A-9CEB-8AE00E9E7CC4}"/>
          </ac:spMkLst>
        </pc:spChg>
        <pc:spChg chg="mod topLvl">
          <ac:chgData name="Pratima Gautam" userId="664af63b8ee8a3a3" providerId="LiveId" clId="{19D4ED72-CE0D-4BD2-960D-5E252831E923}" dt="2019-11-13T15:01:57.727" v="532" actId="164"/>
          <ac:spMkLst>
            <pc:docMk/>
            <pc:sldMk cId="2801322512" sldId="258"/>
            <ac:spMk id="5" creationId="{CD74C771-D462-42A4-99D1-7947B7F8A973}"/>
          </ac:spMkLst>
        </pc:spChg>
        <pc:spChg chg="mod topLvl">
          <ac:chgData name="Pratima Gautam" userId="664af63b8ee8a3a3" providerId="LiveId" clId="{19D4ED72-CE0D-4BD2-960D-5E252831E923}" dt="2019-11-13T15:01:57.727" v="532" actId="164"/>
          <ac:spMkLst>
            <pc:docMk/>
            <pc:sldMk cId="2801322512" sldId="258"/>
            <ac:spMk id="6" creationId="{010C8A55-4A1D-42B8-AF5C-37F4699B6C0A}"/>
          </ac:spMkLst>
        </pc:spChg>
        <pc:spChg chg="mod topLvl">
          <ac:chgData name="Pratima Gautam" userId="664af63b8ee8a3a3" providerId="LiveId" clId="{19D4ED72-CE0D-4BD2-960D-5E252831E923}" dt="2019-11-13T15:01:53.664" v="531" actId="165"/>
          <ac:spMkLst>
            <pc:docMk/>
            <pc:sldMk cId="2801322512" sldId="258"/>
            <ac:spMk id="7" creationId="{6C986F2D-CF35-45D7-9178-45581481AE09}"/>
          </ac:spMkLst>
        </pc:spChg>
        <pc:grpChg chg="add mod">
          <ac:chgData name="Pratima Gautam" userId="664af63b8ee8a3a3" providerId="LiveId" clId="{19D4ED72-CE0D-4BD2-960D-5E252831E923}" dt="2019-11-13T15:01:57.727" v="532" actId="164"/>
          <ac:grpSpMkLst>
            <pc:docMk/>
            <pc:sldMk cId="2801322512" sldId="258"/>
            <ac:grpSpMk id="2" creationId="{3F41F2A0-3ED8-4D08-A4A5-DD0EE3C13833}"/>
          </ac:grpSpMkLst>
        </pc:grpChg>
        <pc:grpChg chg="del">
          <ac:chgData name="Pratima Gautam" userId="664af63b8ee8a3a3" providerId="LiveId" clId="{19D4ED72-CE0D-4BD2-960D-5E252831E923}" dt="2019-11-13T15:01:53.664" v="531" actId="165"/>
          <ac:grpSpMkLst>
            <pc:docMk/>
            <pc:sldMk cId="2801322512" sldId="258"/>
            <ac:grpSpMk id="8" creationId="{2F687247-5F0E-43DD-811E-4932E27979F0}"/>
          </ac:grpSpMkLst>
        </pc:grpChg>
      </pc:sldChg>
      <pc:sldChg chg="addSp delSp modSp add">
        <pc:chgData name="Pratima Gautam" userId="664af63b8ee8a3a3" providerId="LiveId" clId="{19D4ED72-CE0D-4BD2-960D-5E252831E923}" dt="2019-11-15T04:18:52.926" v="1113" actId="1076"/>
        <pc:sldMkLst>
          <pc:docMk/>
          <pc:sldMk cId="4180872027" sldId="260"/>
        </pc:sldMkLst>
        <pc:spChg chg="del">
          <ac:chgData name="Pratima Gautam" userId="664af63b8ee8a3a3" providerId="LiveId" clId="{19D4ED72-CE0D-4BD2-960D-5E252831E923}" dt="2019-11-11T14:49:52.648" v="1" actId="478"/>
          <ac:spMkLst>
            <pc:docMk/>
            <pc:sldMk cId="4180872027" sldId="260"/>
            <ac:spMk id="2" creationId="{5CDB6D21-289E-44DC-8A81-755E9A3FE860}"/>
          </ac:spMkLst>
        </pc:spChg>
        <pc:spChg chg="del">
          <ac:chgData name="Pratima Gautam" userId="664af63b8ee8a3a3" providerId="LiveId" clId="{19D4ED72-CE0D-4BD2-960D-5E252831E923}" dt="2019-11-11T14:49:52.648" v="1" actId="478"/>
          <ac:spMkLst>
            <pc:docMk/>
            <pc:sldMk cId="4180872027" sldId="260"/>
            <ac:spMk id="3" creationId="{5D5046F9-C9D1-409D-BD04-655842C5C2A5}"/>
          </ac:spMkLst>
        </pc:spChg>
        <pc:spChg chg="add del mod">
          <ac:chgData name="Pratima Gautam" userId="664af63b8ee8a3a3" providerId="LiveId" clId="{19D4ED72-CE0D-4BD2-960D-5E252831E923}" dt="2019-11-11T14:50:40.829" v="20"/>
          <ac:spMkLst>
            <pc:docMk/>
            <pc:sldMk cId="4180872027" sldId="260"/>
            <ac:spMk id="5" creationId="{095562E1-8300-4DFA-BFF9-D102B624741B}"/>
          </ac:spMkLst>
        </pc:spChg>
        <pc:spChg chg="add del">
          <ac:chgData name="Pratima Gautam" userId="664af63b8ee8a3a3" providerId="LiveId" clId="{19D4ED72-CE0D-4BD2-960D-5E252831E923}" dt="2019-11-15T04:18:04.851" v="996" actId="478"/>
          <ac:spMkLst>
            <pc:docMk/>
            <pc:sldMk cId="4180872027" sldId="260"/>
            <ac:spMk id="7" creationId="{28AA3A73-866F-4FD9-BDDF-84F2DB5B077A}"/>
          </ac:spMkLst>
        </pc:spChg>
        <pc:spChg chg="add mod">
          <ac:chgData name="Pratima Gautam" userId="664af63b8ee8a3a3" providerId="LiveId" clId="{19D4ED72-CE0D-4BD2-960D-5E252831E923}" dt="2019-11-15T04:17:58.786" v="995" actId="5793"/>
          <ac:spMkLst>
            <pc:docMk/>
            <pc:sldMk cId="4180872027" sldId="260"/>
            <ac:spMk id="8" creationId="{33EB044C-63AB-4265-BC0B-E00DF7ABE3B7}"/>
          </ac:spMkLst>
        </pc:spChg>
        <pc:spChg chg="add mod">
          <ac:chgData name="Pratima Gautam" userId="664af63b8ee8a3a3" providerId="LiveId" clId="{19D4ED72-CE0D-4BD2-960D-5E252831E923}" dt="2019-11-15T04:18:29.695" v="1071" actId="20577"/>
          <ac:spMkLst>
            <pc:docMk/>
            <pc:sldMk cId="4180872027" sldId="260"/>
            <ac:spMk id="9" creationId="{2C306148-09B1-4737-B230-FD8D009C23E6}"/>
          </ac:spMkLst>
        </pc:spChg>
        <pc:spChg chg="add mod">
          <ac:chgData name="Pratima Gautam" userId="664af63b8ee8a3a3" providerId="LiveId" clId="{19D4ED72-CE0D-4BD2-960D-5E252831E923}" dt="2019-11-11T14:52:46.884" v="247" actId="208"/>
          <ac:spMkLst>
            <pc:docMk/>
            <pc:sldMk cId="4180872027" sldId="260"/>
            <ac:spMk id="10" creationId="{CE7CB1CD-E1EB-426C-8AC4-787EBED54032}"/>
          </ac:spMkLst>
        </pc:spChg>
        <pc:spChg chg="add mod">
          <ac:chgData name="Pratima Gautam" userId="664af63b8ee8a3a3" providerId="LiveId" clId="{19D4ED72-CE0D-4BD2-960D-5E252831E923}" dt="2019-11-15T04:18:52.926" v="1113" actId="1076"/>
          <ac:spMkLst>
            <pc:docMk/>
            <pc:sldMk cId="4180872027" sldId="260"/>
            <ac:spMk id="11" creationId="{BF59EC3A-BE8D-4956-A998-EC67F883205C}"/>
          </ac:spMkLst>
        </pc:spChg>
        <pc:picChg chg="add mod">
          <ac:chgData name="Pratima Gautam" userId="664af63b8ee8a3a3" providerId="LiveId" clId="{19D4ED72-CE0D-4BD2-960D-5E252831E923}" dt="2019-11-11T14:50:20.558" v="4" actId="1076"/>
          <ac:picMkLst>
            <pc:docMk/>
            <pc:sldMk cId="4180872027" sldId="260"/>
            <ac:picMk id="4" creationId="{2B5A0B5F-AE15-4133-8066-8B94A07853E2}"/>
          </ac:picMkLst>
        </pc:picChg>
        <pc:picChg chg="add del">
          <ac:chgData name="Pratima Gautam" userId="664af63b8ee8a3a3" providerId="LiveId" clId="{19D4ED72-CE0D-4BD2-960D-5E252831E923}" dt="2019-11-11T14:50:37.976" v="19"/>
          <ac:picMkLst>
            <pc:docMk/>
            <pc:sldMk cId="4180872027" sldId="260"/>
            <ac:picMk id="6" creationId="{34F43EB9-0F92-4CFE-9138-C49557B1445E}"/>
          </ac:picMkLst>
        </pc:picChg>
      </pc:sldChg>
      <pc:sldChg chg="addSp delSp modSp add">
        <pc:chgData name="Pratima Gautam" userId="664af63b8ee8a3a3" providerId="LiveId" clId="{19D4ED72-CE0D-4BD2-960D-5E252831E923}" dt="2019-11-15T04:26:22.687" v="1184" actId="2085"/>
        <pc:sldMkLst>
          <pc:docMk/>
          <pc:sldMk cId="915041999" sldId="261"/>
        </pc:sldMkLst>
        <pc:spChg chg="add mod">
          <ac:chgData name="Pratima Gautam" userId="664af63b8ee8a3a3" providerId="LiveId" clId="{19D4ED72-CE0D-4BD2-960D-5E252831E923}" dt="2019-11-15T04:23:49.420" v="1144" actId="1036"/>
          <ac:spMkLst>
            <pc:docMk/>
            <pc:sldMk cId="915041999" sldId="261"/>
            <ac:spMk id="2" creationId="{3031CCD3-5B52-4F55-950B-0543D8555091}"/>
          </ac:spMkLst>
        </pc:spChg>
        <pc:spChg chg="add mod">
          <ac:chgData name="Pratima Gautam" userId="664af63b8ee8a3a3" providerId="LiveId" clId="{19D4ED72-CE0D-4BD2-960D-5E252831E923}" dt="2019-11-15T04:23:38.738" v="1134" actId="14100"/>
          <ac:spMkLst>
            <pc:docMk/>
            <pc:sldMk cId="915041999" sldId="261"/>
            <ac:spMk id="3" creationId="{A1C4BD71-947D-49D8-B4F2-E3EEC8D66981}"/>
          </ac:spMkLst>
        </pc:spChg>
        <pc:spChg chg="add del mod">
          <ac:chgData name="Pratima Gautam" userId="664af63b8ee8a3a3" providerId="LiveId" clId="{19D4ED72-CE0D-4BD2-960D-5E252831E923}" dt="2019-11-15T04:25:12.222" v="1163" actId="1037"/>
          <ac:spMkLst>
            <pc:docMk/>
            <pc:sldMk cId="915041999" sldId="261"/>
            <ac:spMk id="5" creationId="{3079F016-6094-4C29-8041-78C21F8DC1B4}"/>
          </ac:spMkLst>
        </pc:spChg>
        <pc:spChg chg="add mod">
          <ac:chgData name="Pratima Gautam" userId="664af63b8ee8a3a3" providerId="LiveId" clId="{19D4ED72-CE0D-4BD2-960D-5E252831E923}" dt="2019-11-15T04:23:33.030" v="1132" actId="1076"/>
          <ac:spMkLst>
            <pc:docMk/>
            <pc:sldMk cId="915041999" sldId="261"/>
            <ac:spMk id="6" creationId="{39897923-0B76-41BA-926D-EA29F3450114}"/>
          </ac:spMkLst>
        </pc:spChg>
        <pc:spChg chg="del">
          <ac:chgData name="Pratima Gautam" userId="664af63b8ee8a3a3" providerId="LiveId" clId="{19D4ED72-CE0D-4BD2-960D-5E252831E923}" dt="2019-11-11T14:53:46.969" v="268" actId="478"/>
          <ac:spMkLst>
            <pc:docMk/>
            <pc:sldMk cId="915041999" sldId="261"/>
            <ac:spMk id="7" creationId="{28AA3A73-866F-4FD9-BDDF-84F2DB5B077A}"/>
          </ac:spMkLst>
        </pc:spChg>
        <pc:spChg chg="add mod">
          <ac:chgData name="Pratima Gautam" userId="664af63b8ee8a3a3" providerId="LiveId" clId="{19D4ED72-CE0D-4BD2-960D-5E252831E923}" dt="2019-11-15T04:25:15.330" v="1164" actId="1038"/>
          <ac:spMkLst>
            <pc:docMk/>
            <pc:sldMk cId="915041999" sldId="261"/>
            <ac:spMk id="7" creationId="{F73A8262-B7A3-4F0A-A569-CB3F3D9758A7}"/>
          </ac:spMkLst>
        </pc:spChg>
        <pc:spChg chg="add mod">
          <ac:chgData name="Pratima Gautam" userId="664af63b8ee8a3a3" providerId="LiveId" clId="{19D4ED72-CE0D-4BD2-960D-5E252831E923}" dt="2019-11-15T04:25:44.546" v="1173" actId="207"/>
          <ac:spMkLst>
            <pc:docMk/>
            <pc:sldMk cId="915041999" sldId="261"/>
            <ac:spMk id="8" creationId="{26772B11-A132-4963-BD8B-7BDE5F61908A}"/>
          </ac:spMkLst>
        </pc:spChg>
        <pc:spChg chg="del">
          <ac:chgData name="Pratima Gautam" userId="664af63b8ee8a3a3" providerId="LiveId" clId="{19D4ED72-CE0D-4BD2-960D-5E252831E923}" dt="2019-11-11T14:53:46.969" v="268" actId="478"/>
          <ac:spMkLst>
            <pc:docMk/>
            <pc:sldMk cId="915041999" sldId="261"/>
            <ac:spMk id="8" creationId="{33EB044C-63AB-4265-BC0B-E00DF7ABE3B7}"/>
          </ac:spMkLst>
        </pc:spChg>
        <pc:spChg chg="del">
          <ac:chgData name="Pratima Gautam" userId="664af63b8ee8a3a3" providerId="LiveId" clId="{19D4ED72-CE0D-4BD2-960D-5E252831E923}" dt="2019-11-11T14:53:46.969" v="268" actId="478"/>
          <ac:spMkLst>
            <pc:docMk/>
            <pc:sldMk cId="915041999" sldId="261"/>
            <ac:spMk id="9" creationId="{2C306148-09B1-4737-B230-FD8D009C23E6}"/>
          </ac:spMkLst>
        </pc:spChg>
        <pc:spChg chg="add mod">
          <ac:chgData name="Pratima Gautam" userId="664af63b8ee8a3a3" providerId="LiveId" clId="{19D4ED72-CE0D-4BD2-960D-5E252831E923}" dt="2019-11-15T04:26:22.687" v="1184" actId="2085"/>
          <ac:spMkLst>
            <pc:docMk/>
            <pc:sldMk cId="915041999" sldId="261"/>
            <ac:spMk id="9" creationId="{3C0E868A-5B77-419E-A4EE-4BBE06DAD32C}"/>
          </ac:spMkLst>
        </pc:spChg>
        <pc:spChg chg="del">
          <ac:chgData name="Pratima Gautam" userId="664af63b8ee8a3a3" providerId="LiveId" clId="{19D4ED72-CE0D-4BD2-960D-5E252831E923}" dt="2019-11-11T14:53:46.969" v="268" actId="478"/>
          <ac:spMkLst>
            <pc:docMk/>
            <pc:sldMk cId="915041999" sldId="261"/>
            <ac:spMk id="10" creationId="{CE7CB1CD-E1EB-426C-8AC4-787EBED54032}"/>
          </ac:spMkLst>
        </pc:spChg>
        <pc:spChg chg="del">
          <ac:chgData name="Pratima Gautam" userId="664af63b8ee8a3a3" providerId="LiveId" clId="{19D4ED72-CE0D-4BD2-960D-5E252831E923}" dt="2019-11-11T14:53:46.969" v="268" actId="478"/>
          <ac:spMkLst>
            <pc:docMk/>
            <pc:sldMk cId="915041999" sldId="261"/>
            <ac:spMk id="11" creationId="{BF59EC3A-BE8D-4956-A998-EC67F883205C}"/>
          </ac:spMkLst>
        </pc:spChg>
        <pc:spChg chg="add del">
          <ac:chgData name="Pratima Gautam" userId="664af63b8ee8a3a3" providerId="LiveId" clId="{19D4ED72-CE0D-4BD2-960D-5E252831E923}" dt="2019-11-11T14:54:11.648" v="276"/>
          <ac:spMkLst>
            <pc:docMk/>
            <pc:sldMk cId="915041999" sldId="261"/>
            <ac:spMk id="12" creationId="{69236A38-C4C9-4B17-9CB7-3A8F1597BC98}"/>
          </ac:spMkLst>
        </pc:spChg>
        <pc:spChg chg="add del">
          <ac:chgData name="Pratima Gautam" userId="664af63b8ee8a3a3" providerId="LiveId" clId="{19D4ED72-CE0D-4BD2-960D-5E252831E923}" dt="2019-11-11T14:54:11.483" v="275"/>
          <ac:spMkLst>
            <pc:docMk/>
            <pc:sldMk cId="915041999" sldId="261"/>
            <ac:spMk id="13" creationId="{446026F5-BF50-4E78-963B-2AD48419BF22}"/>
          </ac:spMkLst>
        </pc:spChg>
        <pc:spChg chg="add del">
          <ac:chgData name="Pratima Gautam" userId="664af63b8ee8a3a3" providerId="LiveId" clId="{19D4ED72-CE0D-4BD2-960D-5E252831E923}" dt="2019-11-11T14:54:11.282" v="274"/>
          <ac:spMkLst>
            <pc:docMk/>
            <pc:sldMk cId="915041999" sldId="261"/>
            <ac:spMk id="14" creationId="{54E1AC1C-7341-4508-8A11-DB1C86CB40C0}"/>
          </ac:spMkLst>
        </pc:spChg>
        <pc:spChg chg="add del mod">
          <ac:chgData name="Pratima Gautam" userId="664af63b8ee8a3a3" providerId="LiveId" clId="{19D4ED72-CE0D-4BD2-960D-5E252831E923}" dt="2019-11-11T14:55:20.031" v="295" actId="478"/>
          <ac:spMkLst>
            <pc:docMk/>
            <pc:sldMk cId="915041999" sldId="261"/>
            <ac:spMk id="18" creationId="{90318292-3BC4-43B4-ABFF-CED05A69BFE7}"/>
          </ac:spMkLst>
        </pc:spChg>
        <pc:picChg chg="mod">
          <ac:chgData name="Pratima Gautam" userId="664af63b8ee8a3a3" providerId="LiveId" clId="{19D4ED72-CE0D-4BD2-960D-5E252831E923}" dt="2019-11-15T04:26:05.109" v="1179" actId="1076"/>
          <ac:picMkLst>
            <pc:docMk/>
            <pc:sldMk cId="915041999" sldId="261"/>
            <ac:picMk id="4" creationId="{2B5A0B5F-AE15-4133-8066-8B94A07853E2}"/>
          </ac:picMkLst>
        </pc:picChg>
        <pc:picChg chg="add del mod modCrop">
          <ac:chgData name="Pratima Gautam" userId="664af63b8ee8a3a3" providerId="LiveId" clId="{19D4ED72-CE0D-4BD2-960D-5E252831E923}" dt="2019-11-11T14:55:33.160" v="297" actId="478"/>
          <ac:picMkLst>
            <pc:docMk/>
            <pc:sldMk cId="915041999" sldId="261"/>
            <ac:picMk id="15" creationId="{DFFC98C7-B64C-44E9-A683-E093A0974322}"/>
          </ac:picMkLst>
        </pc:picChg>
        <pc:picChg chg="add del mod">
          <ac:chgData name="Pratima Gautam" userId="664af63b8ee8a3a3" providerId="LiveId" clId="{19D4ED72-CE0D-4BD2-960D-5E252831E923}" dt="2019-11-11T14:55:33.979" v="298" actId="478"/>
          <ac:picMkLst>
            <pc:docMk/>
            <pc:sldMk cId="915041999" sldId="261"/>
            <ac:picMk id="16" creationId="{1F22511D-E62E-4FA4-94D1-389973491426}"/>
          </ac:picMkLst>
        </pc:picChg>
        <pc:picChg chg="add del mod">
          <ac:chgData name="Pratima Gautam" userId="664af63b8ee8a3a3" providerId="LiveId" clId="{19D4ED72-CE0D-4BD2-960D-5E252831E923}" dt="2019-11-11T14:54:52.430" v="289" actId="478"/>
          <ac:picMkLst>
            <pc:docMk/>
            <pc:sldMk cId="915041999" sldId="261"/>
            <ac:picMk id="17" creationId="{110DD64B-43C8-4157-9F8C-7FDD030DAF3B}"/>
          </ac:picMkLst>
        </pc:picChg>
      </pc:sldChg>
      <pc:sldChg chg="addSp delSp modSp add">
        <pc:chgData name="Pratima Gautam" userId="664af63b8ee8a3a3" providerId="LiveId" clId="{19D4ED72-CE0D-4BD2-960D-5E252831E923}" dt="2019-11-13T16:21:25.641" v="781" actId="1076"/>
        <pc:sldMkLst>
          <pc:docMk/>
          <pc:sldMk cId="766976556" sldId="262"/>
        </pc:sldMkLst>
        <pc:spChg chg="del">
          <ac:chgData name="Pratima Gautam" userId="664af63b8ee8a3a3" providerId="LiveId" clId="{19D4ED72-CE0D-4BD2-960D-5E252831E923}" dt="2019-11-13T15:00:40.979" v="521" actId="478"/>
          <ac:spMkLst>
            <pc:docMk/>
            <pc:sldMk cId="766976556" sldId="262"/>
            <ac:spMk id="2" creationId="{58759D4F-D8FF-446D-BA33-E2DADFE7D443}"/>
          </ac:spMkLst>
        </pc:spChg>
        <pc:spChg chg="del">
          <ac:chgData name="Pratima Gautam" userId="664af63b8ee8a3a3" providerId="LiveId" clId="{19D4ED72-CE0D-4BD2-960D-5E252831E923}" dt="2019-11-13T15:00:40.979" v="521" actId="478"/>
          <ac:spMkLst>
            <pc:docMk/>
            <pc:sldMk cId="766976556" sldId="262"/>
            <ac:spMk id="3" creationId="{CAAD3D05-CC31-4163-A45D-39A7ED7CFD56}"/>
          </ac:spMkLst>
        </pc:spChg>
        <pc:spChg chg="add mod">
          <ac:chgData name="Pratima Gautam" userId="664af63b8ee8a3a3" providerId="LiveId" clId="{19D4ED72-CE0D-4BD2-960D-5E252831E923}" dt="2019-11-13T15:44:07.313" v="779" actId="164"/>
          <ac:spMkLst>
            <pc:docMk/>
            <pc:sldMk cId="766976556" sldId="262"/>
            <ac:spMk id="4" creationId="{F16516AD-44DB-42F3-A65A-248F921DC253}"/>
          </ac:spMkLst>
        </pc:spChg>
        <pc:spChg chg="add del mod">
          <ac:chgData name="Pratima Gautam" userId="664af63b8ee8a3a3" providerId="LiveId" clId="{19D4ED72-CE0D-4BD2-960D-5E252831E923}" dt="2019-11-13T15:05:09.973" v="555" actId="478"/>
          <ac:spMkLst>
            <pc:docMk/>
            <pc:sldMk cId="766976556" sldId="262"/>
            <ac:spMk id="5" creationId="{637DAB3E-C798-4EF4-A203-556B3B1CC2B2}"/>
          </ac:spMkLst>
        </pc:spChg>
        <pc:spChg chg="mod">
          <ac:chgData name="Pratima Gautam" userId="664af63b8ee8a3a3" providerId="LiveId" clId="{19D4ED72-CE0D-4BD2-960D-5E252831E923}" dt="2019-11-13T15:02:38.180" v="535" actId="208"/>
          <ac:spMkLst>
            <pc:docMk/>
            <pc:sldMk cId="766976556" sldId="262"/>
            <ac:spMk id="7" creationId="{72AC48FA-85A1-45C0-A7CE-287529719322}"/>
          </ac:spMkLst>
        </pc:spChg>
        <pc:spChg chg="mod">
          <ac:chgData name="Pratima Gautam" userId="664af63b8ee8a3a3" providerId="LiveId" clId="{19D4ED72-CE0D-4BD2-960D-5E252831E923}" dt="2019-11-13T15:02:38.180" v="535" actId="208"/>
          <ac:spMkLst>
            <pc:docMk/>
            <pc:sldMk cId="766976556" sldId="262"/>
            <ac:spMk id="8" creationId="{113F25F0-266B-4609-B33C-59B3583E1958}"/>
          </ac:spMkLst>
        </pc:spChg>
        <pc:spChg chg="mod">
          <ac:chgData name="Pratima Gautam" userId="664af63b8ee8a3a3" providerId="LiveId" clId="{19D4ED72-CE0D-4BD2-960D-5E252831E923}" dt="2019-11-13T15:02:38.180" v="535" actId="208"/>
          <ac:spMkLst>
            <pc:docMk/>
            <pc:sldMk cId="766976556" sldId="262"/>
            <ac:spMk id="9" creationId="{353744D9-5420-41E9-938A-2144947D8CD0}"/>
          </ac:spMkLst>
        </pc:spChg>
        <pc:spChg chg="add del mod">
          <ac:chgData name="Pratima Gautam" userId="664af63b8ee8a3a3" providerId="LiveId" clId="{19D4ED72-CE0D-4BD2-960D-5E252831E923}" dt="2019-11-13T15:08:17.940" v="578"/>
          <ac:spMkLst>
            <pc:docMk/>
            <pc:sldMk cId="766976556" sldId="262"/>
            <ac:spMk id="10" creationId="{B471DE06-7475-4469-84E5-667E6A79C845}"/>
          </ac:spMkLst>
        </pc:spChg>
        <pc:spChg chg="add mod">
          <ac:chgData name="Pratima Gautam" userId="664af63b8ee8a3a3" providerId="LiveId" clId="{19D4ED72-CE0D-4BD2-960D-5E252831E923}" dt="2019-11-13T15:10:23.850" v="596" actId="1036"/>
          <ac:spMkLst>
            <pc:docMk/>
            <pc:sldMk cId="766976556" sldId="262"/>
            <ac:spMk id="12" creationId="{D26DBE18-565C-42C7-A807-38342877D61E}"/>
          </ac:spMkLst>
        </pc:spChg>
        <pc:spChg chg="add mod">
          <ac:chgData name="Pratima Gautam" userId="664af63b8ee8a3a3" providerId="LiveId" clId="{19D4ED72-CE0D-4BD2-960D-5E252831E923}" dt="2019-11-13T15:09:58.988" v="589" actId="164"/>
          <ac:spMkLst>
            <pc:docMk/>
            <pc:sldMk cId="766976556" sldId="262"/>
            <ac:spMk id="13" creationId="{71208366-156C-4492-9F7F-9C5DAE2C6350}"/>
          </ac:spMkLst>
        </pc:spChg>
        <pc:spChg chg="add mod">
          <ac:chgData name="Pratima Gautam" userId="664af63b8ee8a3a3" providerId="LiveId" clId="{19D4ED72-CE0D-4BD2-960D-5E252831E923}" dt="2019-11-13T15:18:10.891" v="697" actId="164"/>
          <ac:spMkLst>
            <pc:docMk/>
            <pc:sldMk cId="766976556" sldId="262"/>
            <ac:spMk id="14" creationId="{AC7BE633-3276-47BF-B6FE-FD0A0DDD212F}"/>
          </ac:spMkLst>
        </pc:spChg>
        <pc:spChg chg="add del mod">
          <ac:chgData name="Pratima Gautam" userId="664af63b8ee8a3a3" providerId="LiveId" clId="{19D4ED72-CE0D-4BD2-960D-5E252831E923}" dt="2019-11-13T15:13:43.906" v="613" actId="11529"/>
          <ac:spMkLst>
            <pc:docMk/>
            <pc:sldMk cId="766976556" sldId="262"/>
            <ac:spMk id="15" creationId="{8D87410D-102B-4EBC-B692-177852EA2654}"/>
          </ac:spMkLst>
        </pc:spChg>
        <pc:spChg chg="add mod">
          <ac:chgData name="Pratima Gautam" userId="664af63b8ee8a3a3" providerId="LiveId" clId="{19D4ED72-CE0D-4BD2-960D-5E252831E923}" dt="2019-11-13T15:18:10.891" v="697" actId="164"/>
          <ac:spMkLst>
            <pc:docMk/>
            <pc:sldMk cId="766976556" sldId="262"/>
            <ac:spMk id="16" creationId="{7E4C91A2-E4E0-4F7E-BF76-3C9DA8AE7003}"/>
          </ac:spMkLst>
        </pc:spChg>
        <pc:spChg chg="add del mod">
          <ac:chgData name="Pratima Gautam" userId="664af63b8ee8a3a3" providerId="LiveId" clId="{19D4ED72-CE0D-4BD2-960D-5E252831E923}" dt="2019-11-13T15:17:01.526" v="677" actId="478"/>
          <ac:spMkLst>
            <pc:docMk/>
            <pc:sldMk cId="766976556" sldId="262"/>
            <ac:spMk id="17" creationId="{F1CE169B-3FB5-46BF-9756-B1C7EEBDA0B2}"/>
          </ac:spMkLst>
        </pc:spChg>
        <pc:spChg chg="add mod">
          <ac:chgData name="Pratima Gautam" userId="664af63b8ee8a3a3" providerId="LiveId" clId="{19D4ED72-CE0D-4BD2-960D-5E252831E923}" dt="2019-11-13T15:18:10.891" v="697" actId="164"/>
          <ac:spMkLst>
            <pc:docMk/>
            <pc:sldMk cId="766976556" sldId="262"/>
            <ac:spMk id="18" creationId="{1F71D132-7419-4153-B55F-5D12EA65A5C4}"/>
          </ac:spMkLst>
        </pc:spChg>
        <pc:spChg chg="add del mod">
          <ac:chgData name="Pratima Gautam" userId="664af63b8ee8a3a3" providerId="LiveId" clId="{19D4ED72-CE0D-4BD2-960D-5E252831E923}" dt="2019-11-13T15:37:50.125" v="731"/>
          <ac:spMkLst>
            <pc:docMk/>
            <pc:sldMk cId="766976556" sldId="262"/>
            <ac:spMk id="20" creationId="{0FB0572B-607F-4165-8CF2-F139995A0793}"/>
          </ac:spMkLst>
        </pc:spChg>
        <pc:spChg chg="add del mod">
          <ac:chgData name="Pratima Gautam" userId="664af63b8ee8a3a3" providerId="LiveId" clId="{19D4ED72-CE0D-4BD2-960D-5E252831E923}" dt="2019-11-13T15:37:50.125" v="731"/>
          <ac:spMkLst>
            <pc:docMk/>
            <pc:sldMk cId="766976556" sldId="262"/>
            <ac:spMk id="21" creationId="{8692DFEB-24C2-4EE1-A2D6-083EB0DCF0F7}"/>
          </ac:spMkLst>
        </pc:spChg>
        <pc:spChg chg="add mod">
          <ac:chgData name="Pratima Gautam" userId="664af63b8ee8a3a3" providerId="LiveId" clId="{19D4ED72-CE0D-4BD2-960D-5E252831E923}" dt="2019-11-13T15:38:33.858" v="738" actId="164"/>
          <ac:spMkLst>
            <pc:docMk/>
            <pc:sldMk cId="766976556" sldId="262"/>
            <ac:spMk id="22" creationId="{8CA14510-B5EE-42AF-8707-69CD10FFFA45}"/>
          </ac:spMkLst>
        </pc:spChg>
        <pc:spChg chg="add del mod">
          <ac:chgData name="Pratima Gautam" userId="664af63b8ee8a3a3" providerId="LiveId" clId="{19D4ED72-CE0D-4BD2-960D-5E252831E923}" dt="2019-11-13T16:21:13.352" v="780" actId="478"/>
          <ac:spMkLst>
            <pc:docMk/>
            <pc:sldMk cId="766976556" sldId="262"/>
            <ac:spMk id="23" creationId="{D3106AE0-9104-45FA-998E-AF0777E45802}"/>
          </ac:spMkLst>
        </pc:spChg>
        <pc:spChg chg="add mod">
          <ac:chgData name="Pratima Gautam" userId="664af63b8ee8a3a3" providerId="LiveId" clId="{19D4ED72-CE0D-4BD2-960D-5E252831E923}" dt="2019-11-13T15:38:33.858" v="738" actId="164"/>
          <ac:spMkLst>
            <pc:docMk/>
            <pc:sldMk cId="766976556" sldId="262"/>
            <ac:spMk id="25" creationId="{1EB95EE6-F77C-4708-900A-86841A0B9906}"/>
          </ac:spMkLst>
        </pc:spChg>
        <pc:spChg chg="add mod">
          <ac:chgData name="Pratima Gautam" userId="664af63b8ee8a3a3" providerId="LiveId" clId="{19D4ED72-CE0D-4BD2-960D-5E252831E923}" dt="2019-11-13T15:38:33.858" v="738" actId="164"/>
          <ac:spMkLst>
            <pc:docMk/>
            <pc:sldMk cId="766976556" sldId="262"/>
            <ac:spMk id="26" creationId="{8E4A4C1F-7D58-46ED-8413-18741F23E52B}"/>
          </ac:spMkLst>
        </pc:spChg>
        <pc:spChg chg="add mod">
          <ac:chgData name="Pratima Gautam" userId="664af63b8ee8a3a3" providerId="LiveId" clId="{19D4ED72-CE0D-4BD2-960D-5E252831E923}" dt="2019-11-13T15:38:33.858" v="738" actId="164"/>
          <ac:spMkLst>
            <pc:docMk/>
            <pc:sldMk cId="766976556" sldId="262"/>
            <ac:spMk id="27" creationId="{E904C5F4-DA2B-45B3-8BA9-EDF4BF3008C2}"/>
          </ac:spMkLst>
        </pc:spChg>
        <pc:spChg chg="add mod">
          <ac:chgData name="Pratima Gautam" userId="664af63b8ee8a3a3" providerId="LiveId" clId="{19D4ED72-CE0D-4BD2-960D-5E252831E923}" dt="2019-11-13T15:41:37.526" v="771" actId="164"/>
          <ac:spMkLst>
            <pc:docMk/>
            <pc:sldMk cId="766976556" sldId="262"/>
            <ac:spMk id="28" creationId="{FA110E4D-BFCA-4BA7-ABEA-5818B80F35FB}"/>
          </ac:spMkLst>
        </pc:spChg>
        <pc:spChg chg="add mod">
          <ac:chgData name="Pratima Gautam" userId="664af63b8ee8a3a3" providerId="LiveId" clId="{19D4ED72-CE0D-4BD2-960D-5E252831E923}" dt="2019-11-13T15:41:37.526" v="771" actId="164"/>
          <ac:spMkLst>
            <pc:docMk/>
            <pc:sldMk cId="766976556" sldId="262"/>
            <ac:spMk id="29" creationId="{F6AD2FCC-E08E-496E-B20C-E174F06C9587}"/>
          </ac:spMkLst>
        </pc:spChg>
        <pc:grpChg chg="add mod">
          <ac:chgData name="Pratima Gautam" userId="664af63b8ee8a3a3" providerId="LiveId" clId="{19D4ED72-CE0D-4BD2-960D-5E252831E923}" dt="2019-11-13T15:44:07.313" v="779" actId="164"/>
          <ac:grpSpMkLst>
            <pc:docMk/>
            <pc:sldMk cId="766976556" sldId="262"/>
            <ac:grpSpMk id="6" creationId="{1B6FFBE9-5A57-4BA8-9434-588F94E7FEBB}"/>
          </ac:grpSpMkLst>
        </pc:grpChg>
        <pc:grpChg chg="add mod">
          <ac:chgData name="Pratima Gautam" userId="664af63b8ee8a3a3" providerId="LiveId" clId="{19D4ED72-CE0D-4BD2-960D-5E252831E923}" dt="2019-11-13T15:44:07.313" v="779" actId="164"/>
          <ac:grpSpMkLst>
            <pc:docMk/>
            <pc:sldMk cId="766976556" sldId="262"/>
            <ac:grpSpMk id="11" creationId="{9BBD11D7-85F4-414E-AA94-5C708325962D}"/>
          </ac:grpSpMkLst>
        </pc:grpChg>
        <pc:grpChg chg="add mod">
          <ac:chgData name="Pratima Gautam" userId="664af63b8ee8a3a3" providerId="LiveId" clId="{19D4ED72-CE0D-4BD2-960D-5E252831E923}" dt="2019-11-13T15:44:07.313" v="779" actId="164"/>
          <ac:grpSpMkLst>
            <pc:docMk/>
            <pc:sldMk cId="766976556" sldId="262"/>
            <ac:grpSpMk id="19" creationId="{271ED8B6-1537-46D4-A9C1-2F08EA8B1942}"/>
          </ac:grpSpMkLst>
        </pc:grpChg>
        <pc:grpChg chg="add mod">
          <ac:chgData name="Pratima Gautam" userId="664af63b8ee8a3a3" providerId="LiveId" clId="{19D4ED72-CE0D-4BD2-960D-5E252831E923}" dt="2019-11-13T15:44:07.313" v="779" actId="164"/>
          <ac:grpSpMkLst>
            <pc:docMk/>
            <pc:sldMk cId="766976556" sldId="262"/>
            <ac:grpSpMk id="24" creationId="{C116A87F-C3A5-4DF1-B7F4-7EFC022B6C28}"/>
          </ac:grpSpMkLst>
        </pc:grpChg>
        <pc:grpChg chg="add mod">
          <ac:chgData name="Pratima Gautam" userId="664af63b8ee8a3a3" providerId="LiveId" clId="{19D4ED72-CE0D-4BD2-960D-5E252831E923}" dt="2019-11-13T15:44:07.313" v="779" actId="164"/>
          <ac:grpSpMkLst>
            <pc:docMk/>
            <pc:sldMk cId="766976556" sldId="262"/>
            <ac:grpSpMk id="30" creationId="{CB8CEBAF-68AF-4416-9A17-5105C43B8D20}"/>
          </ac:grpSpMkLst>
        </pc:grpChg>
        <pc:grpChg chg="add mod">
          <ac:chgData name="Pratima Gautam" userId="664af63b8ee8a3a3" providerId="LiveId" clId="{19D4ED72-CE0D-4BD2-960D-5E252831E923}" dt="2019-11-13T16:21:25.641" v="781" actId="1076"/>
          <ac:grpSpMkLst>
            <pc:docMk/>
            <pc:sldMk cId="766976556" sldId="262"/>
            <ac:grpSpMk id="31" creationId="{81437FF6-FBB7-47AF-AC63-DB08B9D4FC75}"/>
          </ac:grpSpMkLst>
        </pc:grpChg>
        <pc:picChg chg="add mod">
          <ac:chgData name="Pratima Gautam" userId="664af63b8ee8a3a3" providerId="LiveId" clId="{19D4ED72-CE0D-4BD2-960D-5E252831E923}" dt="2019-11-13T15:01:20.063" v="528" actId="1076"/>
          <ac:picMkLst>
            <pc:docMk/>
            <pc:sldMk cId="766976556" sldId="262"/>
            <ac:picMk id="1026" creationId="{1E9BAF39-A2F6-414D-9627-ECC6AEB09296}"/>
          </ac:picMkLst>
        </pc:picChg>
      </pc:sldChg>
      <pc:sldChg chg="addSp delSp modSp add">
        <pc:chgData name="Pratima Gautam" userId="664af63b8ee8a3a3" providerId="LiveId" clId="{19D4ED72-CE0D-4BD2-960D-5E252831E923}" dt="2019-11-14T11:32:15.105" v="982" actId="164"/>
        <pc:sldMkLst>
          <pc:docMk/>
          <pc:sldMk cId="1247662604" sldId="263"/>
        </pc:sldMkLst>
        <pc:spChg chg="del mod topLvl">
          <ac:chgData name="Pratima Gautam" userId="664af63b8ee8a3a3" providerId="LiveId" clId="{19D4ED72-CE0D-4BD2-960D-5E252831E923}" dt="2019-11-14T10:54:21.178" v="798" actId="478"/>
          <ac:spMkLst>
            <pc:docMk/>
            <pc:sldMk cId="1247662604" sldId="263"/>
            <ac:spMk id="10" creationId="{CE40D246-E021-4914-94BA-873A61654406}"/>
          </ac:spMkLst>
        </pc:spChg>
        <pc:spChg chg="del mod">
          <ac:chgData name="Pratima Gautam" userId="664af63b8ee8a3a3" providerId="LiveId" clId="{19D4ED72-CE0D-4BD2-960D-5E252831E923}" dt="2019-11-14T10:53:47.053" v="788" actId="478"/>
          <ac:spMkLst>
            <pc:docMk/>
            <pc:sldMk cId="1247662604" sldId="263"/>
            <ac:spMk id="15" creationId="{1E44238D-8331-4676-BE66-BFC7F1229B98}"/>
          </ac:spMkLst>
        </pc:spChg>
        <pc:spChg chg="del mod">
          <ac:chgData name="Pratima Gautam" userId="664af63b8ee8a3a3" providerId="LiveId" clId="{19D4ED72-CE0D-4BD2-960D-5E252831E923}" dt="2019-11-14T10:53:54.044" v="790" actId="478"/>
          <ac:spMkLst>
            <pc:docMk/>
            <pc:sldMk cId="1247662604" sldId="263"/>
            <ac:spMk id="17" creationId="{10A05F1B-F3DB-45C1-8A11-E050BCE845F5}"/>
          </ac:spMkLst>
        </pc:spChg>
        <pc:spChg chg="del mod topLvl">
          <ac:chgData name="Pratima Gautam" userId="664af63b8ee8a3a3" providerId="LiveId" clId="{19D4ED72-CE0D-4BD2-960D-5E252831E923}" dt="2019-11-14T10:54:14.781" v="794" actId="478"/>
          <ac:spMkLst>
            <pc:docMk/>
            <pc:sldMk cId="1247662604" sldId="263"/>
            <ac:spMk id="20" creationId="{75078BEB-79B3-4D81-ABDA-8702A926FFF7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21" creationId="{3947CC8C-4ABC-4AB8-9E99-9326D5C6821A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23" creationId="{F1F80EDF-9B79-4EBB-A717-D79E01155A09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32" creationId="{F36B1B6D-0091-494B-B4A8-BFF83DCF9501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33" creationId="{21618230-4E0F-4613-9B49-2641B432508F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34" creationId="{9896A6F6-3290-4BBF-AC91-449A86BA263D}"/>
          </ac:spMkLst>
        </pc:spChg>
        <pc:spChg chg="del mod topLvl">
          <ac:chgData name="Pratima Gautam" userId="664af63b8ee8a3a3" providerId="LiveId" clId="{19D4ED72-CE0D-4BD2-960D-5E252831E923}" dt="2019-11-14T10:54:14.781" v="794" actId="478"/>
          <ac:spMkLst>
            <pc:docMk/>
            <pc:sldMk cId="1247662604" sldId="263"/>
            <ac:spMk id="35" creationId="{614E75A6-1F69-4090-8B1F-798B3158236A}"/>
          </ac:spMkLst>
        </pc:spChg>
        <pc:spChg chg="del mod topLvl">
          <ac:chgData name="Pratima Gautam" userId="664af63b8ee8a3a3" providerId="LiveId" clId="{19D4ED72-CE0D-4BD2-960D-5E252831E923}" dt="2019-11-14T10:54:14.781" v="794" actId="478"/>
          <ac:spMkLst>
            <pc:docMk/>
            <pc:sldMk cId="1247662604" sldId="263"/>
            <ac:spMk id="36" creationId="{61D3ED93-EC0D-4EF9-BD26-1E4554F4C240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37" creationId="{8E15F126-77E0-449B-99AE-E24BC3C11D41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38" creationId="{A0E66D86-693B-4A8B-8463-7FBECB919CA7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39" creationId="{C09E9E31-60AC-4FE7-A4D5-845E1942DCC6}"/>
          </ac:spMkLst>
        </pc:spChg>
        <pc:spChg chg="del mod topLvl">
          <ac:chgData name="Pratima Gautam" userId="664af63b8ee8a3a3" providerId="LiveId" clId="{19D4ED72-CE0D-4BD2-960D-5E252831E923}" dt="2019-11-14T10:54:14.781" v="794" actId="478"/>
          <ac:spMkLst>
            <pc:docMk/>
            <pc:sldMk cId="1247662604" sldId="263"/>
            <ac:spMk id="40" creationId="{6AA5C5B9-09CB-4304-80B3-917EADAD98C1}"/>
          </ac:spMkLst>
        </pc:spChg>
        <pc:spChg chg="del mod topLvl">
          <ac:chgData name="Pratima Gautam" userId="664af63b8ee8a3a3" providerId="LiveId" clId="{19D4ED72-CE0D-4BD2-960D-5E252831E923}" dt="2019-11-14T10:54:14.781" v="794" actId="478"/>
          <ac:spMkLst>
            <pc:docMk/>
            <pc:sldMk cId="1247662604" sldId="263"/>
            <ac:spMk id="41" creationId="{306740BD-2542-428E-B493-F280409630E2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2" creationId="{B0FBFB3D-9305-49AB-AA30-A2584C56706F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3" creationId="{45C31CD9-4F67-4971-8170-09C9D98E0B65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4" creationId="{EE41D0BA-E1E6-45A4-8827-4093EE2974F5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5" creationId="{E58977CA-47FE-4631-B9BB-701D2D3E8D4D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6" creationId="{1A36635F-6946-4C66-BC62-B022E4700772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7" creationId="{C10C1963-55A8-4C46-AA78-30C809283C4A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8" creationId="{82C34046-E8E1-4625-BE40-735BF813B179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49" creationId="{012B49DE-0F5F-4693-99B1-7B604BBD27B5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0" creationId="{3C5EC1B4-21C9-46E9-8A4C-420597D6C283}"/>
          </ac:spMkLst>
        </pc:spChg>
        <pc:spChg chg="del">
          <ac:chgData name="Pratima Gautam" userId="664af63b8ee8a3a3" providerId="LiveId" clId="{19D4ED72-CE0D-4BD2-960D-5E252831E923}" dt="2019-11-14T10:53:58.914" v="791" actId="478"/>
          <ac:spMkLst>
            <pc:docMk/>
            <pc:sldMk cId="1247662604" sldId="263"/>
            <ac:spMk id="51" creationId="{7A3910CB-534C-4D6A-A3C8-D0A67462178E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2" creationId="{DAAE514A-541F-4D83-BD3F-DAC72B308892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3" creationId="{E7D17CE0-8829-4739-A408-0C7BBF338BA3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4" creationId="{6CD4E609-4DC4-4DB7-8739-27722FC6B045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5" creationId="{7930A0C7-7E7F-4F46-BFEA-E9F9E3660B33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6" creationId="{A21B3BEA-138A-4AAE-9C6B-BC0D6C30499D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7" creationId="{D3ECECB7-3FA3-433B-B629-73EB19570895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8" creationId="{6D02C54A-8251-42C9-8D13-3D44D5BD77AC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59" creationId="{52FA4E93-2113-4FB9-8259-5E663D09DC85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60" creationId="{56343739-2895-480F-B38B-E9E3B54C7F9C}"/>
          </ac:spMkLst>
        </pc:spChg>
        <pc:spChg chg="del mod topLvl">
          <ac:chgData name="Pratima Gautam" userId="664af63b8ee8a3a3" providerId="LiveId" clId="{19D4ED72-CE0D-4BD2-960D-5E252831E923}" dt="2019-11-14T10:54:19.893" v="797" actId="478"/>
          <ac:spMkLst>
            <pc:docMk/>
            <pc:sldMk cId="1247662604" sldId="263"/>
            <ac:spMk id="61" creationId="{FEC4CE03-EDB3-438E-A4FE-CF85815A3CDE}"/>
          </ac:spMkLst>
        </pc:spChg>
        <pc:spChg chg="del mod topLvl">
          <ac:chgData name="Pratima Gautam" userId="664af63b8ee8a3a3" providerId="LiveId" clId="{19D4ED72-CE0D-4BD2-960D-5E252831E923}" dt="2019-11-14T10:54:18.911" v="796" actId="478"/>
          <ac:spMkLst>
            <pc:docMk/>
            <pc:sldMk cId="1247662604" sldId="263"/>
            <ac:spMk id="62" creationId="{804F4FC4-6A1B-4D67-981D-76A7B63EEE50}"/>
          </ac:spMkLst>
        </pc:spChg>
        <pc:spChg chg="del mod topLvl">
          <ac:chgData name="Pratima Gautam" userId="664af63b8ee8a3a3" providerId="LiveId" clId="{19D4ED72-CE0D-4BD2-960D-5E252831E923}" dt="2019-11-14T10:54:22.709" v="799" actId="478"/>
          <ac:spMkLst>
            <pc:docMk/>
            <pc:sldMk cId="1247662604" sldId="263"/>
            <ac:spMk id="63" creationId="{A79E34FB-5AA0-4524-852B-E8B73FFDCE0B}"/>
          </ac:spMkLst>
        </pc:spChg>
        <pc:spChg chg="del">
          <ac:chgData name="Pratima Gautam" userId="664af63b8ee8a3a3" providerId="LiveId" clId="{19D4ED72-CE0D-4BD2-960D-5E252831E923}" dt="2019-11-14T11:24:55.552" v="959" actId="478"/>
          <ac:spMkLst>
            <pc:docMk/>
            <pc:sldMk cId="1247662604" sldId="263"/>
            <ac:spMk id="71" creationId="{D6CCAA14-537E-4F4C-9F90-686B0928C455}"/>
          </ac:spMkLst>
        </pc:spChg>
        <pc:spChg chg="add del mod topLvl">
          <ac:chgData name="Pratima Gautam" userId="664af63b8ee8a3a3" providerId="LiveId" clId="{19D4ED72-CE0D-4BD2-960D-5E252831E923}" dt="2019-11-14T11:05:21.472" v="936" actId="478"/>
          <ac:spMkLst>
            <pc:docMk/>
            <pc:sldMk cId="1247662604" sldId="263"/>
            <ac:spMk id="89" creationId="{1034EE15-940E-475E-B81A-8AA0C9C0A973}"/>
          </ac:spMkLst>
        </pc:spChg>
        <pc:spChg chg="add del">
          <ac:chgData name="Pratima Gautam" userId="664af63b8ee8a3a3" providerId="LiveId" clId="{19D4ED72-CE0D-4BD2-960D-5E252831E923}" dt="2019-11-14T11:25:04.111" v="961"/>
          <ac:spMkLst>
            <pc:docMk/>
            <pc:sldMk cId="1247662604" sldId="263"/>
            <ac:spMk id="208" creationId="{B6FB9D9F-B364-409D-8737-2A3CAD588A94}"/>
          </ac:spMkLst>
        </pc:spChg>
        <pc:spChg chg="mod">
          <ac:chgData name="Pratima Gautam" userId="664af63b8ee8a3a3" providerId="LiveId" clId="{19D4ED72-CE0D-4BD2-960D-5E252831E923}" dt="2019-11-14T11:32:11.886" v="981" actId="1582"/>
          <ac:spMkLst>
            <pc:docMk/>
            <pc:sldMk cId="1247662604" sldId="263"/>
            <ac:spMk id="210" creationId="{3187F5F2-A554-4E14-9A2B-AB0550313E29}"/>
          </ac:spMkLst>
        </pc:spChg>
        <pc:spChg chg="mod">
          <ac:chgData name="Pratima Gautam" userId="664af63b8ee8a3a3" providerId="LiveId" clId="{19D4ED72-CE0D-4BD2-960D-5E252831E923}" dt="2019-11-14T11:32:11.886" v="981" actId="1582"/>
          <ac:spMkLst>
            <pc:docMk/>
            <pc:sldMk cId="1247662604" sldId="263"/>
            <ac:spMk id="211" creationId="{D928644B-A369-42B6-AD98-520BD2FCA9D1}"/>
          </ac:spMkLst>
        </pc:spChg>
        <pc:spChg chg="mod">
          <ac:chgData name="Pratima Gautam" userId="664af63b8ee8a3a3" providerId="LiveId" clId="{19D4ED72-CE0D-4BD2-960D-5E252831E923}" dt="2019-11-14T11:32:11.886" v="981" actId="1582"/>
          <ac:spMkLst>
            <pc:docMk/>
            <pc:sldMk cId="1247662604" sldId="263"/>
            <ac:spMk id="212" creationId="{6A51836E-10D5-478C-947F-651BAFBFC400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1024" creationId="{524625D1-E8B3-4D10-A336-FEDBCA4E5D06}"/>
          </ac:spMkLst>
        </pc:spChg>
        <pc:spChg chg="del mod topLvl">
          <ac:chgData name="Pratima Gautam" userId="664af63b8ee8a3a3" providerId="LiveId" clId="{19D4ED72-CE0D-4BD2-960D-5E252831E923}" dt="2019-11-14T10:54:12.530" v="793" actId="478"/>
          <ac:spMkLst>
            <pc:docMk/>
            <pc:sldMk cId="1247662604" sldId="263"/>
            <ac:spMk id="1025" creationId="{5C6444E6-AA26-4616-B03F-0FA59FDC4E57}"/>
          </ac:spMkLst>
        </pc:spChg>
        <pc:spChg chg="mod topLvl">
          <ac:chgData name="Pratima Gautam" userId="664af63b8ee8a3a3" providerId="LiveId" clId="{19D4ED72-CE0D-4BD2-960D-5E252831E923}" dt="2019-11-14T10:56:41.591" v="810" actId="207"/>
          <ac:spMkLst>
            <pc:docMk/>
            <pc:sldMk cId="1247662604" sldId="263"/>
            <ac:spMk id="1027" creationId="{9D688BCD-4981-4D78-B263-2CAC95D21E23}"/>
          </ac:spMkLst>
        </pc:spChg>
        <pc:spChg chg="mod topLvl">
          <ac:chgData name="Pratima Gautam" userId="664af63b8ee8a3a3" providerId="LiveId" clId="{19D4ED72-CE0D-4BD2-960D-5E252831E923}" dt="2019-11-14T10:55:16.854" v="804" actId="207"/>
          <ac:spMkLst>
            <pc:docMk/>
            <pc:sldMk cId="1247662604" sldId="263"/>
            <ac:spMk id="1028" creationId="{ACB0EDBB-C3B2-408A-8042-6DF891513383}"/>
          </ac:spMkLst>
        </pc:spChg>
        <pc:spChg chg="mod topLvl">
          <ac:chgData name="Pratima Gautam" userId="664af63b8ee8a3a3" providerId="LiveId" clId="{19D4ED72-CE0D-4BD2-960D-5E252831E923}" dt="2019-11-14T10:56:41.591" v="810" actId="207"/>
          <ac:spMkLst>
            <pc:docMk/>
            <pc:sldMk cId="1247662604" sldId="263"/>
            <ac:spMk id="1029" creationId="{1B6896D2-8155-46C7-B017-636749C8DF16}"/>
          </ac:spMkLst>
        </pc:spChg>
        <pc:spChg chg="mod topLvl">
          <ac:chgData name="Pratima Gautam" userId="664af63b8ee8a3a3" providerId="LiveId" clId="{19D4ED72-CE0D-4BD2-960D-5E252831E923}" dt="2019-11-14T10:56:41.591" v="810" actId="207"/>
          <ac:spMkLst>
            <pc:docMk/>
            <pc:sldMk cId="1247662604" sldId="263"/>
            <ac:spMk id="1030" creationId="{49391A1F-C89A-4D63-B9CD-11E48EFFCC6E}"/>
          </ac:spMkLst>
        </pc:spChg>
        <pc:spChg chg="mod topLvl">
          <ac:chgData name="Pratima Gautam" userId="664af63b8ee8a3a3" providerId="LiveId" clId="{19D4ED72-CE0D-4BD2-960D-5E252831E923}" dt="2019-11-14T10:55:31.782" v="807" actId="207"/>
          <ac:spMkLst>
            <pc:docMk/>
            <pc:sldMk cId="1247662604" sldId="263"/>
            <ac:spMk id="1031" creationId="{45F0C258-A684-4E1C-BED5-9EF807F0E1A4}"/>
          </ac:spMkLst>
        </pc:spChg>
        <pc:spChg chg="mod topLvl">
          <ac:chgData name="Pratima Gautam" userId="664af63b8ee8a3a3" providerId="LiveId" clId="{19D4ED72-CE0D-4BD2-960D-5E252831E923}" dt="2019-11-14T10:56:49.260" v="811" actId="207"/>
          <ac:spMkLst>
            <pc:docMk/>
            <pc:sldMk cId="1247662604" sldId="263"/>
            <ac:spMk id="1032" creationId="{6554A236-8ECF-4FAD-BBDA-63E97AA147FF}"/>
          </ac:spMkLst>
        </pc:spChg>
        <pc:spChg chg="mod topLvl">
          <ac:chgData name="Pratima Gautam" userId="664af63b8ee8a3a3" providerId="LiveId" clId="{19D4ED72-CE0D-4BD2-960D-5E252831E923}" dt="2019-11-14T10:56:49.260" v="811" actId="207"/>
          <ac:spMkLst>
            <pc:docMk/>
            <pc:sldMk cId="1247662604" sldId="263"/>
            <ac:spMk id="1033" creationId="{122EE588-7011-446F-A77F-3CAD717CC0A4}"/>
          </ac:spMkLst>
        </pc:spChg>
        <pc:spChg chg="mod topLvl">
          <ac:chgData name="Pratima Gautam" userId="664af63b8ee8a3a3" providerId="LiveId" clId="{19D4ED72-CE0D-4BD2-960D-5E252831E923}" dt="2019-11-14T10:56:17.594" v="808" actId="207"/>
          <ac:spMkLst>
            <pc:docMk/>
            <pc:sldMk cId="1247662604" sldId="263"/>
            <ac:spMk id="1034" creationId="{4E9FAB03-437C-45E2-A6E0-2D2FA4F07358}"/>
          </ac:spMkLst>
        </pc:spChg>
        <pc:spChg chg="mod topLvl">
          <ac:chgData name="Pratima Gautam" userId="664af63b8ee8a3a3" providerId="LiveId" clId="{19D4ED72-CE0D-4BD2-960D-5E252831E923}" dt="2019-11-14T10:56:17.594" v="808" actId="207"/>
          <ac:spMkLst>
            <pc:docMk/>
            <pc:sldMk cId="1247662604" sldId="263"/>
            <ac:spMk id="1035" creationId="{001592CA-E0F3-4ABE-AE66-EA22BA365043}"/>
          </ac:spMkLst>
        </pc:spChg>
        <pc:spChg chg="mod topLvl">
          <ac:chgData name="Pratima Gautam" userId="664af63b8ee8a3a3" providerId="LiveId" clId="{19D4ED72-CE0D-4BD2-960D-5E252831E923}" dt="2019-11-14T10:54:31.454" v="800" actId="164"/>
          <ac:spMkLst>
            <pc:docMk/>
            <pc:sldMk cId="1247662604" sldId="263"/>
            <ac:spMk id="1036" creationId="{F99C6B5B-F4A3-4CB0-A4D1-60441846FF63}"/>
          </ac:spMkLst>
        </pc:spChg>
        <pc:spChg chg="mod topLvl">
          <ac:chgData name="Pratima Gautam" userId="664af63b8ee8a3a3" providerId="LiveId" clId="{19D4ED72-CE0D-4BD2-960D-5E252831E923}" dt="2019-11-14T10:54:31.454" v="800" actId="164"/>
          <ac:spMkLst>
            <pc:docMk/>
            <pc:sldMk cId="1247662604" sldId="263"/>
            <ac:spMk id="1037" creationId="{55ED846F-F9D8-4884-8999-8150F5ECB275}"/>
          </ac:spMkLst>
        </pc:spChg>
        <pc:spChg chg="mod topLvl">
          <ac:chgData name="Pratima Gautam" userId="664af63b8ee8a3a3" providerId="LiveId" clId="{19D4ED72-CE0D-4BD2-960D-5E252831E923}" dt="2019-11-14T10:55:16.854" v="804" actId="207"/>
          <ac:spMkLst>
            <pc:docMk/>
            <pc:sldMk cId="1247662604" sldId="263"/>
            <ac:spMk id="1038" creationId="{880BB7B0-E677-4CAA-A33F-C24ACDE17444}"/>
          </ac:spMkLst>
        </pc:spChg>
        <pc:spChg chg="mod topLvl">
          <ac:chgData name="Pratima Gautam" userId="664af63b8ee8a3a3" providerId="LiveId" clId="{19D4ED72-CE0D-4BD2-960D-5E252831E923}" dt="2019-11-14T10:54:31.454" v="800" actId="164"/>
          <ac:spMkLst>
            <pc:docMk/>
            <pc:sldMk cId="1247662604" sldId="263"/>
            <ac:spMk id="1039" creationId="{D891DD2E-504C-429C-8BF9-04456EFD8875}"/>
          </ac:spMkLst>
        </pc:spChg>
        <pc:spChg chg="mod topLvl">
          <ac:chgData name="Pratima Gautam" userId="664af63b8ee8a3a3" providerId="LiveId" clId="{19D4ED72-CE0D-4BD2-960D-5E252831E923}" dt="2019-11-14T10:55:16.854" v="804" actId="207"/>
          <ac:spMkLst>
            <pc:docMk/>
            <pc:sldMk cId="1247662604" sldId="263"/>
            <ac:spMk id="1040" creationId="{7F9A23D8-E864-4DC0-A3AD-AB81712298B4}"/>
          </ac:spMkLst>
        </pc:spChg>
        <pc:spChg chg="mod topLvl">
          <ac:chgData name="Pratima Gautam" userId="664af63b8ee8a3a3" providerId="LiveId" clId="{19D4ED72-CE0D-4BD2-960D-5E252831E923}" dt="2019-11-14T10:54:31.454" v="800" actId="164"/>
          <ac:spMkLst>
            <pc:docMk/>
            <pc:sldMk cId="1247662604" sldId="263"/>
            <ac:spMk id="1041" creationId="{8966F0E6-6F96-44D6-9697-9E813630A93D}"/>
          </ac:spMkLst>
        </pc:spChg>
        <pc:spChg chg="mod topLvl">
          <ac:chgData name="Pratima Gautam" userId="664af63b8ee8a3a3" providerId="LiveId" clId="{19D4ED72-CE0D-4BD2-960D-5E252831E923}" dt="2019-11-14T10:56:41.591" v="810" actId="207"/>
          <ac:spMkLst>
            <pc:docMk/>
            <pc:sldMk cId="1247662604" sldId="263"/>
            <ac:spMk id="1042" creationId="{4E448200-2D07-449A-A723-DC904E9B3A5E}"/>
          </ac:spMkLst>
        </pc:spChg>
        <pc:spChg chg="mod topLvl">
          <ac:chgData name="Pratima Gautam" userId="664af63b8ee8a3a3" providerId="LiveId" clId="{19D4ED72-CE0D-4BD2-960D-5E252831E923}" dt="2019-11-14T10:55:25.181" v="806" actId="207"/>
          <ac:spMkLst>
            <pc:docMk/>
            <pc:sldMk cId="1247662604" sldId="263"/>
            <ac:spMk id="1043" creationId="{56013079-D093-4445-978D-281EDB3FC522}"/>
          </ac:spMkLst>
        </pc:spChg>
        <pc:spChg chg="mod topLvl">
          <ac:chgData name="Pratima Gautam" userId="664af63b8ee8a3a3" providerId="LiveId" clId="{19D4ED72-CE0D-4BD2-960D-5E252831E923}" dt="2019-11-14T10:56:49.260" v="811" actId="207"/>
          <ac:spMkLst>
            <pc:docMk/>
            <pc:sldMk cId="1247662604" sldId="263"/>
            <ac:spMk id="1044" creationId="{F689DA82-FA3B-4ADC-9FDB-3FD04A2A0443}"/>
          </ac:spMkLst>
        </pc:spChg>
        <pc:spChg chg="mod topLvl">
          <ac:chgData name="Pratima Gautam" userId="664af63b8ee8a3a3" providerId="LiveId" clId="{19D4ED72-CE0D-4BD2-960D-5E252831E923}" dt="2019-11-14T10:54:31.454" v="800" actId="164"/>
          <ac:spMkLst>
            <pc:docMk/>
            <pc:sldMk cId="1247662604" sldId="263"/>
            <ac:spMk id="1045" creationId="{F5E15634-6787-48C3-B881-92DA56A985CD}"/>
          </ac:spMkLst>
        </pc:spChg>
        <pc:spChg chg="mod topLvl">
          <ac:chgData name="Pratima Gautam" userId="664af63b8ee8a3a3" providerId="LiveId" clId="{19D4ED72-CE0D-4BD2-960D-5E252831E923}" dt="2019-11-14T10:54:31.454" v="800" actId="164"/>
          <ac:spMkLst>
            <pc:docMk/>
            <pc:sldMk cId="1247662604" sldId="263"/>
            <ac:spMk id="1046" creationId="{DFB7AF69-96DB-4D1D-BB60-CDB72565BC24}"/>
          </ac:spMkLst>
        </pc:spChg>
        <pc:spChg chg="add del mod">
          <ac:chgData name="Pratima Gautam" userId="664af63b8ee8a3a3" providerId="LiveId" clId="{19D4ED72-CE0D-4BD2-960D-5E252831E923}" dt="2019-11-14T11:05:24.135" v="937" actId="478"/>
          <ac:spMkLst>
            <pc:docMk/>
            <pc:sldMk cId="1247662604" sldId="263"/>
            <ac:spMk id="1048" creationId="{A29CCB90-5333-40C2-B956-F45451A2CB64}"/>
          </ac:spMkLst>
        </pc:spChg>
        <pc:spChg chg="add mod">
          <ac:chgData name="Pratima Gautam" userId="664af63b8ee8a3a3" providerId="LiveId" clId="{19D4ED72-CE0D-4BD2-960D-5E252831E923}" dt="2019-11-14T11:06:59.345" v="951" actId="14100"/>
          <ac:spMkLst>
            <pc:docMk/>
            <pc:sldMk cId="1247662604" sldId="263"/>
            <ac:spMk id="1049" creationId="{89EB41B0-84DC-419C-B4CD-AEDEB1513BC4}"/>
          </ac:spMkLst>
        </pc:spChg>
        <pc:spChg chg="add mod">
          <ac:chgData name="Pratima Gautam" userId="664af63b8ee8a3a3" providerId="LiveId" clId="{19D4ED72-CE0D-4BD2-960D-5E252831E923}" dt="2019-11-14T11:07:16.711" v="953" actId="1076"/>
          <ac:spMkLst>
            <pc:docMk/>
            <pc:sldMk cId="1247662604" sldId="263"/>
            <ac:spMk id="1050" creationId="{8E179749-9EC5-479B-A50F-3244AF7A6B7C}"/>
          </ac:spMkLst>
        </pc:spChg>
        <pc:spChg chg="mod">
          <ac:chgData name="Pratima Gautam" userId="664af63b8ee8a3a3" providerId="LiveId" clId="{19D4ED72-CE0D-4BD2-960D-5E252831E923}" dt="2019-11-14T11:29:11.377" v="975" actId="207"/>
          <ac:spMkLst>
            <pc:docMk/>
            <pc:sldMk cId="1247662604" sldId="263"/>
            <ac:spMk id="1055" creationId="{B4F35D26-6855-4B0D-864E-1D257698B338}"/>
          </ac:spMkLst>
        </pc:spChg>
        <pc:grpChg chg="del mod">
          <ac:chgData name="Pratima Gautam" userId="664af63b8ee8a3a3" providerId="LiveId" clId="{19D4ED72-CE0D-4BD2-960D-5E252831E923}" dt="2019-11-14T10:54:06.705" v="792" actId="165"/>
          <ac:grpSpMkLst>
            <pc:docMk/>
            <pc:sldMk cId="1247662604" sldId="263"/>
            <ac:grpSpMk id="5" creationId="{51A45683-A2D2-4F3F-8D18-D6CC3CDF1A7F}"/>
          </ac:grpSpMkLst>
        </pc:grpChg>
        <pc:grpChg chg="del">
          <ac:chgData name="Pratima Gautam" userId="664af63b8ee8a3a3" providerId="LiveId" clId="{19D4ED72-CE0D-4BD2-960D-5E252831E923}" dt="2019-11-14T10:54:16.592" v="795" actId="478"/>
          <ac:grpSpMkLst>
            <pc:docMk/>
            <pc:sldMk cId="1247662604" sldId="263"/>
            <ac:grpSpMk id="31" creationId="{81437FF6-FBB7-47AF-AC63-DB08B9D4FC75}"/>
          </ac:grpSpMkLst>
        </pc:grpChg>
        <pc:grpChg chg="add del mod">
          <ac:chgData name="Pratima Gautam" userId="664af63b8ee8a3a3" providerId="LiveId" clId="{19D4ED72-CE0D-4BD2-960D-5E252831E923}" dt="2019-11-14T11:28:40.724" v="972" actId="165"/>
          <ac:grpSpMkLst>
            <pc:docMk/>
            <pc:sldMk cId="1247662604" sldId="263"/>
            <ac:grpSpMk id="81" creationId="{CFCEC48F-B5EA-4F63-99D3-F425684BCF89}"/>
          </ac:grpSpMkLst>
        </pc:grpChg>
        <pc:grpChg chg="add del mod">
          <ac:chgData name="Pratima Gautam" userId="664af63b8ee8a3a3" providerId="LiveId" clId="{19D4ED72-CE0D-4BD2-960D-5E252831E923}" dt="2019-11-14T11:31:40.464" v="977" actId="165"/>
          <ac:grpSpMkLst>
            <pc:docMk/>
            <pc:sldMk cId="1247662604" sldId="263"/>
            <ac:grpSpMk id="82" creationId="{99BCDD98-1F6B-415A-B7AA-76D477D6A7A9}"/>
          </ac:grpSpMkLst>
        </pc:grpChg>
        <pc:grpChg chg="add mod">
          <ac:chgData name="Pratima Gautam" userId="664af63b8ee8a3a3" providerId="LiveId" clId="{19D4ED72-CE0D-4BD2-960D-5E252831E923}" dt="2019-11-14T11:32:15.105" v="982" actId="164"/>
          <ac:grpSpMkLst>
            <pc:docMk/>
            <pc:sldMk cId="1247662604" sldId="263"/>
            <ac:grpSpMk id="83" creationId="{6B7D282B-E923-474E-87F9-C2F049C21F0C}"/>
          </ac:grpSpMkLst>
        </pc:grpChg>
        <pc:grpChg chg="add del mod">
          <ac:chgData name="Pratima Gautam" userId="664af63b8ee8a3a3" providerId="LiveId" clId="{19D4ED72-CE0D-4BD2-960D-5E252831E923}" dt="2019-11-14T10:57:13.080" v="814" actId="165"/>
          <ac:grpSpMkLst>
            <pc:docMk/>
            <pc:sldMk cId="1247662604" sldId="263"/>
            <ac:grpSpMk id="88" creationId="{8866EDC4-8B98-42BA-8563-0028C670B344}"/>
          </ac:grpSpMkLst>
        </pc:grpChg>
        <pc:grpChg chg="add del mod topLvl">
          <ac:chgData name="Pratima Gautam" userId="664af63b8ee8a3a3" providerId="LiveId" clId="{19D4ED72-CE0D-4BD2-960D-5E252831E923}" dt="2019-11-14T11:05:19.578" v="934" actId="478"/>
          <ac:grpSpMkLst>
            <pc:docMk/>
            <pc:sldMk cId="1247662604" sldId="263"/>
            <ac:grpSpMk id="90" creationId="{BCC811F0-8D3B-4357-97D3-BDEF60AF8FD8}"/>
          </ac:grpSpMkLst>
        </pc:grpChg>
        <pc:grpChg chg="del mod topLvl">
          <ac:chgData name="Pratima Gautam" userId="664af63b8ee8a3a3" providerId="LiveId" clId="{19D4ED72-CE0D-4BD2-960D-5E252831E923}" dt="2019-11-14T11:00:48.525" v="848" actId="478"/>
          <ac:grpSpMkLst>
            <pc:docMk/>
            <pc:sldMk cId="1247662604" sldId="263"/>
            <ac:grpSpMk id="91" creationId="{0772D11D-B090-43C2-A74D-BD4468C10ABF}"/>
          </ac:grpSpMkLst>
        </pc:grpChg>
        <pc:grpChg chg="add del mod topLvl">
          <ac:chgData name="Pratima Gautam" userId="664af63b8ee8a3a3" providerId="LiveId" clId="{19D4ED72-CE0D-4BD2-960D-5E252831E923}" dt="2019-11-14T11:00:47.713" v="847" actId="478"/>
          <ac:grpSpMkLst>
            <pc:docMk/>
            <pc:sldMk cId="1247662604" sldId="263"/>
            <ac:grpSpMk id="92" creationId="{9CE85907-5A4D-4F75-BE33-5639A4030B5A}"/>
          </ac:grpSpMkLst>
        </pc:grpChg>
        <pc:grpChg chg="del mod topLvl">
          <ac:chgData name="Pratima Gautam" userId="664af63b8ee8a3a3" providerId="LiveId" clId="{19D4ED72-CE0D-4BD2-960D-5E252831E923}" dt="2019-11-14T10:57:31.951" v="816" actId="478"/>
          <ac:grpSpMkLst>
            <pc:docMk/>
            <pc:sldMk cId="1247662604" sldId="263"/>
            <ac:grpSpMk id="93" creationId="{502564E0-42BE-4D2A-A758-CA61E87CE84C}"/>
          </ac:grpSpMkLst>
        </pc:grpChg>
        <pc:grpChg chg="del mod topLvl">
          <ac:chgData name="Pratima Gautam" userId="664af63b8ee8a3a3" providerId="LiveId" clId="{19D4ED72-CE0D-4BD2-960D-5E252831E923}" dt="2019-11-14T10:57:38.391" v="819" actId="478"/>
          <ac:grpSpMkLst>
            <pc:docMk/>
            <pc:sldMk cId="1247662604" sldId="263"/>
            <ac:grpSpMk id="94" creationId="{06125CFB-3185-4628-8F42-8F9E428E79AF}"/>
          </ac:grpSpMkLst>
        </pc:grpChg>
        <pc:grpChg chg="add del mod">
          <ac:chgData name="Pratima Gautam" userId="664af63b8ee8a3a3" providerId="LiveId" clId="{19D4ED72-CE0D-4BD2-960D-5E252831E923}" dt="2019-11-14T11:02:33.223" v="913"/>
          <ac:grpSpMkLst>
            <pc:docMk/>
            <pc:sldMk cId="1247662604" sldId="263"/>
            <ac:grpSpMk id="109" creationId="{07E950BF-53BF-42FB-884E-CD071CCDC5DA}"/>
          </ac:grpSpMkLst>
        </pc:grpChg>
        <pc:grpChg chg="add del mod">
          <ac:chgData name="Pratima Gautam" userId="664af63b8ee8a3a3" providerId="LiveId" clId="{19D4ED72-CE0D-4BD2-960D-5E252831E923}" dt="2019-11-14T11:25:53.461" v="968" actId="478"/>
          <ac:grpSpMkLst>
            <pc:docMk/>
            <pc:sldMk cId="1247662604" sldId="263"/>
            <ac:grpSpMk id="131" creationId="{D4CAF257-1F3C-48D4-8451-452C680FC9C6}"/>
          </ac:grpSpMkLst>
        </pc:grpChg>
        <pc:grpChg chg="add mod topLvl">
          <ac:chgData name="Pratima Gautam" userId="664af63b8ee8a3a3" providerId="LiveId" clId="{19D4ED72-CE0D-4BD2-960D-5E252831E923}" dt="2019-11-14T11:32:15.105" v="982" actId="164"/>
          <ac:grpSpMkLst>
            <pc:docMk/>
            <pc:sldMk cId="1247662604" sldId="263"/>
            <ac:grpSpMk id="209" creationId="{A9E00D17-0750-4597-96AB-6CD51B9AF234}"/>
          </ac:grpSpMkLst>
        </pc:grpChg>
        <pc:grpChg chg="add del mod">
          <ac:chgData name="Pratima Gautam" userId="664af63b8ee8a3a3" providerId="LiveId" clId="{19D4ED72-CE0D-4BD2-960D-5E252831E923}" dt="2019-11-14T10:57:44.983" v="822"/>
          <ac:grpSpMkLst>
            <pc:docMk/>
            <pc:sldMk cId="1247662604" sldId="263"/>
            <ac:grpSpMk id="1047" creationId="{7FB0471D-9901-4056-BFC2-C757F9DB867E}"/>
          </ac:grpSpMkLst>
        </pc:grpChg>
        <pc:grpChg chg="add del mod">
          <ac:chgData name="Pratima Gautam" userId="664af63b8ee8a3a3" providerId="LiveId" clId="{19D4ED72-CE0D-4BD2-960D-5E252831E923}" dt="2019-11-14T11:07:27.172" v="954" actId="478"/>
          <ac:grpSpMkLst>
            <pc:docMk/>
            <pc:sldMk cId="1247662604" sldId="263"/>
            <ac:grpSpMk id="1051" creationId="{541E049F-CA33-40FB-A1D1-91A2F6184C90}"/>
          </ac:grpSpMkLst>
        </pc:grpChg>
        <pc:grpChg chg="mod topLvl">
          <ac:chgData name="Pratima Gautam" userId="664af63b8ee8a3a3" providerId="LiveId" clId="{19D4ED72-CE0D-4BD2-960D-5E252831E923}" dt="2019-11-14T11:32:15.105" v="982" actId="164"/>
          <ac:grpSpMkLst>
            <pc:docMk/>
            <pc:sldMk cId="1247662604" sldId="263"/>
            <ac:grpSpMk id="1054" creationId="{A03888AB-55BE-4856-B73C-4DA94D6F4CD8}"/>
          </ac:grpSpMkLst>
        </pc:grpChg>
        <pc:picChg chg="add del mod">
          <ac:chgData name="Pratima Gautam" userId="664af63b8ee8a3a3" providerId="LiveId" clId="{19D4ED72-CE0D-4BD2-960D-5E252831E923}" dt="2019-11-14T10:53:36.062" v="786" actId="27803"/>
          <ac:picMkLst>
            <pc:docMk/>
            <pc:sldMk cId="1247662604" sldId="263"/>
            <ac:picMk id="3" creationId="{51A45683-A2D2-4F3F-8D18-D6CC3CDF1A7F}"/>
          </ac:picMkLst>
        </pc:picChg>
        <pc:picChg chg="del">
          <ac:chgData name="Pratima Gautam" userId="664af63b8ee8a3a3" providerId="LiveId" clId="{19D4ED72-CE0D-4BD2-960D-5E252831E923}" dt="2019-11-14T10:53:16.663" v="783" actId="478"/>
          <ac:picMkLst>
            <pc:docMk/>
            <pc:sldMk cId="1247662604" sldId="263"/>
            <ac:picMk id="1026" creationId="{1E9BAF39-A2F6-414D-9627-ECC6AEB09296}"/>
          </ac:picMkLst>
        </pc:picChg>
        <pc:picChg chg="add del mod">
          <ac:chgData name="Pratima Gautam" userId="664af63b8ee8a3a3" providerId="LiveId" clId="{19D4ED72-CE0D-4BD2-960D-5E252831E923}" dt="2019-11-14T11:24:51.370" v="958" actId="27803"/>
          <ac:picMkLst>
            <pc:docMk/>
            <pc:sldMk cId="1247662604" sldId="263"/>
            <ac:picMk id="1053" creationId="{A03888AB-55BE-4856-B73C-4DA94D6F4CD8}"/>
          </ac:picMkLst>
        </pc:picChg>
      </pc:sldChg>
      <pc:sldChg chg="addSp delSp add">
        <pc:chgData name="Pratima Gautam" userId="664af63b8ee8a3a3" providerId="LiveId" clId="{19D4ED72-CE0D-4BD2-960D-5E252831E923}" dt="2019-11-15T06:41:49.899" v="1187"/>
        <pc:sldMkLst>
          <pc:docMk/>
          <pc:sldMk cId="2277015094" sldId="264"/>
        </pc:sldMkLst>
        <pc:spChg chg="add del">
          <ac:chgData name="Pratima Gautam" userId="664af63b8ee8a3a3" providerId="LiveId" clId="{19D4ED72-CE0D-4BD2-960D-5E252831E923}" dt="2019-11-15T06:41:49.899" v="1187"/>
          <ac:spMkLst>
            <pc:docMk/>
            <pc:sldMk cId="2277015094" sldId="264"/>
            <ac:spMk id="4" creationId="{0BFF07F0-DDE9-4256-B751-6721B52FC5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EADA1-BA62-4D4E-9030-F8AB50C1874B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E3662-58A0-42D0-9841-4E0C83B7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164-3396-4DB2-8264-B049DC77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8E1FB-D7EC-47DB-A1A4-1F06123E8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4112-F506-4957-B3F7-37DA9BA6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3063-7F95-4497-943C-90AF2BF5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9E89-69ED-406C-BC2D-C0E13FAF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6926-F66E-4739-B1D1-D6F415A0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7A7B6-F38F-4824-BCEF-D83755AF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5E2B-502C-4401-9DC4-911B8CB5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DD3C-DCAA-4B9E-A8C3-955C2CAC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4391-634C-48CE-A06A-8ACF4514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D6F60-89CF-40BD-991D-2D6A5C76F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EB68-C3CE-4A2F-A949-485426F6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6464-FA61-43B3-9203-0B7928EC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C918-9063-4052-B517-16ADC17B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D349-265E-4730-8B1A-16777897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AFDD-C6F8-420A-8C5A-E107E1D7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1C03-BA26-41CF-8180-1F5A4927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A63E-46E5-44B1-8A6A-BFC0B844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2AA-0A9A-4A2E-AC19-DC283D92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2279-D538-4FC4-97CA-D3BC7E3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0CBF-0999-4BBC-9B71-45D9D68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F1CE-79D7-497C-B0CC-EB932F28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7CCB-0D18-40B8-BB0D-753B96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C168-4582-431C-8433-41310FDF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0DF1-393F-4EC6-A289-581DAD07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21C7-0963-48F9-B39D-78CE6BDC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7D2D-DF10-4E31-89E2-11F1706E9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BA04C-BCF2-46CD-B64F-AFB5B804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EF8D-2496-467C-91AE-1A52668A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C07F-AC53-46FC-AD14-C51E6180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C70E-AF74-4614-914E-BF17DA0C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4AE-9156-4675-ABEE-8E5A3170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0DC8-CDE1-4260-8702-8D429B1E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9F36-C21F-4A80-B4AF-7CA92A1A0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4D3C4-C86D-4541-9753-EEA1620EA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51318-4BFE-42A8-B4DE-3F1823637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ECBC4-04DF-48F7-835B-26B887DA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7347F-A17C-4A03-BE07-0D49DA47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2330B-1084-4F3A-8804-8B4D8557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E5F7-3B7E-4AB2-8B18-B3E422AB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480D-7AC4-48A0-BC4B-71C9C8C1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7C53-D8AB-46B3-B313-720BD6A2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2F0CC-E0BF-4397-9EE5-912F5179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2E296-8DEB-4CD4-A909-968DF75A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148E0-8E22-4E6B-8E21-815BD892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DFFD-52C3-4CAB-BC73-22B1EB81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881E-0AB7-4A37-A193-EC9D893C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7B78-66EF-4859-BB38-C5248991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DEEF3-A98D-4796-B6ED-2B60EA67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62C4-87C9-4628-8FDB-64E55E2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C2BA2-D04D-4ED7-9076-0BFD282A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0924-7B35-4033-BB99-037600D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6D8C-F39A-476C-81ED-08B8B52B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716E7-C404-42DE-85A3-64F0E71B3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BE6D1-1B90-4543-AB97-7AB70339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B5161-D312-4D9C-B4C5-F1513A56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3237-7CD3-43DB-BE2D-C8D12FA3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1903-7EF5-4F0F-AC67-72719E47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60403-36E0-4F37-AC06-1374E896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153E-E036-4990-8D15-6397BCD2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3B24-F6A4-4821-9F78-AD19ACD9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9380-9DE6-492C-A04C-E8CF142D96FC}" type="datetimeFigureOut">
              <a:rPr lang="en-US" smtClean="0"/>
              <a:t>2020-06-09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9381-F194-460F-9696-007B2527C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89C4-4FBB-4073-B84A-0DDD82BD3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7B54-0619-4072-812E-6333474D3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1F2A0-3ED8-4D08-A4A5-DD0EE3C13833}"/>
              </a:ext>
            </a:extLst>
          </p:cNvPr>
          <p:cNvGrpSpPr/>
          <p:nvPr/>
        </p:nvGrpSpPr>
        <p:grpSpPr>
          <a:xfrm>
            <a:off x="3199212" y="2226522"/>
            <a:ext cx="1583967" cy="1992185"/>
            <a:chOff x="3348681" y="2323238"/>
            <a:chExt cx="1583967" cy="199218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33D25E7-7E06-404A-9CEB-8AE00E9E7CC4}"/>
                </a:ext>
              </a:extLst>
            </p:cNvPr>
            <p:cNvSpPr/>
            <p:nvPr/>
          </p:nvSpPr>
          <p:spPr>
            <a:xfrm>
              <a:off x="3348681" y="2728374"/>
              <a:ext cx="1583967" cy="1587049"/>
            </a:xfrm>
            <a:prstGeom prst="roundRect">
              <a:avLst>
                <a:gd name="adj" fmla="val 8061"/>
              </a:avLst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tx1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D74C771-D462-42A4-99D1-7947B7F8A973}"/>
                </a:ext>
              </a:extLst>
            </p:cNvPr>
            <p:cNvSpPr/>
            <p:nvPr/>
          </p:nvSpPr>
          <p:spPr>
            <a:xfrm>
              <a:off x="3348681" y="2525806"/>
              <a:ext cx="1583967" cy="1587049"/>
            </a:xfrm>
            <a:prstGeom prst="roundRect">
              <a:avLst>
                <a:gd name="adj" fmla="val 8061"/>
              </a:avLst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tx1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0C8A55-4A1D-42B8-AF5C-37F4699B6C0A}"/>
                </a:ext>
              </a:extLst>
            </p:cNvPr>
            <p:cNvSpPr/>
            <p:nvPr/>
          </p:nvSpPr>
          <p:spPr>
            <a:xfrm>
              <a:off x="3348681" y="2323238"/>
              <a:ext cx="1583967" cy="1587049"/>
            </a:xfrm>
            <a:prstGeom prst="roundRect">
              <a:avLst>
                <a:gd name="adj" fmla="val 8061"/>
              </a:avLst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tx1"/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C986F2D-CF35-45D7-9178-45581481AE09}"/>
              </a:ext>
            </a:extLst>
          </p:cNvPr>
          <p:cNvSpPr txBox="1"/>
          <p:nvPr/>
        </p:nvSpPr>
        <p:spPr>
          <a:xfrm>
            <a:off x="5770880" y="2261813"/>
            <a:ext cx="3892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Lexend Deca" pitchFamily="2" charset="0"/>
                <a:cs typeface="Lexend Deca" pitchFamily="2" charset="0"/>
              </a:rPr>
              <a:t>Classroom </a:t>
            </a:r>
          </a:p>
          <a:p>
            <a:r>
              <a:rPr lang="en-US" sz="5400" dirty="0" err="1">
                <a:latin typeface="Lexend Deca" pitchFamily="2" charset="0"/>
                <a:cs typeface="Lexend Deca" pitchFamily="2" charset="0"/>
              </a:rPr>
              <a:t>WebStack</a:t>
            </a:r>
            <a:endParaRPr lang="en-US" sz="5400" baseline="50000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2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C473BEB-71EF-4D1A-AC7E-7473CDBD0EAB}"/>
              </a:ext>
            </a:extLst>
          </p:cNvPr>
          <p:cNvGrpSpPr/>
          <p:nvPr/>
        </p:nvGrpSpPr>
        <p:grpSpPr>
          <a:xfrm>
            <a:off x="2661569" y="223126"/>
            <a:ext cx="7084323" cy="7084323"/>
            <a:chOff x="1615285" y="-251658"/>
            <a:chExt cx="7084323" cy="70843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A235E6B-8210-4F14-B2FF-95974699FB2A}"/>
                </a:ext>
              </a:extLst>
            </p:cNvPr>
            <p:cNvGrpSpPr/>
            <p:nvPr/>
          </p:nvGrpSpPr>
          <p:grpSpPr>
            <a:xfrm>
              <a:off x="1615285" y="-251658"/>
              <a:ext cx="7084323" cy="7084323"/>
              <a:chOff x="1615285" y="-251658"/>
              <a:chExt cx="7084323" cy="708432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F76394-C0FA-4058-B79C-FA08FCB7B4B8}"/>
                  </a:ext>
                </a:extLst>
              </p:cNvPr>
              <p:cNvSpPr/>
              <p:nvPr/>
            </p:nvSpPr>
            <p:spPr>
              <a:xfrm>
                <a:off x="1615285" y="-251658"/>
                <a:ext cx="7084323" cy="70843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57EFF89-2207-4362-925C-9CBE5202D94C}"/>
                  </a:ext>
                </a:extLst>
              </p:cNvPr>
              <p:cNvSpPr/>
              <p:nvPr/>
            </p:nvSpPr>
            <p:spPr>
              <a:xfrm>
                <a:off x="2565647" y="1944209"/>
                <a:ext cx="4856086" cy="2698812"/>
              </a:xfrm>
              <a:prstGeom prst="roundRect">
                <a:avLst>
                  <a:gd name="adj" fmla="val 8761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A4BABF-2C12-4915-93DF-FD24D2B42564}"/>
                  </a:ext>
                </a:extLst>
              </p:cNvPr>
              <p:cNvGrpSpPr/>
              <p:nvPr/>
            </p:nvGrpSpPr>
            <p:grpSpPr>
              <a:xfrm>
                <a:off x="3304449" y="2722115"/>
                <a:ext cx="3378482" cy="1413769"/>
                <a:chOff x="3533313" y="2971800"/>
                <a:chExt cx="2185140" cy="914400"/>
              </a:xfrm>
            </p:grpSpPr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F1CEFB91-D25C-4B71-AFA4-3C9C882374F0}"/>
                    </a:ext>
                  </a:extLst>
                </p:cNvPr>
                <p:cNvSpPr/>
                <p:nvPr/>
              </p:nvSpPr>
              <p:spPr>
                <a:xfrm>
                  <a:off x="3533313" y="2971800"/>
                  <a:ext cx="1198485" cy="914400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9AE72A1-4EBA-4186-B294-8E3EE1276641}"/>
                    </a:ext>
                  </a:extLst>
                </p:cNvPr>
                <p:cNvSpPr/>
                <p:nvPr/>
              </p:nvSpPr>
              <p:spPr>
                <a:xfrm>
                  <a:off x="5035883" y="3197888"/>
                  <a:ext cx="682570" cy="68257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633047FD-5EAC-46BC-8882-2D3B9DDA77E5}"/>
                </a:ext>
              </a:extLst>
            </p:cNvPr>
            <p:cNvSpPr/>
            <p:nvPr/>
          </p:nvSpPr>
          <p:spPr>
            <a:xfrm>
              <a:off x="5824330" y="4447760"/>
              <a:ext cx="1451283" cy="20373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F2FA0-B2F5-468A-8A70-471140629B84}"/>
                </a:ext>
              </a:extLst>
            </p:cNvPr>
            <p:cNvGrpSpPr/>
            <p:nvPr/>
          </p:nvGrpSpPr>
          <p:grpSpPr>
            <a:xfrm>
              <a:off x="2176190" y="2632768"/>
              <a:ext cx="2532654" cy="3856594"/>
              <a:chOff x="7983726" y="2138282"/>
              <a:chExt cx="2607276" cy="3970221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DED7E7-30B1-47BA-BC5B-07B259E9A586}"/>
                  </a:ext>
                </a:extLst>
              </p:cNvPr>
              <p:cNvSpPr/>
              <p:nvPr/>
            </p:nvSpPr>
            <p:spPr>
              <a:xfrm>
                <a:off x="8593240" y="2138282"/>
                <a:ext cx="1412013" cy="14120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C32F6233-73B3-45F5-92D0-C5D31278F218}"/>
                  </a:ext>
                </a:extLst>
              </p:cNvPr>
              <p:cNvSpPr/>
              <p:nvPr/>
            </p:nvSpPr>
            <p:spPr>
              <a:xfrm rot="5400000">
                <a:off x="7983726" y="3501227"/>
                <a:ext cx="2607276" cy="2607276"/>
              </a:xfrm>
              <a:prstGeom prst="chord">
                <a:avLst>
                  <a:gd name="adj1" fmla="val 5404431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F8BE7AD-F766-4855-AF2E-1D7F6D105CC6}"/>
                  </a:ext>
                </a:extLst>
              </p:cNvPr>
              <p:cNvSpPr/>
              <p:nvPr/>
            </p:nvSpPr>
            <p:spPr>
              <a:xfrm>
                <a:off x="7983726" y="4798769"/>
                <a:ext cx="2607276" cy="4817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9ED868-1133-40CA-8776-D443622A42F7}"/>
                </a:ext>
              </a:extLst>
            </p:cNvPr>
            <p:cNvGrpSpPr/>
            <p:nvPr/>
          </p:nvGrpSpPr>
          <p:grpSpPr>
            <a:xfrm>
              <a:off x="2265584" y="2722115"/>
              <a:ext cx="2353867" cy="3662248"/>
              <a:chOff x="7983726" y="2083368"/>
              <a:chExt cx="2607276" cy="405651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75A3676-70C6-4A9A-9B6F-7EA72C67CF7C}"/>
                  </a:ext>
                </a:extLst>
              </p:cNvPr>
              <p:cNvSpPr/>
              <p:nvPr/>
            </p:nvSpPr>
            <p:spPr>
              <a:xfrm>
                <a:off x="8593241" y="2083368"/>
                <a:ext cx="1388246" cy="134563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hord 26">
                <a:extLst>
                  <a:ext uri="{FF2B5EF4-FFF2-40B4-BE49-F238E27FC236}">
                    <a16:creationId xmlns:a16="http://schemas.microsoft.com/office/drawing/2014/main" id="{9506556E-469B-4663-8FF5-13BA136E0DC3}"/>
                  </a:ext>
                </a:extLst>
              </p:cNvPr>
              <p:cNvSpPr/>
              <p:nvPr/>
            </p:nvSpPr>
            <p:spPr>
              <a:xfrm rot="5400000">
                <a:off x="7983726" y="3532605"/>
                <a:ext cx="2607276" cy="2607276"/>
              </a:xfrm>
              <a:prstGeom prst="chord">
                <a:avLst>
                  <a:gd name="adj1" fmla="val 5404431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8C76C48-2E10-4D79-8A2E-9D337E32CE6F}"/>
                  </a:ext>
                </a:extLst>
              </p:cNvPr>
              <p:cNvSpPr/>
              <p:nvPr/>
            </p:nvSpPr>
            <p:spPr>
              <a:xfrm>
                <a:off x="7983726" y="4830147"/>
                <a:ext cx="2607276" cy="4817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D31EF58-2D5A-4564-9E79-7E01D49245CB}"/>
                </a:ext>
              </a:extLst>
            </p:cNvPr>
            <p:cNvSpPr/>
            <p:nvPr/>
          </p:nvSpPr>
          <p:spPr>
            <a:xfrm>
              <a:off x="2650880" y="5089058"/>
              <a:ext cx="117379" cy="6400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4E94824-413B-4906-A4F2-214089C8FB07}"/>
                </a:ext>
              </a:extLst>
            </p:cNvPr>
            <p:cNvSpPr/>
            <p:nvPr/>
          </p:nvSpPr>
          <p:spPr>
            <a:xfrm>
              <a:off x="4113569" y="5089057"/>
              <a:ext cx="117379" cy="6400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0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DC5529B-72BD-4E71-9546-A35A5996BB55}"/>
              </a:ext>
            </a:extLst>
          </p:cNvPr>
          <p:cNvGrpSpPr/>
          <p:nvPr/>
        </p:nvGrpSpPr>
        <p:grpSpPr>
          <a:xfrm>
            <a:off x="5107642" y="2899315"/>
            <a:ext cx="1976715" cy="1059370"/>
            <a:chOff x="4487586" y="1568847"/>
            <a:chExt cx="1976715" cy="1059370"/>
          </a:xfrm>
        </p:grpSpPr>
        <p:sp>
          <p:nvSpPr>
            <p:cNvPr id="6" name="Flowchart: Stored Data 5">
              <a:extLst>
                <a:ext uri="{FF2B5EF4-FFF2-40B4-BE49-F238E27FC236}">
                  <a16:creationId xmlns:a16="http://schemas.microsoft.com/office/drawing/2014/main" id="{79CF8EA7-8641-47A2-8AA7-378792E55293}"/>
                </a:ext>
              </a:extLst>
            </p:cNvPr>
            <p:cNvSpPr/>
            <p:nvPr/>
          </p:nvSpPr>
          <p:spPr>
            <a:xfrm rot="16200000">
              <a:off x="5075668" y="1652451"/>
              <a:ext cx="835660" cy="1115871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1ABDD5E-EC16-45BA-81FA-CF15E488717E}"/>
                </a:ext>
              </a:extLst>
            </p:cNvPr>
            <p:cNvSpPr/>
            <p:nvPr/>
          </p:nvSpPr>
          <p:spPr>
            <a:xfrm>
              <a:off x="4648171" y="1792556"/>
              <a:ext cx="1673134" cy="465526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D8D757D7-7871-43E6-BF51-CFF104B3B5AC}"/>
                </a:ext>
              </a:extLst>
            </p:cNvPr>
            <p:cNvSpPr/>
            <p:nvPr/>
          </p:nvSpPr>
          <p:spPr>
            <a:xfrm>
              <a:off x="4522695" y="1568847"/>
              <a:ext cx="1941606" cy="54022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DF69BD-56F9-41B4-BBF5-22F74BD1EA38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4522695" y="1838959"/>
              <a:ext cx="0" cy="30132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7CAE2EC2-D5A6-41FB-8418-6BB28F93CD7F}"/>
                </a:ext>
              </a:extLst>
            </p:cNvPr>
            <p:cNvSpPr/>
            <p:nvPr/>
          </p:nvSpPr>
          <p:spPr>
            <a:xfrm rot="16200000">
              <a:off x="4424756" y="2120388"/>
              <a:ext cx="200524" cy="74863"/>
            </a:xfrm>
            <a:prstGeom prst="flowChartTermina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29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9BAF39-A2F6-414D-9627-ECC6AEB0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92" y="2108854"/>
            <a:ext cx="2640291" cy="26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1437FF6-FBB7-47AF-AC63-DB08B9D4FC75}"/>
              </a:ext>
            </a:extLst>
          </p:cNvPr>
          <p:cNvGrpSpPr/>
          <p:nvPr/>
        </p:nvGrpSpPr>
        <p:grpSpPr>
          <a:xfrm>
            <a:off x="5408020" y="777240"/>
            <a:ext cx="5303520" cy="5303520"/>
            <a:chOff x="3553904" y="1072997"/>
            <a:chExt cx="5303520" cy="5303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6516AD-44DB-42F3-A65A-248F921DC253}"/>
                </a:ext>
              </a:extLst>
            </p:cNvPr>
            <p:cNvSpPr/>
            <p:nvPr/>
          </p:nvSpPr>
          <p:spPr>
            <a:xfrm>
              <a:off x="3553904" y="1072997"/>
              <a:ext cx="5303520" cy="5303520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6FFBE9-5A57-4BA8-9434-588F94E7FEBB}"/>
                </a:ext>
              </a:extLst>
            </p:cNvPr>
            <p:cNvGrpSpPr/>
            <p:nvPr/>
          </p:nvGrpSpPr>
          <p:grpSpPr>
            <a:xfrm>
              <a:off x="5413681" y="2728665"/>
              <a:ext cx="1583967" cy="1992185"/>
              <a:chOff x="3348681" y="2323238"/>
              <a:chExt cx="1583967" cy="199218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2AC48FA-85A1-45C0-A7CE-287529719322}"/>
                  </a:ext>
                </a:extLst>
              </p:cNvPr>
              <p:cNvSpPr/>
              <p:nvPr/>
            </p:nvSpPr>
            <p:spPr>
              <a:xfrm>
                <a:off x="3348681" y="2728374"/>
                <a:ext cx="1583967" cy="1587049"/>
              </a:xfrm>
              <a:prstGeom prst="roundRect">
                <a:avLst>
                  <a:gd name="adj" fmla="val 8061"/>
                </a:avLst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B5B5B5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13F25F0-266B-4609-B33C-59B3583E1958}"/>
                  </a:ext>
                </a:extLst>
              </p:cNvPr>
              <p:cNvSpPr/>
              <p:nvPr/>
            </p:nvSpPr>
            <p:spPr>
              <a:xfrm>
                <a:off x="3348681" y="2525806"/>
                <a:ext cx="1583967" cy="1587049"/>
              </a:xfrm>
              <a:prstGeom prst="roundRect">
                <a:avLst>
                  <a:gd name="adj" fmla="val 8061"/>
                </a:avLst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B5B5B5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53744D9-5420-41E9-938A-2144947D8CD0}"/>
                  </a:ext>
                </a:extLst>
              </p:cNvPr>
              <p:cNvSpPr/>
              <p:nvPr/>
            </p:nvSpPr>
            <p:spPr>
              <a:xfrm>
                <a:off x="3348681" y="2323238"/>
                <a:ext cx="1583967" cy="1587049"/>
              </a:xfrm>
              <a:prstGeom prst="roundRect">
                <a:avLst>
                  <a:gd name="adj" fmla="val 8061"/>
                </a:avLst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B5B5B5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BD11D7-85F4-414E-AA94-5C708325962D}"/>
                </a:ext>
              </a:extLst>
            </p:cNvPr>
            <p:cNvGrpSpPr/>
            <p:nvPr/>
          </p:nvGrpSpPr>
          <p:grpSpPr>
            <a:xfrm>
              <a:off x="7326336" y="1194332"/>
              <a:ext cx="948275" cy="1254226"/>
              <a:chOff x="7326336" y="1194332"/>
              <a:chExt cx="948275" cy="1254226"/>
            </a:xfrm>
          </p:grpSpPr>
          <p:sp>
            <p:nvSpPr>
              <p:cNvPr id="12" name="Wave 11">
                <a:extLst>
                  <a:ext uri="{FF2B5EF4-FFF2-40B4-BE49-F238E27FC236}">
                    <a16:creationId xmlns:a16="http://schemas.microsoft.com/office/drawing/2014/main" id="{D26DBE18-565C-42C7-A807-38342877D61E}"/>
                  </a:ext>
                </a:extLst>
              </p:cNvPr>
              <p:cNvSpPr/>
              <p:nvPr/>
            </p:nvSpPr>
            <p:spPr>
              <a:xfrm rot="3910764" flipV="1">
                <a:off x="7182003" y="1378980"/>
                <a:ext cx="1213911" cy="925246"/>
              </a:xfrm>
              <a:prstGeom prst="wave">
                <a:avLst>
                  <a:gd name="adj1" fmla="val 17508"/>
                  <a:gd name="adj2" fmla="val 0"/>
                </a:avLst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Wave 12">
                <a:extLst>
                  <a:ext uri="{FF2B5EF4-FFF2-40B4-BE49-F238E27FC236}">
                    <a16:creationId xmlns:a16="http://schemas.microsoft.com/office/drawing/2014/main" id="{71208366-156C-4492-9F7F-9C5DAE2C6350}"/>
                  </a:ext>
                </a:extLst>
              </p:cNvPr>
              <p:cNvSpPr/>
              <p:nvPr/>
            </p:nvSpPr>
            <p:spPr>
              <a:xfrm rot="3898296" flipV="1">
                <a:off x="7207995" y="1365910"/>
                <a:ext cx="1238193" cy="895038"/>
              </a:xfrm>
              <a:prstGeom prst="wave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1ED8B6-1537-46D4-A9C1-2F08EA8B1942}"/>
                </a:ext>
              </a:extLst>
            </p:cNvPr>
            <p:cNvGrpSpPr/>
            <p:nvPr/>
          </p:nvGrpSpPr>
          <p:grpSpPr>
            <a:xfrm rot="20538342">
              <a:off x="3558545" y="1807605"/>
              <a:ext cx="1324136" cy="1108992"/>
              <a:chOff x="7802880" y="4633677"/>
              <a:chExt cx="1054544" cy="88320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7BE633-3276-47BF-B6FE-FD0A0DDD212F}"/>
                  </a:ext>
                </a:extLst>
              </p:cNvPr>
              <p:cNvSpPr/>
              <p:nvPr/>
            </p:nvSpPr>
            <p:spPr>
              <a:xfrm>
                <a:off x="7802880" y="4720850"/>
                <a:ext cx="1054544" cy="79603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E4C91A2-E4E0-4F7E-BF76-3C9DA8AE7003}"/>
                  </a:ext>
                </a:extLst>
              </p:cNvPr>
              <p:cNvSpPr/>
              <p:nvPr/>
            </p:nvSpPr>
            <p:spPr>
              <a:xfrm>
                <a:off x="8494508" y="4808220"/>
                <a:ext cx="274320" cy="274320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1F71D132-7419-4153-B55F-5D12EA65A5C4}"/>
                  </a:ext>
                </a:extLst>
              </p:cNvPr>
              <p:cNvSpPr/>
              <p:nvPr/>
            </p:nvSpPr>
            <p:spPr>
              <a:xfrm>
                <a:off x="7802880" y="4633677"/>
                <a:ext cx="365760" cy="258364"/>
              </a:xfrm>
              <a:prstGeom prst="snip1Rect">
                <a:avLst>
                  <a:gd name="adj" fmla="val 50000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16A87F-C3A5-4DF1-B7F4-7EFC022B6C28}"/>
                </a:ext>
              </a:extLst>
            </p:cNvPr>
            <p:cNvGrpSpPr/>
            <p:nvPr/>
          </p:nvGrpSpPr>
          <p:grpSpPr>
            <a:xfrm rot="935858">
              <a:off x="7441150" y="4523037"/>
              <a:ext cx="163137" cy="693060"/>
              <a:chOff x="3852981" y="1968128"/>
              <a:chExt cx="226702" cy="963105"/>
            </a:xfrm>
          </p:grpSpPr>
          <p:sp>
            <p:nvSpPr>
              <p:cNvPr id="22" name="Diagonal Stripe 21">
                <a:extLst>
                  <a:ext uri="{FF2B5EF4-FFF2-40B4-BE49-F238E27FC236}">
                    <a16:creationId xmlns:a16="http://schemas.microsoft.com/office/drawing/2014/main" id="{8CA14510-B5EE-42AF-8707-69CD10FFFA45}"/>
                  </a:ext>
                </a:extLst>
              </p:cNvPr>
              <p:cNvSpPr/>
              <p:nvPr/>
            </p:nvSpPr>
            <p:spPr>
              <a:xfrm rot="7917016">
                <a:off x="3843999" y="1977110"/>
                <a:ext cx="212276" cy="194311"/>
              </a:xfrm>
              <a:prstGeom prst="diagStripe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EB95EE6-F77C-4708-900A-86841A0B9906}"/>
                  </a:ext>
                </a:extLst>
              </p:cNvPr>
              <p:cNvSpPr/>
              <p:nvPr/>
            </p:nvSpPr>
            <p:spPr>
              <a:xfrm>
                <a:off x="3888923" y="2102558"/>
                <a:ext cx="190500" cy="82867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4A4C1F-7D58-46ED-8413-18741F23E52B}"/>
                  </a:ext>
                </a:extLst>
              </p:cNvPr>
              <p:cNvSpPr/>
              <p:nvPr/>
            </p:nvSpPr>
            <p:spPr>
              <a:xfrm>
                <a:off x="3937910" y="2045970"/>
                <a:ext cx="91670" cy="933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04C5F4-DA2B-45B3-8BA9-EDF4BF3008C2}"/>
                  </a:ext>
                </a:extLst>
              </p:cNvPr>
              <p:cNvSpPr/>
              <p:nvPr/>
            </p:nvSpPr>
            <p:spPr>
              <a:xfrm>
                <a:off x="3988013" y="2204984"/>
                <a:ext cx="91670" cy="598224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8CEBAF-68AF-4416-9A17-5105C43B8D20}"/>
                </a:ext>
              </a:extLst>
            </p:cNvPr>
            <p:cNvGrpSpPr/>
            <p:nvPr/>
          </p:nvGrpSpPr>
          <p:grpSpPr>
            <a:xfrm rot="20718100">
              <a:off x="7768988" y="4290216"/>
              <a:ext cx="116206" cy="701099"/>
              <a:chOff x="7822881" y="4488765"/>
              <a:chExt cx="116206" cy="70109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A110E4D-BFCA-4BA7-ABEA-5818B80F35FB}"/>
                  </a:ext>
                </a:extLst>
              </p:cNvPr>
              <p:cNvSpPr/>
              <p:nvPr/>
            </p:nvSpPr>
            <p:spPr>
              <a:xfrm>
                <a:off x="7822882" y="4488765"/>
                <a:ext cx="116205" cy="649020"/>
              </a:xfrm>
              <a:prstGeom prst="roundRect">
                <a:avLst>
                  <a:gd name="adj" fmla="val 50000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F6AD2FCC-E08E-496E-B20C-E174F06C9587}"/>
                  </a:ext>
                </a:extLst>
              </p:cNvPr>
              <p:cNvSpPr/>
              <p:nvPr/>
            </p:nvSpPr>
            <p:spPr>
              <a:xfrm rot="10800000">
                <a:off x="7822881" y="5085706"/>
                <a:ext cx="116205" cy="1041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97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6B7D282B-E923-474E-87F9-C2F049C21F0C}"/>
              </a:ext>
            </a:extLst>
          </p:cNvPr>
          <p:cNvGrpSpPr/>
          <p:nvPr/>
        </p:nvGrpSpPr>
        <p:grpSpPr>
          <a:xfrm>
            <a:off x="1935158" y="230350"/>
            <a:ext cx="8321684" cy="6257925"/>
            <a:chOff x="3923494" y="546873"/>
            <a:chExt cx="8321684" cy="6257925"/>
          </a:xfrm>
        </p:grpSpPr>
        <p:grpSp>
          <p:nvGrpSpPr>
            <p:cNvPr id="1054" name="Graphic 1052">
              <a:extLst>
                <a:ext uri="{FF2B5EF4-FFF2-40B4-BE49-F238E27FC236}">
                  <a16:creationId xmlns:a16="http://schemas.microsoft.com/office/drawing/2014/main" id="{A03888AB-55BE-4856-B73C-4DA94D6F4CD8}"/>
                </a:ext>
              </a:extLst>
            </p:cNvPr>
            <p:cNvGrpSpPr/>
            <p:nvPr/>
          </p:nvGrpSpPr>
          <p:grpSpPr>
            <a:xfrm>
              <a:off x="3923494" y="546873"/>
              <a:ext cx="8321684" cy="6257925"/>
              <a:chOff x="3923494" y="546873"/>
              <a:chExt cx="8321684" cy="6257925"/>
            </a:xfrm>
          </p:grpSpPr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B4F35D26-6855-4B0D-864E-1D257698B338}"/>
                  </a:ext>
                </a:extLst>
              </p:cNvPr>
              <p:cNvSpPr/>
              <p:nvPr/>
            </p:nvSpPr>
            <p:spPr>
              <a:xfrm>
                <a:off x="5533219" y="796158"/>
                <a:ext cx="3352800" cy="2812237"/>
              </a:xfrm>
              <a:custGeom>
                <a:avLst/>
                <a:gdLst>
                  <a:gd name="connsiteX0" fmla="*/ 0 w 3352800"/>
                  <a:gd name="connsiteY0" fmla="*/ 0 h 2812237"/>
                  <a:gd name="connsiteX1" fmla="*/ 3352800 w 3352800"/>
                  <a:gd name="connsiteY1" fmla="*/ 0 h 2812237"/>
                  <a:gd name="connsiteX2" fmla="*/ 3352800 w 3352800"/>
                  <a:gd name="connsiteY2" fmla="*/ 2812237 h 2812237"/>
                  <a:gd name="connsiteX3" fmla="*/ 0 w 3352800"/>
                  <a:gd name="connsiteY3" fmla="*/ 2812237 h 281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52800" h="2812237">
                    <a:moveTo>
                      <a:pt x="0" y="0"/>
                    </a:moveTo>
                    <a:lnTo>
                      <a:pt x="3352800" y="0"/>
                    </a:lnTo>
                    <a:lnTo>
                      <a:pt x="3352800" y="2812237"/>
                    </a:lnTo>
                    <a:lnTo>
                      <a:pt x="0" y="281223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D193C92C-835A-4C7E-A447-F650B3F0E466}"/>
                  </a:ext>
                </a:extLst>
              </p:cNvPr>
              <p:cNvSpPr/>
              <p:nvPr/>
            </p:nvSpPr>
            <p:spPr>
              <a:xfrm>
                <a:off x="9757556" y="5326042"/>
                <a:ext cx="295275" cy="408252"/>
              </a:xfrm>
              <a:custGeom>
                <a:avLst/>
                <a:gdLst>
                  <a:gd name="connsiteX0" fmla="*/ 0 w 295275"/>
                  <a:gd name="connsiteY0" fmla="*/ 64294 h 408252"/>
                  <a:gd name="connsiteX1" fmla="*/ 76200 w 295275"/>
                  <a:gd name="connsiteY1" fmla="*/ 378619 h 408252"/>
                  <a:gd name="connsiteX2" fmla="*/ 200025 w 295275"/>
                  <a:gd name="connsiteY2" fmla="*/ 407194 h 408252"/>
                  <a:gd name="connsiteX3" fmla="*/ 295275 w 295275"/>
                  <a:gd name="connsiteY3" fmla="*/ 254794 h 408252"/>
                  <a:gd name="connsiteX4" fmla="*/ 200025 w 295275"/>
                  <a:gd name="connsiteY4" fmla="*/ 26194 h 408252"/>
                  <a:gd name="connsiteX5" fmla="*/ 0 w 295275"/>
                  <a:gd name="connsiteY5" fmla="*/ 64294 h 40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275" h="408252">
                    <a:moveTo>
                      <a:pt x="0" y="64294"/>
                    </a:moveTo>
                    <a:cubicBezTo>
                      <a:pt x="0" y="64294"/>
                      <a:pt x="76200" y="340519"/>
                      <a:pt x="76200" y="378619"/>
                    </a:cubicBezTo>
                    <a:cubicBezTo>
                      <a:pt x="76200" y="416719"/>
                      <a:pt x="200025" y="407194"/>
                      <a:pt x="200025" y="407194"/>
                    </a:cubicBezTo>
                    <a:lnTo>
                      <a:pt x="295275" y="254794"/>
                    </a:lnTo>
                    <a:cubicBezTo>
                      <a:pt x="295275" y="254794"/>
                      <a:pt x="219075" y="102394"/>
                      <a:pt x="200025" y="26194"/>
                    </a:cubicBezTo>
                    <a:cubicBezTo>
                      <a:pt x="180975" y="-50006"/>
                      <a:pt x="0" y="64294"/>
                      <a:pt x="0" y="64294"/>
                    </a:cubicBezTo>
                    <a:close/>
                  </a:path>
                </a:pathLst>
              </a:custGeom>
              <a:solidFill>
                <a:srgbClr val="FBBE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14E97ECB-F126-4ACE-8C41-E5CF647C1326}"/>
                  </a:ext>
                </a:extLst>
              </p:cNvPr>
              <p:cNvSpPr/>
              <p:nvPr/>
            </p:nvSpPr>
            <p:spPr>
              <a:xfrm>
                <a:off x="9706293" y="5534298"/>
                <a:ext cx="434346" cy="566101"/>
              </a:xfrm>
              <a:custGeom>
                <a:avLst/>
                <a:gdLst>
                  <a:gd name="connsiteX0" fmla="*/ 194138 w 434346"/>
                  <a:gd name="connsiteY0" fmla="*/ 113212 h 566101"/>
                  <a:gd name="connsiteX1" fmla="*/ 308438 w 434346"/>
                  <a:gd name="connsiteY1" fmla="*/ 56062 h 566101"/>
                  <a:gd name="connsiteX2" fmla="*/ 356063 w 434346"/>
                  <a:gd name="connsiteY2" fmla="*/ 8437 h 566101"/>
                  <a:gd name="connsiteX3" fmla="*/ 422738 w 434346"/>
                  <a:gd name="connsiteY3" fmla="*/ 141787 h 566101"/>
                  <a:gd name="connsiteX4" fmla="*/ 260813 w 434346"/>
                  <a:gd name="connsiteY4" fmla="*/ 351337 h 566101"/>
                  <a:gd name="connsiteX5" fmla="*/ 51263 w 434346"/>
                  <a:gd name="connsiteY5" fmla="*/ 560887 h 566101"/>
                  <a:gd name="connsiteX6" fmla="*/ 22688 w 434346"/>
                  <a:gd name="connsiteY6" fmla="*/ 437062 h 566101"/>
                  <a:gd name="connsiteX7" fmla="*/ 79838 w 434346"/>
                  <a:gd name="connsiteY7" fmla="*/ 227512 h 566101"/>
                  <a:gd name="connsiteX8" fmla="*/ 79838 w 434346"/>
                  <a:gd name="connsiteY8" fmla="*/ 84637 h 566101"/>
                  <a:gd name="connsiteX9" fmla="*/ 156038 w 434346"/>
                  <a:gd name="connsiteY9" fmla="*/ 94162 h 566101"/>
                  <a:gd name="connsiteX10" fmla="*/ 194138 w 434346"/>
                  <a:gd name="connsiteY10" fmla="*/ 113212 h 56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346" h="566101">
                    <a:moveTo>
                      <a:pt x="194138" y="113212"/>
                    </a:moveTo>
                    <a:cubicBezTo>
                      <a:pt x="194138" y="113212"/>
                      <a:pt x="308438" y="141787"/>
                      <a:pt x="308438" y="56062"/>
                    </a:cubicBezTo>
                    <a:cubicBezTo>
                      <a:pt x="308438" y="-29663"/>
                      <a:pt x="356063" y="8437"/>
                      <a:pt x="356063" y="8437"/>
                    </a:cubicBezTo>
                    <a:cubicBezTo>
                      <a:pt x="356063" y="8437"/>
                      <a:pt x="470363" y="75112"/>
                      <a:pt x="422738" y="141787"/>
                    </a:cubicBezTo>
                    <a:cubicBezTo>
                      <a:pt x="375113" y="208462"/>
                      <a:pt x="289388" y="284662"/>
                      <a:pt x="260813" y="351337"/>
                    </a:cubicBezTo>
                    <a:cubicBezTo>
                      <a:pt x="232238" y="418012"/>
                      <a:pt x="146513" y="598987"/>
                      <a:pt x="51263" y="560887"/>
                    </a:cubicBezTo>
                    <a:cubicBezTo>
                      <a:pt x="-43987" y="522787"/>
                      <a:pt x="22688" y="437062"/>
                      <a:pt x="22688" y="437062"/>
                    </a:cubicBezTo>
                    <a:cubicBezTo>
                      <a:pt x="22688" y="437062"/>
                      <a:pt x="98888" y="322762"/>
                      <a:pt x="79838" y="227512"/>
                    </a:cubicBezTo>
                    <a:cubicBezTo>
                      <a:pt x="60788" y="132262"/>
                      <a:pt x="51263" y="84637"/>
                      <a:pt x="79838" y="84637"/>
                    </a:cubicBezTo>
                    <a:cubicBezTo>
                      <a:pt x="108413" y="84637"/>
                      <a:pt x="156038" y="56062"/>
                      <a:pt x="156038" y="94162"/>
                    </a:cubicBezTo>
                    <a:cubicBezTo>
                      <a:pt x="156038" y="132262"/>
                      <a:pt x="194138" y="113212"/>
                      <a:pt x="194138" y="113212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15A903A1-1A9E-496B-A42A-B7E06CC45EC9}"/>
                  </a:ext>
                </a:extLst>
              </p:cNvPr>
              <p:cNvSpPr/>
              <p:nvPr/>
            </p:nvSpPr>
            <p:spPr>
              <a:xfrm>
                <a:off x="9533719" y="1385073"/>
                <a:ext cx="723900" cy="723900"/>
              </a:xfrm>
              <a:custGeom>
                <a:avLst/>
                <a:gdLst>
                  <a:gd name="connsiteX0" fmla="*/ 723900 w 723900"/>
                  <a:gd name="connsiteY0" fmla="*/ 361950 h 723900"/>
                  <a:gd name="connsiteX1" fmla="*/ 361950 w 723900"/>
                  <a:gd name="connsiteY1" fmla="*/ 723900 h 723900"/>
                  <a:gd name="connsiteX2" fmla="*/ 0 w 723900"/>
                  <a:gd name="connsiteY2" fmla="*/ 361950 h 723900"/>
                  <a:gd name="connsiteX3" fmla="*/ 361950 w 723900"/>
                  <a:gd name="connsiteY3" fmla="*/ 0 h 723900"/>
                  <a:gd name="connsiteX4" fmla="*/ 723900 w 723900"/>
                  <a:gd name="connsiteY4" fmla="*/ 36195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900" h="723900">
                    <a:moveTo>
                      <a:pt x="723900" y="361950"/>
                    </a:moveTo>
                    <a:cubicBezTo>
                      <a:pt x="723900" y="561849"/>
                      <a:pt x="561849" y="723900"/>
                      <a:pt x="361950" y="723900"/>
                    </a:cubicBezTo>
                    <a:cubicBezTo>
                      <a:pt x="162051" y="723900"/>
                      <a:pt x="0" y="561849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49" y="0"/>
                      <a:pt x="723900" y="162051"/>
                      <a:pt x="723900" y="36195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3D9B3B9F-71EC-4221-A801-F08ACD29D55E}"/>
                  </a:ext>
                </a:extLst>
              </p:cNvPr>
              <p:cNvSpPr/>
              <p:nvPr/>
            </p:nvSpPr>
            <p:spPr>
              <a:xfrm>
                <a:off x="9533719" y="1118373"/>
                <a:ext cx="647700" cy="647700"/>
              </a:xfrm>
              <a:custGeom>
                <a:avLst/>
                <a:gdLst>
                  <a:gd name="connsiteX0" fmla="*/ 647700 w 647700"/>
                  <a:gd name="connsiteY0" fmla="*/ 323850 h 647700"/>
                  <a:gd name="connsiteX1" fmla="*/ 323850 w 647700"/>
                  <a:gd name="connsiteY1" fmla="*/ 647700 h 647700"/>
                  <a:gd name="connsiteX2" fmla="*/ 0 w 647700"/>
                  <a:gd name="connsiteY2" fmla="*/ 323850 h 647700"/>
                  <a:gd name="connsiteX3" fmla="*/ 323850 w 647700"/>
                  <a:gd name="connsiteY3" fmla="*/ 0 h 647700"/>
                  <a:gd name="connsiteX4" fmla="*/ 647700 w 647700"/>
                  <a:gd name="connsiteY4" fmla="*/ 3238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700" h="647700">
                    <a:moveTo>
                      <a:pt x="647700" y="323850"/>
                    </a:moveTo>
                    <a:cubicBezTo>
                      <a:pt x="647700" y="502707"/>
                      <a:pt x="502708" y="647700"/>
                      <a:pt x="323850" y="647700"/>
                    </a:cubicBezTo>
                    <a:cubicBezTo>
                      <a:pt x="144992" y="647700"/>
                      <a:pt x="0" y="502707"/>
                      <a:pt x="0" y="323850"/>
                    </a:cubicBezTo>
                    <a:cubicBezTo>
                      <a:pt x="0" y="144993"/>
                      <a:pt x="144992" y="0"/>
                      <a:pt x="323850" y="0"/>
                    </a:cubicBezTo>
                    <a:cubicBezTo>
                      <a:pt x="502708" y="0"/>
                      <a:pt x="647700" y="144993"/>
                      <a:pt x="647700" y="32385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A45B7A43-F10A-45F4-AB24-EA117DB93850}"/>
                  </a:ext>
                </a:extLst>
              </p:cNvPr>
              <p:cNvSpPr/>
              <p:nvPr/>
            </p:nvSpPr>
            <p:spPr>
              <a:xfrm>
                <a:off x="9417847" y="2975748"/>
                <a:ext cx="268271" cy="381000"/>
              </a:xfrm>
              <a:custGeom>
                <a:avLst/>
                <a:gdLst>
                  <a:gd name="connsiteX0" fmla="*/ 268271 w 268271"/>
                  <a:gd name="connsiteY0" fmla="*/ 381000 h 381000"/>
                  <a:gd name="connsiteX1" fmla="*/ 77771 w 268271"/>
                  <a:gd name="connsiteY1" fmla="*/ 361950 h 381000"/>
                  <a:gd name="connsiteX2" fmla="*/ 0 w 268271"/>
                  <a:gd name="connsiteY2" fmla="*/ 171717 h 381000"/>
                  <a:gd name="connsiteX3" fmla="*/ 11096 w 268271"/>
                  <a:gd name="connsiteY3" fmla="*/ 0 h 381000"/>
                  <a:gd name="connsiteX4" fmla="*/ 268271 w 268271"/>
                  <a:gd name="connsiteY4" fmla="*/ 0 h 381000"/>
                  <a:gd name="connsiteX5" fmla="*/ 268271 w 268271"/>
                  <a:gd name="connsiteY5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271" h="381000">
                    <a:moveTo>
                      <a:pt x="268271" y="381000"/>
                    </a:moveTo>
                    <a:lnTo>
                      <a:pt x="77771" y="361950"/>
                    </a:lnTo>
                    <a:lnTo>
                      <a:pt x="0" y="171717"/>
                    </a:lnTo>
                    <a:lnTo>
                      <a:pt x="11096" y="0"/>
                    </a:lnTo>
                    <a:lnTo>
                      <a:pt x="268271" y="0"/>
                    </a:lnTo>
                    <a:lnTo>
                      <a:pt x="268271" y="381000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A965C830-CF46-4C44-8C05-C1535731E392}"/>
                  </a:ext>
                </a:extLst>
              </p:cNvPr>
              <p:cNvSpPr/>
              <p:nvPr/>
            </p:nvSpPr>
            <p:spPr>
              <a:xfrm>
                <a:off x="9417847" y="2975748"/>
                <a:ext cx="268271" cy="381000"/>
              </a:xfrm>
              <a:custGeom>
                <a:avLst/>
                <a:gdLst>
                  <a:gd name="connsiteX0" fmla="*/ 268271 w 268271"/>
                  <a:gd name="connsiteY0" fmla="*/ 381000 h 381000"/>
                  <a:gd name="connsiteX1" fmla="*/ 77771 w 268271"/>
                  <a:gd name="connsiteY1" fmla="*/ 361950 h 381000"/>
                  <a:gd name="connsiteX2" fmla="*/ 0 w 268271"/>
                  <a:gd name="connsiteY2" fmla="*/ 171717 h 381000"/>
                  <a:gd name="connsiteX3" fmla="*/ 11096 w 268271"/>
                  <a:gd name="connsiteY3" fmla="*/ 0 h 381000"/>
                  <a:gd name="connsiteX4" fmla="*/ 268271 w 268271"/>
                  <a:gd name="connsiteY4" fmla="*/ 0 h 381000"/>
                  <a:gd name="connsiteX5" fmla="*/ 268271 w 268271"/>
                  <a:gd name="connsiteY5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271" h="381000">
                    <a:moveTo>
                      <a:pt x="268271" y="381000"/>
                    </a:moveTo>
                    <a:lnTo>
                      <a:pt x="77771" y="361950"/>
                    </a:lnTo>
                    <a:lnTo>
                      <a:pt x="0" y="171717"/>
                    </a:lnTo>
                    <a:lnTo>
                      <a:pt x="11096" y="0"/>
                    </a:lnTo>
                    <a:lnTo>
                      <a:pt x="268271" y="0"/>
                    </a:lnTo>
                    <a:lnTo>
                      <a:pt x="268271" y="38100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69030107-0DE8-4889-BFFB-F8C1E517CA54}"/>
                  </a:ext>
                </a:extLst>
              </p:cNvPr>
              <p:cNvSpPr/>
              <p:nvPr/>
            </p:nvSpPr>
            <p:spPr>
              <a:xfrm>
                <a:off x="9643785" y="1989910"/>
                <a:ext cx="332845" cy="409575"/>
              </a:xfrm>
              <a:custGeom>
                <a:avLst/>
                <a:gdLst>
                  <a:gd name="connsiteX0" fmla="*/ 56621 w 332845"/>
                  <a:gd name="connsiteY0" fmla="*/ 0 h 409575"/>
                  <a:gd name="connsiteX1" fmla="*/ 8996 w 332845"/>
                  <a:gd name="connsiteY1" fmla="*/ 266700 h 409575"/>
                  <a:gd name="connsiteX2" fmla="*/ 66146 w 332845"/>
                  <a:gd name="connsiteY2" fmla="*/ 409575 h 409575"/>
                  <a:gd name="connsiteX3" fmla="*/ 218546 w 332845"/>
                  <a:gd name="connsiteY3" fmla="*/ 371475 h 409575"/>
                  <a:gd name="connsiteX4" fmla="*/ 332846 w 332845"/>
                  <a:gd name="connsiteY4" fmla="*/ 266700 h 409575"/>
                  <a:gd name="connsiteX5" fmla="*/ 285221 w 332845"/>
                  <a:gd name="connsiteY5" fmla="*/ 257175 h 409575"/>
                  <a:gd name="connsiteX6" fmla="*/ 313796 w 332845"/>
                  <a:gd name="connsiteY6" fmla="*/ 85725 h 409575"/>
                  <a:gd name="connsiteX7" fmla="*/ 56621 w 332845"/>
                  <a:gd name="connsiteY7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2845" h="409575">
                    <a:moveTo>
                      <a:pt x="56621" y="0"/>
                    </a:moveTo>
                    <a:cubicBezTo>
                      <a:pt x="56621" y="0"/>
                      <a:pt x="47096" y="238125"/>
                      <a:pt x="8996" y="266700"/>
                    </a:cubicBezTo>
                    <a:cubicBezTo>
                      <a:pt x="-29104" y="295275"/>
                      <a:pt x="66146" y="409575"/>
                      <a:pt x="66146" y="409575"/>
                    </a:cubicBezTo>
                    <a:lnTo>
                      <a:pt x="218546" y="371475"/>
                    </a:lnTo>
                    <a:lnTo>
                      <a:pt x="332846" y="266700"/>
                    </a:lnTo>
                    <a:lnTo>
                      <a:pt x="285221" y="257175"/>
                    </a:lnTo>
                    <a:cubicBezTo>
                      <a:pt x="285221" y="257175"/>
                      <a:pt x="285221" y="123825"/>
                      <a:pt x="313796" y="85725"/>
                    </a:cubicBezTo>
                    <a:cubicBezTo>
                      <a:pt x="342371" y="47625"/>
                      <a:pt x="56621" y="0"/>
                      <a:pt x="56621" y="0"/>
                    </a:cubicBezTo>
                    <a:close/>
                  </a:path>
                </a:pathLst>
              </a:custGeom>
              <a:solidFill>
                <a:srgbClr val="FBBE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1E1AF9D3-6907-4F2D-BC3E-F8F2F35E6E94}"/>
                  </a:ext>
                </a:extLst>
              </p:cNvPr>
              <p:cNvSpPr/>
              <p:nvPr/>
            </p:nvSpPr>
            <p:spPr>
              <a:xfrm>
                <a:off x="9643785" y="1989910"/>
                <a:ext cx="332845" cy="409575"/>
              </a:xfrm>
              <a:custGeom>
                <a:avLst/>
                <a:gdLst>
                  <a:gd name="connsiteX0" fmla="*/ 56621 w 332845"/>
                  <a:gd name="connsiteY0" fmla="*/ 0 h 409575"/>
                  <a:gd name="connsiteX1" fmla="*/ 8996 w 332845"/>
                  <a:gd name="connsiteY1" fmla="*/ 266700 h 409575"/>
                  <a:gd name="connsiteX2" fmla="*/ 66146 w 332845"/>
                  <a:gd name="connsiteY2" fmla="*/ 409575 h 409575"/>
                  <a:gd name="connsiteX3" fmla="*/ 218546 w 332845"/>
                  <a:gd name="connsiteY3" fmla="*/ 371475 h 409575"/>
                  <a:gd name="connsiteX4" fmla="*/ 332846 w 332845"/>
                  <a:gd name="connsiteY4" fmla="*/ 266700 h 409575"/>
                  <a:gd name="connsiteX5" fmla="*/ 285221 w 332845"/>
                  <a:gd name="connsiteY5" fmla="*/ 257175 h 409575"/>
                  <a:gd name="connsiteX6" fmla="*/ 313796 w 332845"/>
                  <a:gd name="connsiteY6" fmla="*/ 85725 h 409575"/>
                  <a:gd name="connsiteX7" fmla="*/ 56621 w 332845"/>
                  <a:gd name="connsiteY7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2845" h="409575">
                    <a:moveTo>
                      <a:pt x="56621" y="0"/>
                    </a:moveTo>
                    <a:cubicBezTo>
                      <a:pt x="56621" y="0"/>
                      <a:pt x="47096" y="238125"/>
                      <a:pt x="8996" y="266700"/>
                    </a:cubicBezTo>
                    <a:cubicBezTo>
                      <a:pt x="-29104" y="295275"/>
                      <a:pt x="66146" y="409575"/>
                      <a:pt x="66146" y="409575"/>
                    </a:cubicBezTo>
                    <a:lnTo>
                      <a:pt x="218546" y="371475"/>
                    </a:lnTo>
                    <a:lnTo>
                      <a:pt x="332846" y="266700"/>
                    </a:lnTo>
                    <a:lnTo>
                      <a:pt x="285221" y="257175"/>
                    </a:lnTo>
                    <a:cubicBezTo>
                      <a:pt x="285221" y="257175"/>
                      <a:pt x="285221" y="123825"/>
                      <a:pt x="313796" y="85725"/>
                    </a:cubicBezTo>
                    <a:cubicBezTo>
                      <a:pt x="342371" y="47625"/>
                      <a:pt x="56621" y="0"/>
                      <a:pt x="56621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33A5D571-34B7-48B9-ABEA-C26F701987F3}"/>
                  </a:ext>
                </a:extLst>
              </p:cNvPr>
              <p:cNvSpPr/>
              <p:nvPr/>
            </p:nvSpPr>
            <p:spPr>
              <a:xfrm>
                <a:off x="9433706" y="2723335"/>
                <a:ext cx="655108" cy="758391"/>
              </a:xfrm>
              <a:custGeom>
                <a:avLst/>
                <a:gdLst>
                  <a:gd name="connsiteX0" fmla="*/ 0 w 655108"/>
                  <a:gd name="connsiteY0" fmla="*/ 200025 h 758391"/>
                  <a:gd name="connsiteX1" fmla="*/ 76200 w 655108"/>
                  <a:gd name="connsiteY1" fmla="*/ 657225 h 758391"/>
                  <a:gd name="connsiteX2" fmla="*/ 504825 w 655108"/>
                  <a:gd name="connsiteY2" fmla="*/ 685800 h 758391"/>
                  <a:gd name="connsiteX3" fmla="*/ 638175 w 655108"/>
                  <a:gd name="connsiteY3" fmla="*/ 600075 h 758391"/>
                  <a:gd name="connsiteX4" fmla="*/ 638175 w 655108"/>
                  <a:gd name="connsiteY4" fmla="*/ 285750 h 758391"/>
                  <a:gd name="connsiteX5" fmla="*/ 523875 w 655108"/>
                  <a:gd name="connsiteY5" fmla="*/ 28575 h 758391"/>
                  <a:gd name="connsiteX6" fmla="*/ 323850 w 655108"/>
                  <a:gd name="connsiteY6" fmla="*/ 0 h 75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5108" h="758391">
                    <a:moveTo>
                      <a:pt x="0" y="200025"/>
                    </a:moveTo>
                    <a:cubicBezTo>
                      <a:pt x="0" y="200025"/>
                      <a:pt x="95250" y="447675"/>
                      <a:pt x="76200" y="657225"/>
                    </a:cubicBezTo>
                    <a:cubicBezTo>
                      <a:pt x="57150" y="866775"/>
                      <a:pt x="504825" y="685800"/>
                      <a:pt x="504825" y="685800"/>
                    </a:cubicBezTo>
                    <a:lnTo>
                      <a:pt x="638175" y="600075"/>
                    </a:lnTo>
                    <a:cubicBezTo>
                      <a:pt x="638175" y="600075"/>
                      <a:pt x="676275" y="342900"/>
                      <a:pt x="638175" y="285750"/>
                    </a:cubicBezTo>
                    <a:cubicBezTo>
                      <a:pt x="600075" y="228600"/>
                      <a:pt x="523875" y="28575"/>
                      <a:pt x="523875" y="28575"/>
                    </a:cubicBezTo>
                    <a:lnTo>
                      <a:pt x="323850" y="0"/>
                    </a:lnTo>
                    <a:close/>
                  </a:path>
                </a:pathLst>
              </a:custGeom>
              <a:solidFill>
                <a:srgbClr val="FBBE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78538472-F26C-4D17-A53C-689867457D67}"/>
                  </a:ext>
                </a:extLst>
              </p:cNvPr>
              <p:cNvSpPr/>
              <p:nvPr/>
            </p:nvSpPr>
            <p:spPr>
              <a:xfrm>
                <a:off x="10909373" y="3718698"/>
                <a:ext cx="322287" cy="298046"/>
              </a:xfrm>
              <a:custGeom>
                <a:avLst/>
                <a:gdLst>
                  <a:gd name="connsiteX0" fmla="*/ 125886 w 322287"/>
                  <a:gd name="connsiteY0" fmla="*/ 298047 h 298046"/>
                  <a:gd name="connsiteX1" fmla="*/ 315480 w 322287"/>
                  <a:gd name="connsiteY1" fmla="*/ 101241 h 298046"/>
                  <a:gd name="connsiteX2" fmla="*/ 279733 w 322287"/>
                  <a:gd name="connsiteY2" fmla="*/ 0 h 298046"/>
                  <a:gd name="connsiteX3" fmla="*/ 127895 w 322287"/>
                  <a:gd name="connsiteY3" fmla="*/ 1153 h 298046"/>
                  <a:gd name="connsiteX4" fmla="*/ 8061 w 322287"/>
                  <a:gd name="connsiteY4" fmla="*/ 172688 h 298046"/>
                  <a:gd name="connsiteX5" fmla="*/ 125886 w 322287"/>
                  <a:gd name="connsiteY5" fmla="*/ 298047 h 29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2287" h="298046">
                    <a:moveTo>
                      <a:pt x="125886" y="298047"/>
                    </a:moveTo>
                    <a:cubicBezTo>
                      <a:pt x="125886" y="298047"/>
                      <a:pt x="288315" y="118510"/>
                      <a:pt x="315480" y="101241"/>
                    </a:cubicBezTo>
                    <a:cubicBezTo>
                      <a:pt x="342646" y="83972"/>
                      <a:pt x="279733" y="0"/>
                      <a:pt x="279733" y="0"/>
                    </a:cubicBezTo>
                    <a:lnTo>
                      <a:pt x="127895" y="1153"/>
                    </a:lnTo>
                    <a:cubicBezTo>
                      <a:pt x="127895" y="1153"/>
                      <a:pt x="53762" y="124568"/>
                      <a:pt x="8061" y="172688"/>
                    </a:cubicBezTo>
                    <a:cubicBezTo>
                      <a:pt x="-37640" y="220809"/>
                      <a:pt x="125886" y="298047"/>
                      <a:pt x="125886" y="298047"/>
                    </a:cubicBezTo>
                    <a:close/>
                  </a:path>
                </a:pathLst>
              </a:custGeom>
              <a:solidFill>
                <a:srgbClr val="FBBE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21118AEE-6096-47CC-A49E-E94B547822CA}"/>
                  </a:ext>
                </a:extLst>
              </p:cNvPr>
              <p:cNvSpPr/>
              <p:nvPr/>
            </p:nvSpPr>
            <p:spPr>
              <a:xfrm>
                <a:off x="11005645" y="3622251"/>
                <a:ext cx="534090" cy="277090"/>
              </a:xfrm>
              <a:custGeom>
                <a:avLst/>
                <a:gdLst>
                  <a:gd name="connsiteX0" fmla="*/ 148237 w 534090"/>
                  <a:gd name="connsiteY0" fmla="*/ 176047 h 277090"/>
                  <a:gd name="connsiteX1" fmla="*/ 55683 w 534090"/>
                  <a:gd name="connsiteY1" fmla="*/ 120450 h 277090"/>
                  <a:gd name="connsiteX2" fmla="*/ 133 w 534090"/>
                  <a:gd name="connsiteY2" fmla="*/ 108077 h 277090"/>
                  <a:gd name="connsiteX3" fmla="*/ 64998 w 534090"/>
                  <a:gd name="connsiteY3" fmla="*/ 92 h 277090"/>
                  <a:gd name="connsiteX4" fmla="*/ 287807 w 534090"/>
                  <a:gd name="connsiteY4" fmla="*/ 20580 h 277090"/>
                  <a:gd name="connsiteX5" fmla="*/ 532209 w 534090"/>
                  <a:gd name="connsiteY5" fmla="*/ 75015 h 277090"/>
                  <a:gd name="connsiteX6" fmla="*/ 456867 w 534090"/>
                  <a:gd name="connsiteY6" fmla="*/ 151520 h 277090"/>
                  <a:gd name="connsiteX7" fmla="*/ 281540 w 534090"/>
                  <a:gd name="connsiteY7" fmla="*/ 205746 h 277090"/>
                  <a:gd name="connsiteX8" fmla="*/ 179670 w 534090"/>
                  <a:gd name="connsiteY8" fmla="*/ 270506 h 277090"/>
                  <a:gd name="connsiteX9" fmla="*/ 151924 w 534090"/>
                  <a:gd name="connsiteY9" fmla="*/ 211852 h 277090"/>
                  <a:gd name="connsiteX10" fmla="*/ 148237 w 534090"/>
                  <a:gd name="connsiteY10" fmla="*/ 176047 h 27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4090" h="277090">
                    <a:moveTo>
                      <a:pt x="148237" y="176047"/>
                    </a:moveTo>
                    <a:cubicBezTo>
                      <a:pt x="148237" y="176047"/>
                      <a:pt x="116805" y="81597"/>
                      <a:pt x="55683" y="120450"/>
                    </a:cubicBezTo>
                    <a:cubicBezTo>
                      <a:pt x="-5449" y="159302"/>
                      <a:pt x="133" y="108077"/>
                      <a:pt x="133" y="108077"/>
                    </a:cubicBezTo>
                    <a:cubicBezTo>
                      <a:pt x="133" y="108077"/>
                      <a:pt x="-4124" y="-3642"/>
                      <a:pt x="64998" y="92"/>
                    </a:cubicBezTo>
                    <a:cubicBezTo>
                      <a:pt x="134131" y="3835"/>
                      <a:pt x="227314" y="30419"/>
                      <a:pt x="287807" y="20580"/>
                    </a:cubicBezTo>
                    <a:cubicBezTo>
                      <a:pt x="348310" y="10731"/>
                      <a:pt x="516207" y="-10167"/>
                      <a:pt x="532209" y="75015"/>
                    </a:cubicBezTo>
                    <a:cubicBezTo>
                      <a:pt x="548211" y="160207"/>
                      <a:pt x="456867" y="151520"/>
                      <a:pt x="456867" y="151520"/>
                    </a:cubicBezTo>
                    <a:cubicBezTo>
                      <a:pt x="456867" y="151520"/>
                      <a:pt x="340823" y="148987"/>
                      <a:pt x="281540" y="205746"/>
                    </a:cubicBezTo>
                    <a:cubicBezTo>
                      <a:pt x="222256" y="262496"/>
                      <a:pt x="192614" y="290881"/>
                      <a:pt x="179670" y="270506"/>
                    </a:cubicBezTo>
                    <a:cubicBezTo>
                      <a:pt x="166716" y="250123"/>
                      <a:pt x="124759" y="229120"/>
                      <a:pt x="151924" y="211852"/>
                    </a:cubicBezTo>
                    <a:cubicBezTo>
                      <a:pt x="179089" y="194583"/>
                      <a:pt x="148237" y="176047"/>
                      <a:pt x="148237" y="176047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01A5C85D-50DC-40E7-8BC1-2F8CDC2E048A}"/>
                  </a:ext>
                </a:extLst>
              </p:cNvPr>
              <p:cNvSpPr/>
              <p:nvPr/>
            </p:nvSpPr>
            <p:spPr>
              <a:xfrm>
                <a:off x="9030768" y="711033"/>
                <a:ext cx="564862" cy="1814835"/>
              </a:xfrm>
              <a:custGeom>
                <a:avLst/>
                <a:gdLst>
                  <a:gd name="connsiteX0" fmla="*/ 564863 w 564862"/>
                  <a:gd name="connsiteY0" fmla="*/ 1450327 h 1814835"/>
                  <a:gd name="connsiteX1" fmla="*/ 421988 w 564862"/>
                  <a:gd name="connsiteY1" fmla="*/ 1193152 h 1814835"/>
                  <a:gd name="connsiteX2" fmla="*/ 193388 w 564862"/>
                  <a:gd name="connsiteY2" fmla="*/ 335902 h 1814835"/>
                  <a:gd name="connsiteX3" fmla="*/ 12413 w 564862"/>
                  <a:gd name="connsiteY3" fmla="*/ 31102 h 1814835"/>
                  <a:gd name="connsiteX4" fmla="*/ 69563 w 564862"/>
                  <a:gd name="connsiteY4" fmla="*/ 354952 h 1814835"/>
                  <a:gd name="connsiteX5" fmla="*/ 202913 w 564862"/>
                  <a:gd name="connsiteY5" fmla="*/ 974077 h 1814835"/>
                  <a:gd name="connsiteX6" fmla="*/ 374363 w 564862"/>
                  <a:gd name="connsiteY6" fmla="*/ 1812277 h 1814835"/>
                  <a:gd name="connsiteX7" fmla="*/ 564863 w 564862"/>
                  <a:gd name="connsiteY7" fmla="*/ 1450327 h 1814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4862" h="1814835">
                    <a:moveTo>
                      <a:pt x="564863" y="1450327"/>
                    </a:moveTo>
                    <a:cubicBezTo>
                      <a:pt x="564863" y="1450327"/>
                      <a:pt x="450563" y="1383652"/>
                      <a:pt x="421988" y="1193152"/>
                    </a:cubicBezTo>
                    <a:cubicBezTo>
                      <a:pt x="393413" y="1002652"/>
                      <a:pt x="193388" y="335902"/>
                      <a:pt x="193388" y="335902"/>
                    </a:cubicBezTo>
                    <a:cubicBezTo>
                      <a:pt x="193388" y="335902"/>
                      <a:pt x="60038" y="-121298"/>
                      <a:pt x="12413" y="31102"/>
                    </a:cubicBezTo>
                    <a:cubicBezTo>
                      <a:pt x="-35212" y="183502"/>
                      <a:pt x="69563" y="354952"/>
                      <a:pt x="69563" y="354952"/>
                    </a:cubicBezTo>
                    <a:lnTo>
                      <a:pt x="202913" y="974077"/>
                    </a:lnTo>
                    <a:cubicBezTo>
                      <a:pt x="202913" y="974077"/>
                      <a:pt x="317213" y="1774177"/>
                      <a:pt x="374363" y="1812277"/>
                    </a:cubicBezTo>
                    <a:cubicBezTo>
                      <a:pt x="431513" y="1850377"/>
                      <a:pt x="564863" y="1450327"/>
                      <a:pt x="564863" y="1450327"/>
                    </a:cubicBezTo>
                    <a:close/>
                  </a:path>
                </a:pathLst>
              </a:custGeom>
              <a:solidFill>
                <a:srgbClr val="FBBE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7E4CAD5B-5323-4DF4-95BF-B91EAB2F27D1}"/>
                  </a:ext>
                </a:extLst>
              </p:cNvPr>
              <p:cNvSpPr/>
              <p:nvPr/>
            </p:nvSpPr>
            <p:spPr>
              <a:xfrm>
                <a:off x="10018755" y="1196149"/>
                <a:ext cx="1224995" cy="1411052"/>
              </a:xfrm>
              <a:custGeom>
                <a:avLst/>
                <a:gdLst>
                  <a:gd name="connsiteX0" fmla="*/ 40705 w 1224995"/>
                  <a:gd name="connsiteY0" fmla="*/ 1002207 h 1411052"/>
                  <a:gd name="connsiteX1" fmla="*/ 292051 w 1224995"/>
                  <a:gd name="connsiteY1" fmla="*/ 849311 h 1411052"/>
                  <a:gd name="connsiteX2" fmla="*/ 914614 w 1224995"/>
                  <a:gd name="connsiteY2" fmla="*/ 217204 h 1411052"/>
                  <a:gd name="connsiteX3" fmla="*/ 1222625 w 1224995"/>
                  <a:gd name="connsiteY3" fmla="*/ 41753 h 1411052"/>
                  <a:gd name="connsiteX4" fmla="*/ 1012827 w 1224995"/>
                  <a:gd name="connsiteY4" fmla="*/ 294995 h 1411052"/>
                  <a:gd name="connsiteX5" fmla="*/ 590793 w 1224995"/>
                  <a:gd name="connsiteY5" fmla="*/ 767206 h 1411052"/>
                  <a:gd name="connsiteX6" fmla="*/ 27332 w 1224995"/>
                  <a:gd name="connsiteY6" fmla="*/ 1411010 h 1411052"/>
                  <a:gd name="connsiteX7" fmla="*/ 40705 w 1224995"/>
                  <a:gd name="connsiteY7" fmla="*/ 1002207 h 141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4995" h="1411052">
                    <a:moveTo>
                      <a:pt x="40705" y="1002207"/>
                    </a:moveTo>
                    <a:cubicBezTo>
                      <a:pt x="40705" y="1002207"/>
                      <a:pt x="173026" y="1000769"/>
                      <a:pt x="292051" y="849311"/>
                    </a:cubicBezTo>
                    <a:cubicBezTo>
                      <a:pt x="411085" y="697855"/>
                      <a:pt x="914614" y="217204"/>
                      <a:pt x="914614" y="217204"/>
                    </a:cubicBezTo>
                    <a:cubicBezTo>
                      <a:pt x="914614" y="217204"/>
                      <a:pt x="1256581" y="-114266"/>
                      <a:pt x="1222625" y="41753"/>
                    </a:cubicBezTo>
                    <a:cubicBezTo>
                      <a:pt x="1188668" y="197773"/>
                      <a:pt x="1012827" y="294995"/>
                      <a:pt x="1012827" y="294995"/>
                    </a:cubicBezTo>
                    <a:lnTo>
                      <a:pt x="590793" y="767206"/>
                    </a:lnTo>
                    <a:cubicBezTo>
                      <a:pt x="590793" y="767206"/>
                      <a:pt x="95846" y="1406153"/>
                      <a:pt x="27332" y="1411010"/>
                    </a:cubicBezTo>
                    <a:cubicBezTo>
                      <a:pt x="-41181" y="1415868"/>
                      <a:pt x="40705" y="1002207"/>
                      <a:pt x="40705" y="1002207"/>
                    </a:cubicBezTo>
                    <a:close/>
                  </a:path>
                </a:pathLst>
              </a:custGeom>
              <a:solidFill>
                <a:srgbClr val="FBBE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57AD5AFE-16DD-41BF-970E-E162A52D4457}"/>
                  </a:ext>
                </a:extLst>
              </p:cNvPr>
              <p:cNvSpPr/>
              <p:nvPr/>
            </p:nvSpPr>
            <p:spPr>
              <a:xfrm>
                <a:off x="9624206" y="1666061"/>
                <a:ext cx="476250" cy="476250"/>
              </a:xfrm>
              <a:custGeom>
                <a:avLst/>
                <a:gdLst>
                  <a:gd name="connsiteX0" fmla="*/ 476250 w 476250"/>
                  <a:gd name="connsiteY0" fmla="*/ 238125 h 476250"/>
                  <a:gd name="connsiteX1" fmla="*/ 238125 w 476250"/>
                  <a:gd name="connsiteY1" fmla="*/ 476250 h 476250"/>
                  <a:gd name="connsiteX2" fmla="*/ 0 w 476250"/>
                  <a:gd name="connsiteY2" fmla="*/ 238125 h 476250"/>
                  <a:gd name="connsiteX3" fmla="*/ 238125 w 476250"/>
                  <a:gd name="connsiteY3" fmla="*/ 0 h 476250"/>
                  <a:gd name="connsiteX4" fmla="*/ 476250 w 476250"/>
                  <a:gd name="connsiteY4" fmla="*/ 238125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0" h="476250">
                    <a:moveTo>
                      <a:pt x="476250" y="238125"/>
                    </a:moveTo>
                    <a:cubicBezTo>
                      <a:pt x="476250" y="369638"/>
                      <a:pt x="369638" y="476250"/>
                      <a:pt x="238125" y="476250"/>
                    </a:cubicBezTo>
                    <a:cubicBezTo>
                      <a:pt x="106612" y="476250"/>
                      <a:pt x="0" y="369638"/>
                      <a:pt x="0" y="238125"/>
                    </a:cubicBezTo>
                    <a:cubicBezTo>
                      <a:pt x="0" y="106612"/>
                      <a:pt x="106612" y="0"/>
                      <a:pt x="238125" y="0"/>
                    </a:cubicBezTo>
                    <a:cubicBezTo>
                      <a:pt x="369638" y="0"/>
                      <a:pt x="476250" y="106612"/>
                      <a:pt x="476250" y="238125"/>
                    </a:cubicBezTo>
                    <a:close/>
                  </a:path>
                </a:pathLst>
              </a:custGeom>
              <a:solidFill>
                <a:srgbClr val="FBBEB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2EC77D84-7E83-4350-A4F9-98A9C906B28C}"/>
                  </a:ext>
                </a:extLst>
              </p:cNvPr>
              <p:cNvSpPr/>
              <p:nvPr/>
            </p:nvSpPr>
            <p:spPr>
              <a:xfrm>
                <a:off x="9430400" y="3173525"/>
                <a:ext cx="1651131" cy="2293010"/>
              </a:xfrm>
              <a:custGeom>
                <a:avLst/>
                <a:gdLst>
                  <a:gd name="connsiteX0" fmla="*/ 658417 w 1651131"/>
                  <a:gd name="connsiteY0" fmla="*/ 0 h 2293010"/>
                  <a:gd name="connsiteX1" fmla="*/ 203331 w 1651131"/>
                  <a:gd name="connsiteY1" fmla="*/ 197510 h 2293010"/>
                  <a:gd name="connsiteX2" fmla="*/ 60456 w 1651131"/>
                  <a:gd name="connsiteY2" fmla="*/ 130835 h 2293010"/>
                  <a:gd name="connsiteX3" fmla="*/ 31881 w 1651131"/>
                  <a:gd name="connsiteY3" fmla="*/ 1216685 h 2293010"/>
                  <a:gd name="connsiteX4" fmla="*/ 127131 w 1651131"/>
                  <a:gd name="connsiteY4" fmla="*/ 1635785 h 2293010"/>
                  <a:gd name="connsiteX5" fmla="*/ 327156 w 1651131"/>
                  <a:gd name="connsiteY5" fmla="*/ 2293010 h 2293010"/>
                  <a:gd name="connsiteX6" fmla="*/ 546231 w 1651131"/>
                  <a:gd name="connsiteY6" fmla="*/ 2207285 h 2293010"/>
                  <a:gd name="connsiteX7" fmla="*/ 517656 w 1651131"/>
                  <a:gd name="connsiteY7" fmla="*/ 1931060 h 2293010"/>
                  <a:gd name="connsiteX8" fmla="*/ 365256 w 1651131"/>
                  <a:gd name="connsiteY8" fmla="*/ 1531010 h 2293010"/>
                  <a:gd name="connsiteX9" fmla="*/ 470031 w 1651131"/>
                  <a:gd name="connsiteY9" fmla="*/ 730910 h 2293010"/>
                  <a:gd name="connsiteX10" fmla="*/ 1032006 w 1651131"/>
                  <a:gd name="connsiteY10" fmla="*/ 1473860 h 2293010"/>
                  <a:gd name="connsiteX11" fmla="*/ 1651131 w 1651131"/>
                  <a:gd name="connsiteY11" fmla="*/ 816635 h 2293010"/>
                  <a:gd name="connsiteX12" fmla="*/ 1508256 w 1651131"/>
                  <a:gd name="connsiteY12" fmla="*/ 683285 h 2293010"/>
                  <a:gd name="connsiteX13" fmla="*/ 1060581 w 1651131"/>
                  <a:gd name="connsiteY13" fmla="*/ 1045235 h 2293010"/>
                  <a:gd name="connsiteX14" fmla="*/ 658417 w 1651131"/>
                  <a:gd name="connsiteY14" fmla="*/ 0 h 229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131" h="2293010">
                    <a:moveTo>
                      <a:pt x="658417" y="0"/>
                    </a:moveTo>
                    <a:cubicBezTo>
                      <a:pt x="658417" y="0"/>
                      <a:pt x="327156" y="235610"/>
                      <a:pt x="203331" y="197510"/>
                    </a:cubicBezTo>
                    <a:cubicBezTo>
                      <a:pt x="79506" y="159410"/>
                      <a:pt x="60456" y="130835"/>
                      <a:pt x="60456" y="130835"/>
                    </a:cubicBezTo>
                    <a:cubicBezTo>
                      <a:pt x="60456" y="130835"/>
                      <a:pt x="-53844" y="911885"/>
                      <a:pt x="31881" y="1216685"/>
                    </a:cubicBezTo>
                    <a:cubicBezTo>
                      <a:pt x="31881" y="1216685"/>
                      <a:pt x="41406" y="1521485"/>
                      <a:pt x="127131" y="1635785"/>
                    </a:cubicBezTo>
                    <a:lnTo>
                      <a:pt x="327156" y="2293010"/>
                    </a:lnTo>
                    <a:cubicBezTo>
                      <a:pt x="327156" y="2293010"/>
                      <a:pt x="546231" y="2283485"/>
                      <a:pt x="546231" y="2207285"/>
                    </a:cubicBezTo>
                    <a:cubicBezTo>
                      <a:pt x="546231" y="2207285"/>
                      <a:pt x="517656" y="2045360"/>
                      <a:pt x="517656" y="1931060"/>
                    </a:cubicBezTo>
                    <a:cubicBezTo>
                      <a:pt x="517656" y="1816760"/>
                      <a:pt x="365256" y="1531010"/>
                      <a:pt x="365256" y="1531010"/>
                    </a:cubicBezTo>
                    <a:lnTo>
                      <a:pt x="470031" y="730910"/>
                    </a:lnTo>
                    <a:cubicBezTo>
                      <a:pt x="470031" y="730910"/>
                      <a:pt x="870081" y="1531010"/>
                      <a:pt x="1032006" y="1473860"/>
                    </a:cubicBezTo>
                    <a:cubicBezTo>
                      <a:pt x="1193931" y="1416710"/>
                      <a:pt x="1651131" y="816635"/>
                      <a:pt x="1651131" y="816635"/>
                    </a:cubicBezTo>
                    <a:lnTo>
                      <a:pt x="1508256" y="683285"/>
                    </a:lnTo>
                    <a:cubicBezTo>
                      <a:pt x="1508256" y="683285"/>
                      <a:pt x="1108206" y="921410"/>
                      <a:pt x="1060581" y="1045235"/>
                    </a:cubicBezTo>
                    <a:cubicBezTo>
                      <a:pt x="1060581" y="1045235"/>
                      <a:pt x="742027" y="69180"/>
                      <a:pt x="658417" y="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43765C4E-2A68-4F7F-9841-BB84C3E48057}"/>
                  </a:ext>
                </a:extLst>
              </p:cNvPr>
              <p:cNvSpPr/>
              <p:nvPr/>
            </p:nvSpPr>
            <p:spPr>
              <a:xfrm>
                <a:off x="9338456" y="2126237"/>
                <a:ext cx="836530" cy="1181468"/>
              </a:xfrm>
              <a:custGeom>
                <a:avLst/>
                <a:gdLst>
                  <a:gd name="connsiteX0" fmla="*/ 495300 w 836530"/>
                  <a:gd name="connsiteY0" fmla="*/ 158948 h 1181468"/>
                  <a:gd name="connsiteX1" fmla="*/ 638175 w 836530"/>
                  <a:gd name="connsiteY1" fmla="*/ 63698 h 1181468"/>
                  <a:gd name="connsiteX2" fmla="*/ 762000 w 836530"/>
                  <a:gd name="connsiteY2" fmla="*/ 63698 h 1181468"/>
                  <a:gd name="connsiteX3" fmla="*/ 819150 w 836530"/>
                  <a:gd name="connsiteY3" fmla="*/ 387548 h 1181468"/>
                  <a:gd name="connsiteX4" fmla="*/ 762000 w 836530"/>
                  <a:gd name="connsiteY4" fmla="*/ 654248 h 1181468"/>
                  <a:gd name="connsiteX5" fmla="*/ 781050 w 836530"/>
                  <a:gd name="connsiteY5" fmla="*/ 787598 h 1181468"/>
                  <a:gd name="connsiteX6" fmla="*/ 828675 w 836530"/>
                  <a:gd name="connsiteY6" fmla="*/ 997148 h 1181468"/>
                  <a:gd name="connsiteX7" fmla="*/ 752475 w 836530"/>
                  <a:gd name="connsiteY7" fmla="*/ 1101924 h 1181468"/>
                  <a:gd name="connsiteX8" fmla="*/ 552450 w 836530"/>
                  <a:gd name="connsiteY8" fmla="*/ 863798 h 1181468"/>
                  <a:gd name="connsiteX9" fmla="*/ 457200 w 836530"/>
                  <a:gd name="connsiteY9" fmla="*/ 778073 h 1181468"/>
                  <a:gd name="connsiteX10" fmla="*/ 114300 w 836530"/>
                  <a:gd name="connsiteY10" fmla="*/ 949523 h 1181468"/>
                  <a:gd name="connsiteX11" fmla="*/ 152400 w 836530"/>
                  <a:gd name="connsiteY11" fmla="*/ 1178124 h 1181468"/>
                  <a:gd name="connsiteX12" fmla="*/ 19050 w 836530"/>
                  <a:gd name="connsiteY12" fmla="*/ 1035248 h 1181468"/>
                  <a:gd name="connsiteX13" fmla="*/ 38100 w 836530"/>
                  <a:gd name="connsiteY13" fmla="*/ 778073 h 1181468"/>
                  <a:gd name="connsiteX14" fmla="*/ 19050 w 836530"/>
                  <a:gd name="connsiteY14" fmla="*/ 435173 h 1181468"/>
                  <a:gd name="connsiteX15" fmla="*/ 133350 w 836530"/>
                  <a:gd name="connsiteY15" fmla="*/ 187523 h 1181468"/>
                  <a:gd name="connsiteX16" fmla="*/ 228600 w 836530"/>
                  <a:gd name="connsiteY16" fmla="*/ 16073 h 1181468"/>
                  <a:gd name="connsiteX17" fmla="*/ 304800 w 836530"/>
                  <a:gd name="connsiteY17" fmla="*/ 6548 h 1181468"/>
                  <a:gd name="connsiteX18" fmla="*/ 348663 w 836530"/>
                  <a:gd name="connsiteY18" fmla="*/ 16073 h 1181468"/>
                  <a:gd name="connsiteX19" fmla="*/ 352425 w 836530"/>
                  <a:gd name="connsiteY19" fmla="*/ 149423 h 1181468"/>
                  <a:gd name="connsiteX20" fmla="*/ 495300 w 836530"/>
                  <a:gd name="connsiteY20" fmla="*/ 158948 h 118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36530" h="1181468">
                    <a:moveTo>
                      <a:pt x="495300" y="158948"/>
                    </a:moveTo>
                    <a:cubicBezTo>
                      <a:pt x="495300" y="158948"/>
                      <a:pt x="619125" y="63698"/>
                      <a:pt x="638175" y="63698"/>
                    </a:cubicBezTo>
                    <a:lnTo>
                      <a:pt x="762000" y="63698"/>
                    </a:lnTo>
                    <a:cubicBezTo>
                      <a:pt x="762000" y="63698"/>
                      <a:pt x="857250" y="292298"/>
                      <a:pt x="819150" y="387548"/>
                    </a:cubicBezTo>
                    <a:cubicBezTo>
                      <a:pt x="819150" y="387548"/>
                      <a:pt x="771525" y="635198"/>
                      <a:pt x="762000" y="654248"/>
                    </a:cubicBezTo>
                    <a:cubicBezTo>
                      <a:pt x="752475" y="673298"/>
                      <a:pt x="762000" y="730448"/>
                      <a:pt x="781050" y="787598"/>
                    </a:cubicBezTo>
                    <a:cubicBezTo>
                      <a:pt x="800100" y="844748"/>
                      <a:pt x="857250" y="968573"/>
                      <a:pt x="828675" y="997148"/>
                    </a:cubicBezTo>
                    <a:cubicBezTo>
                      <a:pt x="800100" y="1025723"/>
                      <a:pt x="771525" y="1101924"/>
                      <a:pt x="752475" y="1101924"/>
                    </a:cubicBezTo>
                    <a:cubicBezTo>
                      <a:pt x="733425" y="1101924"/>
                      <a:pt x="581025" y="959048"/>
                      <a:pt x="552450" y="863798"/>
                    </a:cubicBezTo>
                    <a:cubicBezTo>
                      <a:pt x="523875" y="768548"/>
                      <a:pt x="523875" y="739973"/>
                      <a:pt x="457200" y="778073"/>
                    </a:cubicBezTo>
                    <a:cubicBezTo>
                      <a:pt x="390525" y="816173"/>
                      <a:pt x="95250" y="797123"/>
                      <a:pt x="114300" y="949523"/>
                    </a:cubicBezTo>
                    <a:cubicBezTo>
                      <a:pt x="122892" y="1026352"/>
                      <a:pt x="135617" y="1102657"/>
                      <a:pt x="152400" y="1178124"/>
                    </a:cubicBezTo>
                    <a:cubicBezTo>
                      <a:pt x="152400" y="1178124"/>
                      <a:pt x="38100" y="1216224"/>
                      <a:pt x="19050" y="1035248"/>
                    </a:cubicBezTo>
                    <a:cubicBezTo>
                      <a:pt x="0" y="854273"/>
                      <a:pt x="-19050" y="844748"/>
                      <a:pt x="38100" y="778073"/>
                    </a:cubicBezTo>
                    <a:cubicBezTo>
                      <a:pt x="95250" y="711398"/>
                      <a:pt x="19050" y="435173"/>
                      <a:pt x="19050" y="435173"/>
                    </a:cubicBezTo>
                    <a:cubicBezTo>
                      <a:pt x="19050" y="435173"/>
                      <a:pt x="114300" y="273248"/>
                      <a:pt x="133350" y="187523"/>
                    </a:cubicBezTo>
                    <a:cubicBezTo>
                      <a:pt x="152400" y="101798"/>
                      <a:pt x="228600" y="16073"/>
                      <a:pt x="228600" y="16073"/>
                    </a:cubicBezTo>
                    <a:cubicBezTo>
                      <a:pt x="228600" y="16073"/>
                      <a:pt x="276225" y="-12502"/>
                      <a:pt x="304800" y="6548"/>
                    </a:cubicBezTo>
                    <a:cubicBezTo>
                      <a:pt x="333375" y="25598"/>
                      <a:pt x="348663" y="16073"/>
                      <a:pt x="348663" y="16073"/>
                    </a:cubicBezTo>
                    <a:cubicBezTo>
                      <a:pt x="348663" y="16073"/>
                      <a:pt x="295275" y="149423"/>
                      <a:pt x="352425" y="149423"/>
                    </a:cubicBezTo>
                    <a:cubicBezTo>
                      <a:pt x="409575" y="149423"/>
                      <a:pt x="495300" y="158948"/>
                      <a:pt x="495300" y="158948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6409EC8D-3A6F-417E-93CC-79E96A94095A}"/>
                  </a:ext>
                </a:extLst>
              </p:cNvPr>
              <p:cNvSpPr/>
              <p:nvPr/>
            </p:nvSpPr>
            <p:spPr>
              <a:xfrm>
                <a:off x="9676594" y="3261498"/>
                <a:ext cx="28575" cy="57150"/>
              </a:xfrm>
              <a:custGeom>
                <a:avLst/>
                <a:gdLst>
                  <a:gd name="connsiteX0" fmla="*/ 28575 w 28575"/>
                  <a:gd name="connsiteY0" fmla="*/ 28575 h 57150"/>
                  <a:gd name="connsiteX1" fmla="*/ 14288 w 28575"/>
                  <a:gd name="connsiteY1" fmla="*/ 57150 h 57150"/>
                  <a:gd name="connsiteX2" fmla="*/ 0 w 28575"/>
                  <a:gd name="connsiteY2" fmla="*/ 28575 h 57150"/>
                  <a:gd name="connsiteX3" fmla="*/ 14288 w 28575"/>
                  <a:gd name="connsiteY3" fmla="*/ 0 h 57150"/>
                  <a:gd name="connsiteX4" fmla="*/ 28575 w 28575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57150">
                    <a:moveTo>
                      <a:pt x="28575" y="28575"/>
                    </a:moveTo>
                    <a:cubicBezTo>
                      <a:pt x="28575" y="44357"/>
                      <a:pt x="22178" y="57150"/>
                      <a:pt x="14288" y="57150"/>
                    </a:cubicBezTo>
                    <a:cubicBezTo>
                      <a:pt x="6397" y="57150"/>
                      <a:pt x="0" y="44357"/>
                      <a:pt x="0" y="28575"/>
                    </a:cubicBezTo>
                    <a:cubicBezTo>
                      <a:pt x="0" y="12793"/>
                      <a:pt x="6397" y="0"/>
                      <a:pt x="14288" y="0"/>
                    </a:cubicBezTo>
                    <a:cubicBezTo>
                      <a:pt x="22178" y="0"/>
                      <a:pt x="28575" y="12793"/>
                      <a:pt x="28575" y="2857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82CE0BB1-23A0-4669-A2C5-34858299E5EE}"/>
                  </a:ext>
                </a:extLst>
              </p:cNvPr>
              <p:cNvSpPr/>
              <p:nvPr/>
            </p:nvSpPr>
            <p:spPr>
              <a:xfrm>
                <a:off x="9600394" y="1508898"/>
                <a:ext cx="571500" cy="361950"/>
              </a:xfrm>
              <a:custGeom>
                <a:avLst/>
                <a:gdLst>
                  <a:gd name="connsiteX0" fmla="*/ 571500 w 571500"/>
                  <a:gd name="connsiteY0" fmla="*/ 180975 h 361950"/>
                  <a:gd name="connsiteX1" fmla="*/ 285750 w 571500"/>
                  <a:gd name="connsiteY1" fmla="*/ 361950 h 361950"/>
                  <a:gd name="connsiteX2" fmla="*/ 0 w 571500"/>
                  <a:gd name="connsiteY2" fmla="*/ 180975 h 361950"/>
                  <a:gd name="connsiteX3" fmla="*/ 285750 w 571500"/>
                  <a:gd name="connsiteY3" fmla="*/ 0 h 361950"/>
                  <a:gd name="connsiteX4" fmla="*/ 571500 w 571500"/>
                  <a:gd name="connsiteY4" fmla="*/ 1809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0" h="361950">
                    <a:moveTo>
                      <a:pt x="571500" y="180975"/>
                    </a:moveTo>
                    <a:cubicBezTo>
                      <a:pt x="571500" y="280925"/>
                      <a:pt x="443565" y="361950"/>
                      <a:pt x="285750" y="361950"/>
                    </a:cubicBezTo>
                    <a:cubicBezTo>
                      <a:pt x="127935" y="361950"/>
                      <a:pt x="0" y="280925"/>
                      <a:pt x="0" y="180975"/>
                    </a:cubicBezTo>
                    <a:cubicBezTo>
                      <a:pt x="0" y="81025"/>
                      <a:pt x="127935" y="0"/>
                      <a:pt x="285750" y="0"/>
                    </a:cubicBezTo>
                    <a:cubicBezTo>
                      <a:pt x="443565" y="0"/>
                      <a:pt x="571500" y="81025"/>
                      <a:pt x="571500" y="180975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3681F2A9-C44F-4639-A038-DDF4B1A458DE}"/>
                  </a:ext>
                </a:extLst>
              </p:cNvPr>
              <p:cNvSpPr/>
              <p:nvPr/>
            </p:nvSpPr>
            <p:spPr>
              <a:xfrm>
                <a:off x="4599769" y="1832748"/>
                <a:ext cx="800100" cy="1085850"/>
              </a:xfrm>
              <a:custGeom>
                <a:avLst/>
                <a:gdLst>
                  <a:gd name="connsiteX0" fmla="*/ 800100 w 800100"/>
                  <a:gd name="connsiteY0" fmla="*/ 542925 h 1085850"/>
                  <a:gd name="connsiteX1" fmla="*/ 400050 w 800100"/>
                  <a:gd name="connsiteY1" fmla="*/ 1085850 h 1085850"/>
                  <a:gd name="connsiteX2" fmla="*/ 0 w 800100"/>
                  <a:gd name="connsiteY2" fmla="*/ 542925 h 1085850"/>
                  <a:gd name="connsiteX3" fmla="*/ 400050 w 800100"/>
                  <a:gd name="connsiteY3" fmla="*/ 0 h 1085850"/>
                  <a:gd name="connsiteX4" fmla="*/ 800100 w 800100"/>
                  <a:gd name="connsiteY4" fmla="*/ 542925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085850">
                    <a:moveTo>
                      <a:pt x="800100" y="542925"/>
                    </a:moveTo>
                    <a:cubicBezTo>
                      <a:pt x="800100" y="842774"/>
                      <a:pt x="620991" y="1085850"/>
                      <a:pt x="400050" y="1085850"/>
                    </a:cubicBezTo>
                    <a:cubicBezTo>
                      <a:pt x="179108" y="1085850"/>
                      <a:pt x="0" y="842774"/>
                      <a:pt x="0" y="542925"/>
                    </a:cubicBezTo>
                    <a:cubicBezTo>
                      <a:pt x="0" y="243076"/>
                      <a:pt x="179108" y="0"/>
                      <a:pt x="400050" y="0"/>
                    </a:cubicBezTo>
                    <a:cubicBezTo>
                      <a:pt x="620991" y="0"/>
                      <a:pt x="800100" y="243076"/>
                      <a:pt x="800100" y="5429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C3C579AE-0FCC-4CE9-939F-7887B7CCE298}"/>
                  </a:ext>
                </a:extLst>
              </p:cNvPr>
              <p:cNvSpPr/>
              <p:nvPr/>
            </p:nvSpPr>
            <p:spPr>
              <a:xfrm>
                <a:off x="5042681" y="1044905"/>
                <a:ext cx="781234" cy="2135629"/>
              </a:xfrm>
              <a:custGeom>
                <a:avLst/>
                <a:gdLst>
                  <a:gd name="connsiteX0" fmla="*/ 57445 w 781234"/>
                  <a:gd name="connsiteY0" fmla="*/ 1674601 h 2135629"/>
                  <a:gd name="connsiteX1" fmla="*/ 238125 w 781234"/>
                  <a:gd name="connsiteY1" fmla="*/ 1459355 h 2135629"/>
                  <a:gd name="connsiteX2" fmla="*/ 485775 w 781234"/>
                  <a:gd name="connsiteY2" fmla="*/ 430655 h 2135629"/>
                  <a:gd name="connsiteX3" fmla="*/ 762000 w 781234"/>
                  <a:gd name="connsiteY3" fmla="*/ 21080 h 2135629"/>
                  <a:gd name="connsiteX4" fmla="*/ 619125 w 781234"/>
                  <a:gd name="connsiteY4" fmla="*/ 468755 h 2135629"/>
                  <a:gd name="connsiteX5" fmla="*/ 523875 w 781234"/>
                  <a:gd name="connsiteY5" fmla="*/ 1211705 h 2135629"/>
                  <a:gd name="connsiteX6" fmla="*/ 266700 w 781234"/>
                  <a:gd name="connsiteY6" fmla="*/ 1945130 h 2135629"/>
                  <a:gd name="connsiteX7" fmla="*/ 180975 w 781234"/>
                  <a:gd name="connsiteY7" fmla="*/ 2116580 h 2135629"/>
                  <a:gd name="connsiteX8" fmla="*/ 85725 w 781234"/>
                  <a:gd name="connsiteY8" fmla="*/ 2135630 h 2135629"/>
                  <a:gd name="connsiteX9" fmla="*/ 0 w 781234"/>
                  <a:gd name="connsiteY9" fmla="*/ 1897505 h 2135629"/>
                  <a:gd name="connsiteX10" fmla="*/ 9525 w 781234"/>
                  <a:gd name="connsiteY10" fmla="*/ 1802255 h 213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1234" h="2135629">
                    <a:moveTo>
                      <a:pt x="57445" y="1674601"/>
                    </a:moveTo>
                    <a:cubicBezTo>
                      <a:pt x="57445" y="1674601"/>
                      <a:pt x="219075" y="1516505"/>
                      <a:pt x="238125" y="1459355"/>
                    </a:cubicBezTo>
                    <a:cubicBezTo>
                      <a:pt x="257175" y="1402205"/>
                      <a:pt x="485775" y="430655"/>
                      <a:pt x="485775" y="430655"/>
                    </a:cubicBezTo>
                    <a:cubicBezTo>
                      <a:pt x="485775" y="430655"/>
                      <a:pt x="676275" y="-112270"/>
                      <a:pt x="762000" y="21080"/>
                    </a:cubicBezTo>
                    <a:cubicBezTo>
                      <a:pt x="847725" y="154430"/>
                      <a:pt x="619125" y="468755"/>
                      <a:pt x="619125" y="468755"/>
                    </a:cubicBezTo>
                    <a:cubicBezTo>
                      <a:pt x="619125" y="468755"/>
                      <a:pt x="561975" y="1068830"/>
                      <a:pt x="523875" y="1211705"/>
                    </a:cubicBezTo>
                    <a:cubicBezTo>
                      <a:pt x="485775" y="1354580"/>
                      <a:pt x="352425" y="1887980"/>
                      <a:pt x="266700" y="1945130"/>
                    </a:cubicBezTo>
                    <a:lnTo>
                      <a:pt x="180975" y="2116580"/>
                    </a:lnTo>
                    <a:lnTo>
                      <a:pt x="85725" y="2135630"/>
                    </a:lnTo>
                    <a:lnTo>
                      <a:pt x="0" y="1897505"/>
                    </a:lnTo>
                    <a:lnTo>
                      <a:pt x="9525" y="1802255"/>
                    </a:ln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08257C14-77C3-4B7A-9A35-B6F38CBB81FC}"/>
                  </a:ext>
                </a:extLst>
              </p:cNvPr>
              <p:cNvSpPr/>
              <p:nvPr/>
            </p:nvSpPr>
            <p:spPr>
              <a:xfrm>
                <a:off x="5523577" y="5247460"/>
                <a:ext cx="443029" cy="323850"/>
              </a:xfrm>
              <a:custGeom>
                <a:avLst/>
                <a:gdLst>
                  <a:gd name="connsiteX0" fmla="*/ 52505 w 443029"/>
                  <a:gd name="connsiteY0" fmla="*/ 0 h 323850"/>
                  <a:gd name="connsiteX1" fmla="*/ 309680 w 443029"/>
                  <a:gd name="connsiteY1" fmla="*/ 28575 h 323850"/>
                  <a:gd name="connsiteX2" fmla="*/ 443030 w 443029"/>
                  <a:gd name="connsiteY2" fmla="*/ 219075 h 323850"/>
                  <a:gd name="connsiteX3" fmla="*/ 443030 w 443029"/>
                  <a:gd name="connsiteY3" fmla="*/ 304800 h 323850"/>
                  <a:gd name="connsiteX4" fmla="*/ 347780 w 443029"/>
                  <a:gd name="connsiteY4" fmla="*/ 323850 h 323850"/>
                  <a:gd name="connsiteX5" fmla="*/ 14405 w 443029"/>
                  <a:gd name="connsiteY5" fmla="*/ 200025 h 323850"/>
                  <a:gd name="connsiteX6" fmla="*/ 52505 w 443029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029" h="323850">
                    <a:moveTo>
                      <a:pt x="52505" y="0"/>
                    </a:moveTo>
                    <a:cubicBezTo>
                      <a:pt x="52505" y="0"/>
                      <a:pt x="281105" y="66675"/>
                      <a:pt x="309680" y="28575"/>
                    </a:cubicBezTo>
                    <a:cubicBezTo>
                      <a:pt x="338255" y="-9525"/>
                      <a:pt x="443030" y="219075"/>
                      <a:pt x="443030" y="219075"/>
                    </a:cubicBezTo>
                    <a:lnTo>
                      <a:pt x="443030" y="304800"/>
                    </a:lnTo>
                    <a:lnTo>
                      <a:pt x="347780" y="323850"/>
                    </a:lnTo>
                    <a:cubicBezTo>
                      <a:pt x="347780" y="323850"/>
                      <a:pt x="62030" y="200025"/>
                      <a:pt x="14405" y="200025"/>
                    </a:cubicBezTo>
                    <a:cubicBezTo>
                      <a:pt x="-33220" y="200025"/>
                      <a:pt x="52505" y="0"/>
                      <a:pt x="52505" y="0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E6BAF2D3-2869-4EFC-86AC-F7B5F6FC9389}"/>
                  </a:ext>
                </a:extLst>
              </p:cNvPr>
              <p:cNvSpPr/>
              <p:nvPr/>
            </p:nvSpPr>
            <p:spPr>
              <a:xfrm>
                <a:off x="5762567" y="5157471"/>
                <a:ext cx="462642" cy="668967"/>
              </a:xfrm>
              <a:custGeom>
                <a:avLst/>
                <a:gdLst>
                  <a:gd name="connsiteX0" fmla="*/ 108789 w 462642"/>
                  <a:gd name="connsiteY0" fmla="*/ 232864 h 668967"/>
                  <a:gd name="connsiteX1" fmla="*/ 4014 w 462642"/>
                  <a:gd name="connsiteY1" fmla="*/ 99514 h 668967"/>
                  <a:gd name="connsiteX2" fmla="*/ 204039 w 462642"/>
                  <a:gd name="connsiteY2" fmla="*/ 23314 h 668967"/>
                  <a:gd name="connsiteX3" fmla="*/ 451689 w 462642"/>
                  <a:gd name="connsiteY3" fmla="*/ 613864 h 668967"/>
                  <a:gd name="connsiteX4" fmla="*/ 337389 w 462642"/>
                  <a:gd name="connsiteY4" fmla="*/ 651964 h 668967"/>
                  <a:gd name="connsiteX5" fmla="*/ 91654 w 462642"/>
                  <a:gd name="connsiteY5" fmla="*/ 413839 h 668967"/>
                  <a:gd name="connsiteX6" fmla="*/ 108789 w 462642"/>
                  <a:gd name="connsiteY6" fmla="*/ 232864 h 66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642" h="668967">
                    <a:moveTo>
                      <a:pt x="108789" y="232864"/>
                    </a:moveTo>
                    <a:cubicBezTo>
                      <a:pt x="108789" y="232864"/>
                      <a:pt x="-24561" y="118564"/>
                      <a:pt x="4014" y="99514"/>
                    </a:cubicBezTo>
                    <a:cubicBezTo>
                      <a:pt x="32589" y="80464"/>
                      <a:pt x="146889" y="-52886"/>
                      <a:pt x="204039" y="23314"/>
                    </a:cubicBezTo>
                    <a:cubicBezTo>
                      <a:pt x="261189" y="99514"/>
                      <a:pt x="518364" y="518614"/>
                      <a:pt x="451689" y="613864"/>
                    </a:cubicBezTo>
                    <a:cubicBezTo>
                      <a:pt x="385014" y="709114"/>
                      <a:pt x="337389" y="651964"/>
                      <a:pt x="337389" y="651964"/>
                    </a:cubicBezTo>
                    <a:cubicBezTo>
                      <a:pt x="337389" y="651964"/>
                      <a:pt x="160243" y="413839"/>
                      <a:pt x="91654" y="413839"/>
                    </a:cubicBezTo>
                    <a:cubicBezTo>
                      <a:pt x="91654" y="413839"/>
                      <a:pt x="184989" y="309064"/>
                      <a:pt x="108789" y="232864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B2ECF6F1-4F0C-4A2C-ADFF-183E1B841630}"/>
                  </a:ext>
                </a:extLst>
              </p:cNvPr>
              <p:cNvSpPr/>
              <p:nvPr/>
            </p:nvSpPr>
            <p:spPr>
              <a:xfrm>
                <a:off x="4821299" y="6104710"/>
                <a:ext cx="345207" cy="487330"/>
              </a:xfrm>
              <a:custGeom>
                <a:avLst/>
                <a:gdLst>
                  <a:gd name="connsiteX0" fmla="*/ 97557 w 345207"/>
                  <a:gd name="connsiteY0" fmla="*/ 0 h 487330"/>
                  <a:gd name="connsiteX1" fmla="*/ 21357 w 345207"/>
                  <a:gd name="connsiteY1" fmla="*/ 409575 h 487330"/>
                  <a:gd name="connsiteX2" fmla="*/ 135657 w 345207"/>
                  <a:gd name="connsiteY2" fmla="*/ 485775 h 487330"/>
                  <a:gd name="connsiteX3" fmla="*/ 345207 w 345207"/>
                  <a:gd name="connsiteY3" fmla="*/ 342900 h 487330"/>
                  <a:gd name="connsiteX4" fmla="*/ 307107 w 345207"/>
                  <a:gd name="connsiteY4" fmla="*/ 47625 h 487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207" h="487330">
                    <a:moveTo>
                      <a:pt x="97557" y="0"/>
                    </a:moveTo>
                    <a:cubicBezTo>
                      <a:pt x="97557" y="0"/>
                      <a:pt x="107082" y="314325"/>
                      <a:pt x="21357" y="409575"/>
                    </a:cubicBezTo>
                    <a:cubicBezTo>
                      <a:pt x="-64368" y="504825"/>
                      <a:pt x="135657" y="485775"/>
                      <a:pt x="135657" y="485775"/>
                    </a:cubicBezTo>
                    <a:lnTo>
                      <a:pt x="345207" y="342900"/>
                    </a:lnTo>
                    <a:cubicBezTo>
                      <a:pt x="345207" y="342900"/>
                      <a:pt x="288057" y="190500"/>
                      <a:pt x="307107" y="47625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66B2EC2E-A7C9-4FA1-90BF-EAF6FAE97538}"/>
                  </a:ext>
                </a:extLst>
              </p:cNvPr>
              <p:cNvSpPr/>
              <p:nvPr/>
            </p:nvSpPr>
            <p:spPr>
              <a:xfrm>
                <a:off x="4563582" y="6368362"/>
                <a:ext cx="679123" cy="421491"/>
              </a:xfrm>
              <a:custGeom>
                <a:avLst/>
                <a:gdLst>
                  <a:gd name="connsiteX0" fmla="*/ 602924 w 679123"/>
                  <a:gd name="connsiteY0" fmla="*/ 3048 h 421491"/>
                  <a:gd name="connsiteX1" fmla="*/ 536249 w 679123"/>
                  <a:gd name="connsiteY1" fmla="*/ 41148 h 421491"/>
                  <a:gd name="connsiteX2" fmla="*/ 336224 w 679123"/>
                  <a:gd name="connsiteY2" fmla="*/ 107823 h 421491"/>
                  <a:gd name="connsiteX3" fmla="*/ 279074 w 679123"/>
                  <a:gd name="connsiteY3" fmla="*/ 98298 h 421491"/>
                  <a:gd name="connsiteX4" fmla="*/ 50474 w 679123"/>
                  <a:gd name="connsiteY4" fmla="*/ 326898 h 421491"/>
                  <a:gd name="connsiteX5" fmla="*/ 117149 w 679123"/>
                  <a:gd name="connsiteY5" fmla="*/ 412623 h 421491"/>
                  <a:gd name="connsiteX6" fmla="*/ 679124 w 679123"/>
                  <a:gd name="connsiteY6" fmla="*/ 212598 h 421491"/>
                  <a:gd name="connsiteX7" fmla="*/ 602924 w 679123"/>
                  <a:gd name="connsiteY7" fmla="*/ 3048 h 421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123" h="421491">
                    <a:moveTo>
                      <a:pt x="602924" y="3048"/>
                    </a:moveTo>
                    <a:cubicBezTo>
                      <a:pt x="602924" y="3048"/>
                      <a:pt x="583874" y="-16002"/>
                      <a:pt x="536249" y="41148"/>
                    </a:cubicBezTo>
                    <a:cubicBezTo>
                      <a:pt x="488624" y="98298"/>
                      <a:pt x="393374" y="164973"/>
                      <a:pt x="336224" y="107823"/>
                    </a:cubicBezTo>
                    <a:cubicBezTo>
                      <a:pt x="279074" y="50673"/>
                      <a:pt x="279074" y="98298"/>
                      <a:pt x="279074" y="98298"/>
                    </a:cubicBezTo>
                    <a:cubicBezTo>
                      <a:pt x="279074" y="98298"/>
                      <a:pt x="155249" y="298323"/>
                      <a:pt x="50474" y="326898"/>
                    </a:cubicBezTo>
                    <a:cubicBezTo>
                      <a:pt x="-54301" y="355473"/>
                      <a:pt x="21899" y="450723"/>
                      <a:pt x="117149" y="412623"/>
                    </a:cubicBezTo>
                    <a:cubicBezTo>
                      <a:pt x="212399" y="374523"/>
                      <a:pt x="679124" y="212598"/>
                      <a:pt x="679124" y="212598"/>
                    </a:cubicBezTo>
                    <a:cubicBezTo>
                      <a:pt x="679124" y="212598"/>
                      <a:pt x="669599" y="79248"/>
                      <a:pt x="602924" y="304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85348EC6-F8A5-4E4A-96A7-2E64B4604D1F}"/>
                  </a:ext>
                </a:extLst>
              </p:cNvPr>
              <p:cNvSpPr/>
              <p:nvPr/>
            </p:nvSpPr>
            <p:spPr>
              <a:xfrm>
                <a:off x="4105173" y="3837760"/>
                <a:ext cx="461258" cy="525883"/>
              </a:xfrm>
              <a:custGeom>
                <a:avLst/>
                <a:gdLst>
                  <a:gd name="connsiteX0" fmla="*/ 366008 w 461258"/>
                  <a:gd name="connsiteY0" fmla="*/ 0 h 525883"/>
                  <a:gd name="connsiteX1" fmla="*/ 223133 w 461258"/>
                  <a:gd name="connsiteY1" fmla="*/ 219075 h 525883"/>
                  <a:gd name="connsiteX2" fmla="*/ 51683 w 461258"/>
                  <a:gd name="connsiteY2" fmla="*/ 523875 h 525883"/>
                  <a:gd name="connsiteX3" fmla="*/ 337433 w 461258"/>
                  <a:gd name="connsiteY3" fmla="*/ 266700 h 525883"/>
                  <a:gd name="connsiteX4" fmla="*/ 461258 w 461258"/>
                  <a:gd name="connsiteY4" fmla="*/ 114300 h 52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1258" h="525883">
                    <a:moveTo>
                      <a:pt x="366008" y="0"/>
                    </a:moveTo>
                    <a:lnTo>
                      <a:pt x="223133" y="219075"/>
                    </a:lnTo>
                    <a:cubicBezTo>
                      <a:pt x="223133" y="219075"/>
                      <a:pt x="-129292" y="495300"/>
                      <a:pt x="51683" y="523875"/>
                    </a:cubicBezTo>
                    <a:cubicBezTo>
                      <a:pt x="232658" y="552450"/>
                      <a:pt x="337433" y="266700"/>
                      <a:pt x="337433" y="266700"/>
                    </a:cubicBezTo>
                    <a:lnTo>
                      <a:pt x="461258" y="114300"/>
                    </a:ln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C127DC3E-F6EC-4B0A-A495-7A516FE7BE82}"/>
                  </a:ext>
                </a:extLst>
              </p:cNvPr>
              <p:cNvSpPr/>
              <p:nvPr/>
            </p:nvSpPr>
            <p:spPr>
              <a:xfrm>
                <a:off x="4423556" y="3799660"/>
                <a:ext cx="290998" cy="258454"/>
              </a:xfrm>
              <a:custGeom>
                <a:avLst/>
                <a:gdLst>
                  <a:gd name="connsiteX0" fmla="*/ 0 w 290998"/>
                  <a:gd name="connsiteY0" fmla="*/ 0 h 258454"/>
                  <a:gd name="connsiteX1" fmla="*/ 238125 w 290998"/>
                  <a:gd name="connsiteY1" fmla="*/ 257175 h 258454"/>
                  <a:gd name="connsiteX2" fmla="*/ 285750 w 290998"/>
                  <a:gd name="connsiteY2" fmla="*/ 76200 h 25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998" h="258454">
                    <a:moveTo>
                      <a:pt x="0" y="0"/>
                    </a:moveTo>
                    <a:cubicBezTo>
                      <a:pt x="0" y="0"/>
                      <a:pt x="161925" y="238125"/>
                      <a:pt x="238125" y="257175"/>
                    </a:cubicBezTo>
                    <a:cubicBezTo>
                      <a:pt x="314325" y="276225"/>
                      <a:pt x="285750" y="76200"/>
                      <a:pt x="285750" y="76200"/>
                    </a:cubicBezTo>
                    <a:close/>
                  </a:path>
                </a:pathLst>
              </a:custGeom>
              <a:solidFill>
                <a:srgbClr val="6C63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213B79F6-8557-49C7-B2A9-60985CC84354}"/>
                  </a:ext>
                </a:extLst>
              </p:cNvPr>
              <p:cNvSpPr/>
              <p:nvPr/>
            </p:nvSpPr>
            <p:spPr>
              <a:xfrm>
                <a:off x="4423556" y="3799660"/>
                <a:ext cx="290998" cy="258454"/>
              </a:xfrm>
              <a:custGeom>
                <a:avLst/>
                <a:gdLst>
                  <a:gd name="connsiteX0" fmla="*/ 0 w 290998"/>
                  <a:gd name="connsiteY0" fmla="*/ 0 h 258454"/>
                  <a:gd name="connsiteX1" fmla="*/ 238125 w 290998"/>
                  <a:gd name="connsiteY1" fmla="*/ 257175 h 258454"/>
                  <a:gd name="connsiteX2" fmla="*/ 285750 w 290998"/>
                  <a:gd name="connsiteY2" fmla="*/ 76200 h 25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998" h="258454">
                    <a:moveTo>
                      <a:pt x="0" y="0"/>
                    </a:moveTo>
                    <a:cubicBezTo>
                      <a:pt x="0" y="0"/>
                      <a:pt x="161925" y="238125"/>
                      <a:pt x="238125" y="257175"/>
                    </a:cubicBezTo>
                    <a:cubicBezTo>
                      <a:pt x="314325" y="276225"/>
                      <a:pt x="285750" y="76200"/>
                      <a:pt x="285750" y="7620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59450570-F4F3-4351-9597-022B6D12EC03}"/>
                  </a:ext>
                </a:extLst>
              </p:cNvPr>
              <p:cNvSpPr/>
              <p:nvPr/>
            </p:nvSpPr>
            <p:spPr>
              <a:xfrm>
                <a:off x="4628340" y="3780610"/>
                <a:ext cx="539137" cy="2419350"/>
              </a:xfrm>
              <a:custGeom>
                <a:avLst/>
                <a:gdLst>
                  <a:gd name="connsiteX0" fmla="*/ 4766 w 539137"/>
                  <a:gd name="connsiteY0" fmla="*/ 0 h 2419350"/>
                  <a:gd name="connsiteX1" fmla="*/ 33341 w 539137"/>
                  <a:gd name="connsiteY1" fmla="*/ 495300 h 2419350"/>
                  <a:gd name="connsiteX2" fmla="*/ 90491 w 539137"/>
                  <a:gd name="connsiteY2" fmla="*/ 1400175 h 2419350"/>
                  <a:gd name="connsiteX3" fmla="*/ 185741 w 539137"/>
                  <a:gd name="connsiteY3" fmla="*/ 1752600 h 2419350"/>
                  <a:gd name="connsiteX4" fmla="*/ 252416 w 539137"/>
                  <a:gd name="connsiteY4" fmla="*/ 2419350 h 2419350"/>
                  <a:gd name="connsiteX5" fmla="*/ 528641 w 539137"/>
                  <a:gd name="connsiteY5" fmla="*/ 2419350 h 2419350"/>
                  <a:gd name="connsiteX6" fmla="*/ 433391 w 539137"/>
                  <a:gd name="connsiteY6" fmla="*/ 1381125 h 2419350"/>
                  <a:gd name="connsiteX7" fmla="*/ 433391 w 539137"/>
                  <a:gd name="connsiteY7" fmla="*/ 28575 h 24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37" h="2419350">
                    <a:moveTo>
                      <a:pt x="4766" y="0"/>
                    </a:moveTo>
                    <a:lnTo>
                      <a:pt x="33341" y="495300"/>
                    </a:lnTo>
                    <a:cubicBezTo>
                      <a:pt x="33341" y="495300"/>
                      <a:pt x="-71434" y="1228725"/>
                      <a:pt x="90491" y="1400175"/>
                    </a:cubicBezTo>
                    <a:cubicBezTo>
                      <a:pt x="90491" y="1400175"/>
                      <a:pt x="185741" y="1657350"/>
                      <a:pt x="185741" y="1752600"/>
                    </a:cubicBezTo>
                    <a:cubicBezTo>
                      <a:pt x="185741" y="1847850"/>
                      <a:pt x="252416" y="2419350"/>
                      <a:pt x="252416" y="2419350"/>
                    </a:cubicBezTo>
                    <a:lnTo>
                      <a:pt x="528641" y="2419350"/>
                    </a:lnTo>
                    <a:cubicBezTo>
                      <a:pt x="528641" y="2419350"/>
                      <a:pt x="585791" y="1628775"/>
                      <a:pt x="433391" y="1381125"/>
                    </a:cubicBezTo>
                    <a:lnTo>
                      <a:pt x="433391" y="28575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982510FE-479D-4669-A96E-0D0CD2EF8624}"/>
                  </a:ext>
                </a:extLst>
              </p:cNvPr>
              <p:cNvSpPr/>
              <p:nvPr/>
            </p:nvSpPr>
            <p:spPr>
              <a:xfrm>
                <a:off x="4628420" y="4762171"/>
                <a:ext cx="539058" cy="1437788"/>
              </a:xfrm>
              <a:custGeom>
                <a:avLst/>
                <a:gdLst>
                  <a:gd name="connsiteX0" fmla="*/ 0 w 539058"/>
                  <a:gd name="connsiteY0" fmla="*/ 0 h 1437788"/>
                  <a:gd name="connsiteX1" fmla="*/ 90411 w 539058"/>
                  <a:gd name="connsiteY1" fmla="*/ 418614 h 1437788"/>
                  <a:gd name="connsiteX2" fmla="*/ 185661 w 539058"/>
                  <a:gd name="connsiteY2" fmla="*/ 771039 h 1437788"/>
                  <a:gd name="connsiteX3" fmla="*/ 252336 w 539058"/>
                  <a:gd name="connsiteY3" fmla="*/ 1437789 h 1437788"/>
                  <a:gd name="connsiteX4" fmla="*/ 528561 w 539058"/>
                  <a:gd name="connsiteY4" fmla="*/ 1437789 h 1437788"/>
                  <a:gd name="connsiteX5" fmla="*/ 433311 w 539058"/>
                  <a:gd name="connsiteY5" fmla="*/ 399564 h 1437788"/>
                  <a:gd name="connsiteX6" fmla="*/ 433311 w 539058"/>
                  <a:gd name="connsiteY6" fmla="*/ 45901 h 143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058" h="1437788">
                    <a:moveTo>
                      <a:pt x="0" y="0"/>
                    </a:moveTo>
                    <a:cubicBezTo>
                      <a:pt x="1353" y="174698"/>
                      <a:pt x="22260" y="346443"/>
                      <a:pt x="90411" y="418614"/>
                    </a:cubicBezTo>
                    <a:cubicBezTo>
                      <a:pt x="90411" y="418614"/>
                      <a:pt x="185661" y="675789"/>
                      <a:pt x="185661" y="771039"/>
                    </a:cubicBezTo>
                    <a:cubicBezTo>
                      <a:pt x="185661" y="866289"/>
                      <a:pt x="252336" y="1437789"/>
                      <a:pt x="252336" y="1437789"/>
                    </a:cubicBezTo>
                    <a:lnTo>
                      <a:pt x="528561" y="1437789"/>
                    </a:lnTo>
                    <a:cubicBezTo>
                      <a:pt x="528561" y="1437789"/>
                      <a:pt x="585711" y="647214"/>
                      <a:pt x="433311" y="399564"/>
                    </a:cubicBezTo>
                    <a:lnTo>
                      <a:pt x="433311" y="45901"/>
                    </a:lnTo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E8ECC577-8AD1-4B16-A9DD-7AEAACF31F3A}"/>
                  </a:ext>
                </a:extLst>
              </p:cNvPr>
              <p:cNvSpPr/>
              <p:nvPr/>
            </p:nvSpPr>
            <p:spPr>
              <a:xfrm>
                <a:off x="4576579" y="3894567"/>
                <a:ext cx="1055434" cy="1592155"/>
              </a:xfrm>
              <a:custGeom>
                <a:avLst/>
                <a:gdLst>
                  <a:gd name="connsiteX0" fmla="*/ 351802 w 1055434"/>
                  <a:gd name="connsiteY0" fmla="*/ 343 h 1592155"/>
                  <a:gd name="connsiteX1" fmla="*/ 66052 w 1055434"/>
                  <a:gd name="connsiteY1" fmla="*/ 752818 h 1592155"/>
                  <a:gd name="connsiteX2" fmla="*/ 104152 w 1055434"/>
                  <a:gd name="connsiteY2" fmla="*/ 1467194 h 1592155"/>
                  <a:gd name="connsiteX3" fmla="*/ 942352 w 1055434"/>
                  <a:gd name="connsiteY3" fmla="*/ 1581494 h 1592155"/>
                  <a:gd name="connsiteX4" fmla="*/ 1047127 w 1055434"/>
                  <a:gd name="connsiteY4" fmla="*/ 1352894 h 1592155"/>
                  <a:gd name="connsiteX5" fmla="*/ 370852 w 1055434"/>
                  <a:gd name="connsiteY5" fmla="*/ 1171919 h 1592155"/>
                  <a:gd name="connsiteX6" fmla="*/ 751852 w 1055434"/>
                  <a:gd name="connsiteY6" fmla="*/ 333718 h 1592155"/>
                  <a:gd name="connsiteX7" fmla="*/ 351802 w 1055434"/>
                  <a:gd name="connsiteY7" fmla="*/ 343 h 1592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5434" h="1592155">
                    <a:moveTo>
                      <a:pt x="351802" y="343"/>
                    </a:moveTo>
                    <a:lnTo>
                      <a:pt x="66052" y="752818"/>
                    </a:lnTo>
                    <a:cubicBezTo>
                      <a:pt x="66052" y="752818"/>
                      <a:pt x="-105398" y="1400519"/>
                      <a:pt x="104152" y="1467194"/>
                    </a:cubicBezTo>
                    <a:cubicBezTo>
                      <a:pt x="313702" y="1533869"/>
                      <a:pt x="856627" y="1514819"/>
                      <a:pt x="942352" y="1581494"/>
                    </a:cubicBezTo>
                    <a:cubicBezTo>
                      <a:pt x="1028077" y="1648169"/>
                      <a:pt x="1075702" y="1381469"/>
                      <a:pt x="1047127" y="1352894"/>
                    </a:cubicBezTo>
                    <a:cubicBezTo>
                      <a:pt x="1018552" y="1324319"/>
                      <a:pt x="561352" y="1171919"/>
                      <a:pt x="370852" y="1171919"/>
                    </a:cubicBezTo>
                    <a:cubicBezTo>
                      <a:pt x="370852" y="1171919"/>
                      <a:pt x="875677" y="486118"/>
                      <a:pt x="751852" y="333718"/>
                    </a:cubicBezTo>
                    <a:cubicBezTo>
                      <a:pt x="628027" y="181318"/>
                      <a:pt x="456577" y="-9182"/>
                      <a:pt x="351802" y="34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0C3BE67D-49A7-47F8-A85F-0BDFC8E18FB8}"/>
                  </a:ext>
                </a:extLst>
              </p:cNvPr>
              <p:cNvSpPr/>
              <p:nvPr/>
            </p:nvSpPr>
            <p:spPr>
              <a:xfrm>
                <a:off x="4709306" y="2447110"/>
                <a:ext cx="419100" cy="495300"/>
              </a:xfrm>
              <a:custGeom>
                <a:avLst/>
                <a:gdLst>
                  <a:gd name="connsiteX0" fmla="*/ 152400 w 419100"/>
                  <a:gd name="connsiteY0" fmla="*/ 0 h 495300"/>
                  <a:gd name="connsiteX1" fmla="*/ 114300 w 419100"/>
                  <a:gd name="connsiteY1" fmla="*/ 266700 h 495300"/>
                  <a:gd name="connsiteX2" fmla="*/ 0 w 419100"/>
                  <a:gd name="connsiteY2" fmla="*/ 304800 h 495300"/>
                  <a:gd name="connsiteX3" fmla="*/ 0 w 419100"/>
                  <a:gd name="connsiteY3" fmla="*/ 447675 h 495300"/>
                  <a:gd name="connsiteX4" fmla="*/ 76200 w 419100"/>
                  <a:gd name="connsiteY4" fmla="*/ 495300 h 495300"/>
                  <a:gd name="connsiteX5" fmla="*/ 266700 w 419100"/>
                  <a:gd name="connsiteY5" fmla="*/ 381000 h 495300"/>
                  <a:gd name="connsiteX6" fmla="*/ 342900 w 419100"/>
                  <a:gd name="connsiteY6" fmla="*/ 314325 h 495300"/>
                  <a:gd name="connsiteX7" fmla="*/ 419100 w 419100"/>
                  <a:gd name="connsiteY7" fmla="*/ 247650 h 495300"/>
                  <a:gd name="connsiteX8" fmla="*/ 419100 w 419100"/>
                  <a:gd name="connsiteY8" fmla="*/ 28575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495300">
                    <a:moveTo>
                      <a:pt x="152400" y="0"/>
                    </a:moveTo>
                    <a:cubicBezTo>
                      <a:pt x="152400" y="0"/>
                      <a:pt x="161925" y="257175"/>
                      <a:pt x="114300" y="266700"/>
                    </a:cubicBezTo>
                    <a:cubicBezTo>
                      <a:pt x="75219" y="276235"/>
                      <a:pt x="36995" y="288979"/>
                      <a:pt x="0" y="304800"/>
                    </a:cubicBezTo>
                    <a:lnTo>
                      <a:pt x="0" y="447675"/>
                    </a:lnTo>
                    <a:lnTo>
                      <a:pt x="76200" y="495300"/>
                    </a:lnTo>
                    <a:lnTo>
                      <a:pt x="266700" y="381000"/>
                    </a:lnTo>
                    <a:lnTo>
                      <a:pt x="342900" y="314325"/>
                    </a:lnTo>
                    <a:lnTo>
                      <a:pt x="419100" y="247650"/>
                    </a:lnTo>
                    <a:cubicBezTo>
                      <a:pt x="419100" y="247650"/>
                      <a:pt x="371475" y="114300"/>
                      <a:pt x="419100" y="28575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6F410BE0-D9DB-4736-8B8A-1F43D618CA22}"/>
                  </a:ext>
                </a:extLst>
              </p:cNvPr>
              <p:cNvSpPr/>
              <p:nvPr/>
            </p:nvSpPr>
            <p:spPr>
              <a:xfrm>
                <a:off x="4709306" y="2447110"/>
                <a:ext cx="419100" cy="495300"/>
              </a:xfrm>
              <a:custGeom>
                <a:avLst/>
                <a:gdLst>
                  <a:gd name="connsiteX0" fmla="*/ 152400 w 419100"/>
                  <a:gd name="connsiteY0" fmla="*/ 0 h 495300"/>
                  <a:gd name="connsiteX1" fmla="*/ 114300 w 419100"/>
                  <a:gd name="connsiteY1" fmla="*/ 266700 h 495300"/>
                  <a:gd name="connsiteX2" fmla="*/ 0 w 419100"/>
                  <a:gd name="connsiteY2" fmla="*/ 304800 h 495300"/>
                  <a:gd name="connsiteX3" fmla="*/ 0 w 419100"/>
                  <a:gd name="connsiteY3" fmla="*/ 447675 h 495300"/>
                  <a:gd name="connsiteX4" fmla="*/ 76200 w 419100"/>
                  <a:gd name="connsiteY4" fmla="*/ 495300 h 495300"/>
                  <a:gd name="connsiteX5" fmla="*/ 266700 w 419100"/>
                  <a:gd name="connsiteY5" fmla="*/ 381000 h 495300"/>
                  <a:gd name="connsiteX6" fmla="*/ 342900 w 419100"/>
                  <a:gd name="connsiteY6" fmla="*/ 314325 h 495300"/>
                  <a:gd name="connsiteX7" fmla="*/ 419100 w 419100"/>
                  <a:gd name="connsiteY7" fmla="*/ 247650 h 495300"/>
                  <a:gd name="connsiteX8" fmla="*/ 419100 w 419100"/>
                  <a:gd name="connsiteY8" fmla="*/ 28575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495300">
                    <a:moveTo>
                      <a:pt x="152400" y="0"/>
                    </a:moveTo>
                    <a:cubicBezTo>
                      <a:pt x="152400" y="0"/>
                      <a:pt x="161925" y="257175"/>
                      <a:pt x="114300" y="266700"/>
                    </a:cubicBezTo>
                    <a:cubicBezTo>
                      <a:pt x="75219" y="276235"/>
                      <a:pt x="36995" y="288979"/>
                      <a:pt x="0" y="304800"/>
                    </a:cubicBezTo>
                    <a:lnTo>
                      <a:pt x="0" y="447675"/>
                    </a:lnTo>
                    <a:lnTo>
                      <a:pt x="76200" y="495300"/>
                    </a:lnTo>
                    <a:lnTo>
                      <a:pt x="266700" y="381000"/>
                    </a:lnTo>
                    <a:lnTo>
                      <a:pt x="342900" y="314325"/>
                    </a:lnTo>
                    <a:lnTo>
                      <a:pt x="419100" y="247650"/>
                    </a:lnTo>
                    <a:cubicBezTo>
                      <a:pt x="419100" y="247650"/>
                      <a:pt x="371475" y="114300"/>
                      <a:pt x="419100" y="2857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5F400D4-96C4-4228-8A64-7DBC0B2D165E}"/>
                  </a:ext>
                </a:extLst>
              </p:cNvPr>
              <p:cNvSpPr/>
              <p:nvPr/>
            </p:nvSpPr>
            <p:spPr>
              <a:xfrm>
                <a:off x="4394978" y="2651898"/>
                <a:ext cx="971789" cy="1643062"/>
              </a:xfrm>
              <a:custGeom>
                <a:avLst/>
                <a:gdLst>
                  <a:gd name="connsiteX0" fmla="*/ 428628 w 971789"/>
                  <a:gd name="connsiteY0" fmla="*/ 204788 h 1643062"/>
                  <a:gd name="connsiteX1" fmla="*/ 628653 w 971789"/>
                  <a:gd name="connsiteY1" fmla="*/ 61913 h 1643062"/>
                  <a:gd name="connsiteX2" fmla="*/ 776291 w 971789"/>
                  <a:gd name="connsiteY2" fmla="*/ 0 h 1643062"/>
                  <a:gd name="connsiteX3" fmla="*/ 733428 w 971789"/>
                  <a:gd name="connsiteY3" fmla="*/ 223838 h 1643062"/>
                  <a:gd name="connsiteX4" fmla="*/ 751602 w 971789"/>
                  <a:gd name="connsiteY4" fmla="*/ 337842 h 1643062"/>
                  <a:gd name="connsiteX5" fmla="*/ 784482 w 971789"/>
                  <a:gd name="connsiteY5" fmla="*/ 403393 h 1643062"/>
                  <a:gd name="connsiteX6" fmla="*/ 866778 w 971789"/>
                  <a:gd name="connsiteY6" fmla="*/ 442913 h 1643062"/>
                  <a:gd name="connsiteX7" fmla="*/ 828678 w 971789"/>
                  <a:gd name="connsiteY7" fmla="*/ 852488 h 1643062"/>
                  <a:gd name="connsiteX8" fmla="*/ 914403 w 971789"/>
                  <a:gd name="connsiteY8" fmla="*/ 1366838 h 1643062"/>
                  <a:gd name="connsiteX9" fmla="*/ 962028 w 971789"/>
                  <a:gd name="connsiteY9" fmla="*/ 1643063 h 1643062"/>
                  <a:gd name="connsiteX10" fmla="*/ 685803 w 971789"/>
                  <a:gd name="connsiteY10" fmla="*/ 1366838 h 1643062"/>
                  <a:gd name="connsiteX11" fmla="*/ 3 w 971789"/>
                  <a:gd name="connsiteY11" fmla="*/ 1147763 h 1643062"/>
                  <a:gd name="connsiteX12" fmla="*/ 95253 w 971789"/>
                  <a:gd name="connsiteY12" fmla="*/ 966788 h 1643062"/>
                  <a:gd name="connsiteX13" fmla="*/ 133353 w 971789"/>
                  <a:gd name="connsiteY13" fmla="*/ 795338 h 1643062"/>
                  <a:gd name="connsiteX14" fmla="*/ 123828 w 971789"/>
                  <a:gd name="connsiteY14" fmla="*/ 395288 h 1643062"/>
                  <a:gd name="connsiteX15" fmla="*/ 152403 w 971789"/>
                  <a:gd name="connsiteY15" fmla="*/ 90488 h 1643062"/>
                  <a:gd name="connsiteX16" fmla="*/ 409578 w 971789"/>
                  <a:gd name="connsiteY16" fmla="*/ 61913 h 1643062"/>
                  <a:gd name="connsiteX17" fmla="*/ 361953 w 971789"/>
                  <a:gd name="connsiteY17" fmla="*/ 195263 h 164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1789" h="1643062">
                    <a:moveTo>
                      <a:pt x="428628" y="204788"/>
                    </a:moveTo>
                    <a:cubicBezTo>
                      <a:pt x="428628" y="204788"/>
                      <a:pt x="590553" y="52388"/>
                      <a:pt x="628653" y="61913"/>
                    </a:cubicBezTo>
                    <a:cubicBezTo>
                      <a:pt x="666753" y="71438"/>
                      <a:pt x="776291" y="0"/>
                      <a:pt x="776291" y="0"/>
                    </a:cubicBezTo>
                    <a:cubicBezTo>
                      <a:pt x="755097" y="73123"/>
                      <a:pt x="740753" y="148057"/>
                      <a:pt x="733428" y="223838"/>
                    </a:cubicBezTo>
                    <a:cubicBezTo>
                      <a:pt x="728275" y="285750"/>
                      <a:pt x="739886" y="319716"/>
                      <a:pt x="751602" y="337842"/>
                    </a:cubicBezTo>
                    <a:cubicBezTo>
                      <a:pt x="765203" y="358264"/>
                      <a:pt x="776243" y="380286"/>
                      <a:pt x="784482" y="403393"/>
                    </a:cubicBezTo>
                    <a:cubicBezTo>
                      <a:pt x="800246" y="449475"/>
                      <a:pt x="829450" y="505140"/>
                      <a:pt x="866778" y="442913"/>
                    </a:cubicBezTo>
                    <a:cubicBezTo>
                      <a:pt x="866778" y="442913"/>
                      <a:pt x="847728" y="547688"/>
                      <a:pt x="828678" y="852488"/>
                    </a:cubicBezTo>
                    <a:cubicBezTo>
                      <a:pt x="809628" y="1157288"/>
                      <a:pt x="914403" y="1366838"/>
                      <a:pt x="914403" y="1366838"/>
                    </a:cubicBezTo>
                    <a:cubicBezTo>
                      <a:pt x="914403" y="1366838"/>
                      <a:pt x="1000128" y="1595438"/>
                      <a:pt x="962028" y="1643063"/>
                    </a:cubicBezTo>
                    <a:cubicBezTo>
                      <a:pt x="962028" y="1643063"/>
                      <a:pt x="666753" y="1452563"/>
                      <a:pt x="685803" y="1366838"/>
                    </a:cubicBezTo>
                    <a:cubicBezTo>
                      <a:pt x="685803" y="1366838"/>
                      <a:pt x="3" y="1271588"/>
                      <a:pt x="3" y="1147763"/>
                    </a:cubicBezTo>
                    <a:cubicBezTo>
                      <a:pt x="-368" y="1075335"/>
                      <a:pt x="35350" y="1007478"/>
                      <a:pt x="95253" y="966788"/>
                    </a:cubicBezTo>
                    <a:cubicBezTo>
                      <a:pt x="101625" y="908409"/>
                      <a:pt x="114408" y="850916"/>
                      <a:pt x="133353" y="795338"/>
                    </a:cubicBezTo>
                    <a:cubicBezTo>
                      <a:pt x="133353" y="795338"/>
                      <a:pt x="28578" y="576263"/>
                      <a:pt x="123828" y="395288"/>
                    </a:cubicBezTo>
                    <a:cubicBezTo>
                      <a:pt x="123828" y="395288"/>
                      <a:pt x="38103" y="147638"/>
                      <a:pt x="152403" y="90488"/>
                    </a:cubicBezTo>
                    <a:cubicBezTo>
                      <a:pt x="266703" y="33338"/>
                      <a:pt x="409578" y="61913"/>
                      <a:pt x="409578" y="61913"/>
                    </a:cubicBezTo>
                    <a:cubicBezTo>
                      <a:pt x="409578" y="61913"/>
                      <a:pt x="276228" y="147638"/>
                      <a:pt x="361953" y="195263"/>
                    </a:cubicBezTo>
                    <a:close/>
                  </a:path>
                </a:pathLst>
              </a:custGeom>
              <a:solidFill>
                <a:srgbClr val="6C63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1ACD51E-804E-4F90-B3E8-A5E28ADB26D1}"/>
                  </a:ext>
                </a:extLst>
              </p:cNvPr>
              <p:cNvSpPr/>
              <p:nvPr/>
            </p:nvSpPr>
            <p:spPr>
              <a:xfrm>
                <a:off x="4766456" y="2085161"/>
                <a:ext cx="476250" cy="476250"/>
              </a:xfrm>
              <a:custGeom>
                <a:avLst/>
                <a:gdLst>
                  <a:gd name="connsiteX0" fmla="*/ 476250 w 476250"/>
                  <a:gd name="connsiteY0" fmla="*/ 238125 h 476250"/>
                  <a:gd name="connsiteX1" fmla="*/ 238125 w 476250"/>
                  <a:gd name="connsiteY1" fmla="*/ 476250 h 476250"/>
                  <a:gd name="connsiteX2" fmla="*/ 0 w 476250"/>
                  <a:gd name="connsiteY2" fmla="*/ 238125 h 476250"/>
                  <a:gd name="connsiteX3" fmla="*/ 238125 w 476250"/>
                  <a:gd name="connsiteY3" fmla="*/ 0 h 476250"/>
                  <a:gd name="connsiteX4" fmla="*/ 476250 w 476250"/>
                  <a:gd name="connsiteY4" fmla="*/ 238125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0" h="476250">
                    <a:moveTo>
                      <a:pt x="476250" y="238125"/>
                    </a:moveTo>
                    <a:cubicBezTo>
                      <a:pt x="476250" y="369638"/>
                      <a:pt x="369638" y="476250"/>
                      <a:pt x="238125" y="476250"/>
                    </a:cubicBezTo>
                    <a:cubicBezTo>
                      <a:pt x="106612" y="476250"/>
                      <a:pt x="0" y="369638"/>
                      <a:pt x="0" y="238125"/>
                    </a:cubicBezTo>
                    <a:cubicBezTo>
                      <a:pt x="0" y="106612"/>
                      <a:pt x="106612" y="0"/>
                      <a:pt x="238125" y="0"/>
                    </a:cubicBezTo>
                    <a:cubicBezTo>
                      <a:pt x="369638" y="0"/>
                      <a:pt x="476250" y="106612"/>
                      <a:pt x="476250" y="238125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1CD428-0B9E-4966-88A7-BA3AB98A214C}"/>
                  </a:ext>
                </a:extLst>
              </p:cNvPr>
              <p:cNvSpPr/>
              <p:nvPr/>
            </p:nvSpPr>
            <p:spPr>
              <a:xfrm>
                <a:off x="4761694" y="2042298"/>
                <a:ext cx="523875" cy="276225"/>
              </a:xfrm>
              <a:custGeom>
                <a:avLst/>
                <a:gdLst>
                  <a:gd name="connsiteX0" fmla="*/ 523875 w 523875"/>
                  <a:gd name="connsiteY0" fmla="*/ 138113 h 276225"/>
                  <a:gd name="connsiteX1" fmla="*/ 261938 w 523875"/>
                  <a:gd name="connsiteY1" fmla="*/ 276225 h 276225"/>
                  <a:gd name="connsiteX2" fmla="*/ 0 w 523875"/>
                  <a:gd name="connsiteY2" fmla="*/ 138113 h 276225"/>
                  <a:gd name="connsiteX3" fmla="*/ 261938 w 523875"/>
                  <a:gd name="connsiteY3" fmla="*/ 0 h 276225"/>
                  <a:gd name="connsiteX4" fmla="*/ 523875 w 523875"/>
                  <a:gd name="connsiteY4" fmla="*/ 138113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276225">
                    <a:moveTo>
                      <a:pt x="523875" y="138113"/>
                    </a:moveTo>
                    <a:cubicBezTo>
                      <a:pt x="523875" y="214390"/>
                      <a:pt x="406602" y="276225"/>
                      <a:pt x="261938" y="276225"/>
                    </a:cubicBezTo>
                    <a:cubicBezTo>
                      <a:pt x="117273" y="276225"/>
                      <a:pt x="0" y="214390"/>
                      <a:pt x="0" y="138113"/>
                    </a:cubicBezTo>
                    <a:cubicBezTo>
                      <a:pt x="0" y="61835"/>
                      <a:pt x="117273" y="0"/>
                      <a:pt x="261938" y="0"/>
                    </a:cubicBezTo>
                    <a:cubicBezTo>
                      <a:pt x="406602" y="0"/>
                      <a:pt x="523875" y="61835"/>
                      <a:pt x="523875" y="13811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0D1A7D8-8F43-47C6-80F3-89BAA8119E32}"/>
                  </a:ext>
                </a:extLst>
              </p:cNvPr>
              <p:cNvSpPr/>
              <p:nvPr/>
            </p:nvSpPr>
            <p:spPr>
              <a:xfrm>
                <a:off x="4637869" y="1851798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F178D19-A914-42DB-A37E-CB122FCE1F4D}"/>
                  </a:ext>
                </a:extLst>
              </p:cNvPr>
              <p:cNvSpPr/>
              <p:nvPr/>
            </p:nvSpPr>
            <p:spPr>
              <a:xfrm>
                <a:off x="5209369" y="1851798"/>
                <a:ext cx="152400" cy="152400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43CF33F-932D-4092-B598-FA73F4E556AA}"/>
                  </a:ext>
                </a:extLst>
              </p:cNvPr>
              <p:cNvSpPr/>
              <p:nvPr/>
            </p:nvSpPr>
            <p:spPr>
              <a:xfrm>
                <a:off x="3923494" y="6795273"/>
                <a:ext cx="8107899" cy="9525"/>
              </a:xfrm>
              <a:custGeom>
                <a:avLst/>
                <a:gdLst>
                  <a:gd name="connsiteX0" fmla="*/ 0 w 8107899"/>
                  <a:gd name="connsiteY0" fmla="*/ 0 h 9525"/>
                  <a:gd name="connsiteX1" fmla="*/ 8107900 w 810789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07899" h="9525">
                    <a:moveTo>
                      <a:pt x="0" y="0"/>
                    </a:moveTo>
                    <a:lnTo>
                      <a:pt x="8107900" y="0"/>
                    </a:lnTo>
                  </a:path>
                </a:pathLst>
              </a:custGeom>
              <a:ln w="9525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60AC4B2-68E9-4DAA-A285-043CCCFD6E67}"/>
                  </a:ext>
                </a:extLst>
              </p:cNvPr>
              <p:cNvSpPr/>
              <p:nvPr/>
            </p:nvSpPr>
            <p:spPr>
              <a:xfrm>
                <a:off x="5742769" y="546873"/>
                <a:ext cx="3352800" cy="2812237"/>
              </a:xfrm>
              <a:custGeom>
                <a:avLst/>
                <a:gdLst>
                  <a:gd name="connsiteX0" fmla="*/ 0 w 3352800"/>
                  <a:gd name="connsiteY0" fmla="*/ 0 h 2812237"/>
                  <a:gd name="connsiteX1" fmla="*/ 3352800 w 3352800"/>
                  <a:gd name="connsiteY1" fmla="*/ 0 h 2812237"/>
                  <a:gd name="connsiteX2" fmla="*/ 3352800 w 3352800"/>
                  <a:gd name="connsiteY2" fmla="*/ 2812237 h 2812237"/>
                  <a:gd name="connsiteX3" fmla="*/ 0 w 3352800"/>
                  <a:gd name="connsiteY3" fmla="*/ 2812237 h 281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52800" h="2812237">
                    <a:moveTo>
                      <a:pt x="0" y="0"/>
                    </a:moveTo>
                    <a:lnTo>
                      <a:pt x="3352800" y="0"/>
                    </a:lnTo>
                    <a:lnTo>
                      <a:pt x="3352800" y="2812237"/>
                    </a:lnTo>
                    <a:lnTo>
                      <a:pt x="0" y="2812237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9E7D61E-A73D-462C-8A14-439E9A7A33D4}"/>
                  </a:ext>
                </a:extLst>
              </p:cNvPr>
              <p:cNvSpPr/>
              <p:nvPr/>
            </p:nvSpPr>
            <p:spPr>
              <a:xfrm>
                <a:off x="11476177" y="5227842"/>
                <a:ext cx="396581" cy="396531"/>
              </a:xfrm>
              <a:custGeom>
                <a:avLst/>
                <a:gdLst>
                  <a:gd name="connsiteX0" fmla="*/ 130573 w 396581"/>
                  <a:gd name="connsiteY0" fmla="*/ 384549 h 396531"/>
                  <a:gd name="connsiteX1" fmla="*/ 384614 w 396581"/>
                  <a:gd name="connsiteY1" fmla="*/ 265973 h 396531"/>
                  <a:gd name="connsiteX2" fmla="*/ 266037 w 396581"/>
                  <a:gd name="connsiteY2" fmla="*/ 11931 h 396531"/>
                  <a:gd name="connsiteX3" fmla="*/ 156976 w 396581"/>
                  <a:gd name="connsiteY3" fmla="*/ 4359 h 396531"/>
                  <a:gd name="connsiteX4" fmla="*/ 161938 w 396581"/>
                  <a:gd name="connsiteY4" fmla="*/ 106391 h 396531"/>
                  <a:gd name="connsiteX5" fmla="*/ 113666 w 396581"/>
                  <a:gd name="connsiteY5" fmla="*/ 18942 h 396531"/>
                  <a:gd name="connsiteX6" fmla="*/ 11900 w 396581"/>
                  <a:gd name="connsiteY6" fmla="*/ 130604 h 396531"/>
                  <a:gd name="connsiteX7" fmla="*/ 499 w 396581"/>
                  <a:gd name="connsiteY7" fmla="*/ 184229 h 396531"/>
                  <a:gd name="connsiteX8" fmla="*/ 130573 w 396581"/>
                  <a:gd name="connsiteY8" fmla="*/ 384549 h 39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581" h="396531">
                    <a:moveTo>
                      <a:pt x="130573" y="384549"/>
                    </a:moveTo>
                    <a:cubicBezTo>
                      <a:pt x="233471" y="421954"/>
                      <a:pt x="347209" y="368862"/>
                      <a:pt x="384614" y="265973"/>
                    </a:cubicBezTo>
                    <a:cubicBezTo>
                      <a:pt x="421981" y="163074"/>
                      <a:pt x="368936" y="49336"/>
                      <a:pt x="266037" y="11931"/>
                    </a:cubicBezTo>
                    <a:cubicBezTo>
                      <a:pt x="231109" y="-766"/>
                      <a:pt x="193323" y="-3394"/>
                      <a:pt x="156976" y="4359"/>
                    </a:cubicBezTo>
                    <a:lnTo>
                      <a:pt x="161938" y="106391"/>
                    </a:lnTo>
                    <a:lnTo>
                      <a:pt x="113666" y="18942"/>
                    </a:lnTo>
                    <a:cubicBezTo>
                      <a:pt x="66288" y="41211"/>
                      <a:pt x="29684" y="81369"/>
                      <a:pt x="11900" y="130604"/>
                    </a:cubicBezTo>
                    <a:cubicBezTo>
                      <a:pt x="5586" y="147853"/>
                      <a:pt x="1747" y="165903"/>
                      <a:pt x="499" y="184229"/>
                    </a:cubicBezTo>
                    <a:cubicBezTo>
                      <a:pt x="-5759" y="272564"/>
                      <a:pt x="47334" y="354336"/>
                      <a:pt x="130573" y="384549"/>
                    </a:cubicBezTo>
                    <a:close/>
                  </a:path>
                </a:pathLst>
              </a:custGeom>
              <a:solidFill>
                <a:srgbClr val="57B89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278EE8-E4E3-45C3-BAC7-608EF2EE3B87}"/>
                  </a:ext>
                </a:extLst>
              </p:cNvPr>
              <p:cNvSpPr/>
              <p:nvPr/>
            </p:nvSpPr>
            <p:spPr>
              <a:xfrm>
                <a:off x="11808268" y="5057446"/>
                <a:ext cx="357239" cy="1738360"/>
              </a:xfrm>
              <a:custGeom>
                <a:avLst/>
                <a:gdLst>
                  <a:gd name="connsiteX0" fmla="*/ 37348 w 357239"/>
                  <a:gd name="connsiteY0" fmla="*/ 1738360 h 1738360"/>
                  <a:gd name="connsiteX1" fmla="*/ 167041 w 357239"/>
                  <a:gd name="connsiteY1" fmla="*/ 1524657 h 1738360"/>
                  <a:gd name="connsiteX2" fmla="*/ 350111 w 357239"/>
                  <a:gd name="connsiteY2" fmla="*/ 1340663 h 1738360"/>
                  <a:gd name="connsiteX3" fmla="*/ 196473 w 357239"/>
                  <a:gd name="connsiteY3" fmla="*/ 1010698 h 1738360"/>
                  <a:gd name="connsiteX4" fmla="*/ 39053 w 357239"/>
                  <a:gd name="connsiteY4" fmla="*/ 776792 h 1738360"/>
                  <a:gd name="connsiteX5" fmla="*/ 1411 w 357239"/>
                  <a:gd name="connsiteY5" fmla="*/ 670436 h 1738360"/>
                  <a:gd name="connsiteX6" fmla="*/ 29738 w 357239"/>
                  <a:gd name="connsiteY6" fmla="*/ 511016 h 1738360"/>
                  <a:gd name="connsiteX7" fmla="*/ 216666 w 357239"/>
                  <a:gd name="connsiteY7" fmla="*/ 0 h 1738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239" h="1738360">
                    <a:moveTo>
                      <a:pt x="37348" y="1738360"/>
                    </a:moveTo>
                    <a:cubicBezTo>
                      <a:pt x="20308" y="1651588"/>
                      <a:pt x="94174" y="1574654"/>
                      <a:pt x="167041" y="1524657"/>
                    </a:cubicBezTo>
                    <a:cubicBezTo>
                      <a:pt x="240002" y="1474651"/>
                      <a:pt x="325251" y="1425521"/>
                      <a:pt x="350111" y="1340663"/>
                    </a:cubicBezTo>
                    <a:cubicBezTo>
                      <a:pt x="385925" y="1218705"/>
                      <a:pt x="279340" y="1107014"/>
                      <a:pt x="196473" y="1010698"/>
                    </a:cubicBezTo>
                    <a:cubicBezTo>
                      <a:pt x="134942" y="939222"/>
                      <a:pt x="82087" y="860707"/>
                      <a:pt x="39053" y="776792"/>
                    </a:cubicBezTo>
                    <a:cubicBezTo>
                      <a:pt x="21804" y="743141"/>
                      <a:pt x="5954" y="707974"/>
                      <a:pt x="1411" y="670436"/>
                    </a:cubicBezTo>
                    <a:cubicBezTo>
                      <a:pt x="-5133" y="616372"/>
                      <a:pt x="12241" y="562575"/>
                      <a:pt x="29738" y="511016"/>
                    </a:cubicBezTo>
                    <a:cubicBezTo>
                      <a:pt x="87984" y="339233"/>
                      <a:pt x="150372" y="168897"/>
                      <a:pt x="216666" y="0"/>
                    </a:cubicBezTo>
                  </a:path>
                </a:pathLst>
              </a:custGeom>
              <a:noFill/>
              <a:ln w="9525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ED4700-E824-4CB8-BD80-48E65944BAA1}"/>
                  </a:ext>
                </a:extLst>
              </p:cNvPr>
              <p:cNvSpPr/>
              <p:nvPr/>
            </p:nvSpPr>
            <p:spPr>
              <a:xfrm>
                <a:off x="11484339" y="5201572"/>
                <a:ext cx="396593" cy="396531"/>
              </a:xfrm>
              <a:custGeom>
                <a:avLst/>
                <a:gdLst>
                  <a:gd name="connsiteX0" fmla="*/ 130582 w 396593"/>
                  <a:gd name="connsiteY0" fmla="*/ 384549 h 396531"/>
                  <a:gd name="connsiteX1" fmla="*/ 384614 w 396593"/>
                  <a:gd name="connsiteY1" fmla="*/ 265973 h 396531"/>
                  <a:gd name="connsiteX2" fmla="*/ 266037 w 396593"/>
                  <a:gd name="connsiteY2" fmla="*/ 11931 h 396531"/>
                  <a:gd name="connsiteX3" fmla="*/ 156976 w 396593"/>
                  <a:gd name="connsiteY3" fmla="*/ 4359 h 396531"/>
                  <a:gd name="connsiteX4" fmla="*/ 161938 w 396593"/>
                  <a:gd name="connsiteY4" fmla="*/ 106391 h 396531"/>
                  <a:gd name="connsiteX5" fmla="*/ 113666 w 396593"/>
                  <a:gd name="connsiteY5" fmla="*/ 18942 h 396531"/>
                  <a:gd name="connsiteX6" fmla="*/ 11900 w 396593"/>
                  <a:gd name="connsiteY6" fmla="*/ 130604 h 396531"/>
                  <a:gd name="connsiteX7" fmla="*/ 499 w 396593"/>
                  <a:gd name="connsiteY7" fmla="*/ 184229 h 396531"/>
                  <a:gd name="connsiteX8" fmla="*/ 130582 w 396593"/>
                  <a:gd name="connsiteY8" fmla="*/ 384549 h 39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593" h="396531">
                    <a:moveTo>
                      <a:pt x="130582" y="384549"/>
                    </a:moveTo>
                    <a:cubicBezTo>
                      <a:pt x="233471" y="421954"/>
                      <a:pt x="347209" y="368862"/>
                      <a:pt x="384614" y="265973"/>
                    </a:cubicBezTo>
                    <a:cubicBezTo>
                      <a:pt x="422009" y="163075"/>
                      <a:pt x="368936" y="49336"/>
                      <a:pt x="266037" y="11931"/>
                    </a:cubicBezTo>
                    <a:cubicBezTo>
                      <a:pt x="231109" y="-765"/>
                      <a:pt x="193323" y="-3394"/>
                      <a:pt x="156976" y="4359"/>
                    </a:cubicBezTo>
                    <a:lnTo>
                      <a:pt x="161938" y="106391"/>
                    </a:lnTo>
                    <a:lnTo>
                      <a:pt x="113666" y="18942"/>
                    </a:lnTo>
                    <a:cubicBezTo>
                      <a:pt x="66288" y="41212"/>
                      <a:pt x="29684" y="81369"/>
                      <a:pt x="11900" y="130604"/>
                    </a:cubicBezTo>
                    <a:cubicBezTo>
                      <a:pt x="5586" y="147853"/>
                      <a:pt x="1747" y="165903"/>
                      <a:pt x="499" y="184229"/>
                    </a:cubicBezTo>
                    <a:cubicBezTo>
                      <a:pt x="-5759" y="272564"/>
                      <a:pt x="47334" y="354336"/>
                      <a:pt x="130582" y="384549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75B0985-E244-492C-B5DE-ED2402C67DFB}"/>
                  </a:ext>
                </a:extLst>
              </p:cNvPr>
              <p:cNvSpPr/>
              <p:nvPr/>
            </p:nvSpPr>
            <p:spPr>
              <a:xfrm>
                <a:off x="11809495" y="4891626"/>
                <a:ext cx="396436" cy="396405"/>
              </a:xfrm>
              <a:custGeom>
                <a:avLst/>
                <a:gdLst>
                  <a:gd name="connsiteX0" fmla="*/ 11891 w 396436"/>
                  <a:gd name="connsiteY0" fmla="*/ 130578 h 396405"/>
                  <a:gd name="connsiteX1" fmla="*/ 154575 w 396436"/>
                  <a:gd name="connsiteY1" fmla="*/ 4876 h 396405"/>
                  <a:gd name="connsiteX2" fmla="*/ 170863 w 396436"/>
                  <a:gd name="connsiteY2" fmla="*/ 101879 h 396405"/>
                  <a:gd name="connsiteX3" fmla="*/ 201152 w 396436"/>
                  <a:gd name="connsiteY3" fmla="*/ 0 h 396405"/>
                  <a:gd name="connsiteX4" fmla="*/ 396414 w 396436"/>
                  <a:gd name="connsiteY4" fmla="*/ 201130 h 396405"/>
                  <a:gd name="connsiteX5" fmla="*/ 195247 w 396436"/>
                  <a:gd name="connsiteY5" fmla="*/ 396383 h 396405"/>
                  <a:gd name="connsiteX6" fmla="*/ 22 w 396436"/>
                  <a:gd name="connsiteY6" fmla="*/ 195253 h 396405"/>
                  <a:gd name="connsiteX7" fmla="*/ 11891 w 396436"/>
                  <a:gd name="connsiteY7" fmla="*/ 130578 h 396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436" h="396405">
                    <a:moveTo>
                      <a:pt x="11891" y="130578"/>
                    </a:moveTo>
                    <a:cubicBezTo>
                      <a:pt x="34903" y="67084"/>
                      <a:pt x="88662" y="19698"/>
                      <a:pt x="154575" y="4876"/>
                    </a:cubicBezTo>
                    <a:lnTo>
                      <a:pt x="170863" y="101879"/>
                    </a:lnTo>
                    <a:lnTo>
                      <a:pt x="201152" y="0"/>
                    </a:lnTo>
                    <a:cubicBezTo>
                      <a:pt x="310594" y="1619"/>
                      <a:pt x="398034" y="91668"/>
                      <a:pt x="396414" y="201130"/>
                    </a:cubicBezTo>
                    <a:cubicBezTo>
                      <a:pt x="394796" y="310591"/>
                      <a:pt x="304784" y="398012"/>
                      <a:pt x="195247" y="396383"/>
                    </a:cubicBezTo>
                    <a:cubicBezTo>
                      <a:pt x="85804" y="394764"/>
                      <a:pt x="-1597" y="304714"/>
                      <a:pt x="22" y="195253"/>
                    </a:cubicBezTo>
                    <a:cubicBezTo>
                      <a:pt x="356" y="173184"/>
                      <a:pt x="4365" y="151323"/>
                      <a:pt x="11891" y="130578"/>
                    </a:cubicBezTo>
                    <a:close/>
                  </a:path>
                </a:pathLst>
              </a:custGeom>
              <a:solidFill>
                <a:srgbClr val="57B89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E8207E0-41BD-4C7E-BAB1-F08E588EBFE3}"/>
                  </a:ext>
                </a:extLst>
              </p:cNvPr>
              <p:cNvSpPr/>
              <p:nvPr/>
            </p:nvSpPr>
            <p:spPr>
              <a:xfrm>
                <a:off x="11820382" y="4856602"/>
                <a:ext cx="396407" cy="396404"/>
              </a:xfrm>
              <a:custGeom>
                <a:avLst/>
                <a:gdLst>
                  <a:gd name="connsiteX0" fmla="*/ 11890 w 396407"/>
                  <a:gd name="connsiteY0" fmla="*/ 130578 h 396404"/>
                  <a:gd name="connsiteX1" fmla="*/ 154546 w 396407"/>
                  <a:gd name="connsiteY1" fmla="*/ 4867 h 396404"/>
                  <a:gd name="connsiteX2" fmla="*/ 170929 w 396407"/>
                  <a:gd name="connsiteY2" fmla="*/ 101870 h 396404"/>
                  <a:gd name="connsiteX3" fmla="*/ 201123 w 396407"/>
                  <a:gd name="connsiteY3" fmla="*/ 0 h 396404"/>
                  <a:gd name="connsiteX4" fmla="*/ 396386 w 396407"/>
                  <a:gd name="connsiteY4" fmla="*/ 201130 h 396404"/>
                  <a:gd name="connsiteX5" fmla="*/ 195313 w 396407"/>
                  <a:gd name="connsiteY5" fmla="*/ 396383 h 396404"/>
                  <a:gd name="connsiteX6" fmla="*/ 22 w 396407"/>
                  <a:gd name="connsiteY6" fmla="*/ 195253 h 396404"/>
                  <a:gd name="connsiteX7" fmla="*/ 11890 w 396407"/>
                  <a:gd name="connsiteY7" fmla="*/ 130578 h 39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407" h="396404">
                    <a:moveTo>
                      <a:pt x="11890" y="130578"/>
                    </a:moveTo>
                    <a:cubicBezTo>
                      <a:pt x="34903" y="67084"/>
                      <a:pt x="88728" y="19698"/>
                      <a:pt x="154546" y="4867"/>
                    </a:cubicBezTo>
                    <a:lnTo>
                      <a:pt x="170929" y="101870"/>
                    </a:lnTo>
                    <a:lnTo>
                      <a:pt x="201123" y="0"/>
                    </a:lnTo>
                    <a:cubicBezTo>
                      <a:pt x="310661" y="1619"/>
                      <a:pt x="398005" y="91668"/>
                      <a:pt x="396386" y="201130"/>
                    </a:cubicBezTo>
                    <a:cubicBezTo>
                      <a:pt x="394767" y="310591"/>
                      <a:pt x="304755" y="398002"/>
                      <a:pt x="195313" y="396383"/>
                    </a:cubicBezTo>
                    <a:cubicBezTo>
                      <a:pt x="85776" y="394764"/>
                      <a:pt x="-1597" y="304705"/>
                      <a:pt x="22" y="195253"/>
                    </a:cubicBezTo>
                    <a:cubicBezTo>
                      <a:pt x="346" y="173184"/>
                      <a:pt x="4356" y="151323"/>
                      <a:pt x="11890" y="13057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BFEA2A-D512-4CC9-8884-12C0FA5D2146}"/>
                  </a:ext>
                </a:extLst>
              </p:cNvPr>
              <p:cNvSpPr/>
              <p:nvPr/>
            </p:nvSpPr>
            <p:spPr>
              <a:xfrm>
                <a:off x="11839227" y="5685487"/>
                <a:ext cx="396522" cy="396561"/>
              </a:xfrm>
              <a:custGeom>
                <a:avLst/>
                <a:gdLst>
                  <a:gd name="connsiteX0" fmla="*/ 130653 w 396522"/>
                  <a:gd name="connsiteY0" fmla="*/ 384629 h 396561"/>
                  <a:gd name="connsiteX1" fmla="*/ 384589 w 396522"/>
                  <a:gd name="connsiteY1" fmla="*/ 265880 h 396561"/>
                  <a:gd name="connsiteX2" fmla="*/ 306103 w 396522"/>
                  <a:gd name="connsiteY2" fmla="*/ 31984 h 396561"/>
                  <a:gd name="connsiteX3" fmla="*/ 282862 w 396522"/>
                  <a:gd name="connsiteY3" fmla="*/ 110270 h 396561"/>
                  <a:gd name="connsiteX4" fmla="*/ 266384 w 396522"/>
                  <a:gd name="connsiteY4" fmla="*/ 12125 h 396561"/>
                  <a:gd name="connsiteX5" fmla="*/ 265908 w 396522"/>
                  <a:gd name="connsiteY5" fmla="*/ 11934 h 396561"/>
                  <a:gd name="connsiteX6" fmla="*/ 11933 w 396522"/>
                  <a:gd name="connsiteY6" fmla="*/ 130682 h 396561"/>
                  <a:gd name="connsiteX7" fmla="*/ 130653 w 396522"/>
                  <a:gd name="connsiteY7" fmla="*/ 384629 h 396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522" h="396561">
                    <a:moveTo>
                      <a:pt x="130653" y="384629"/>
                    </a:moveTo>
                    <a:cubicBezTo>
                      <a:pt x="233618" y="421957"/>
                      <a:pt x="347252" y="368788"/>
                      <a:pt x="384589" y="265880"/>
                    </a:cubicBezTo>
                    <a:cubicBezTo>
                      <a:pt x="416117" y="179146"/>
                      <a:pt x="383542" y="82181"/>
                      <a:pt x="306103" y="31984"/>
                    </a:cubicBezTo>
                    <a:lnTo>
                      <a:pt x="282862" y="110270"/>
                    </a:lnTo>
                    <a:lnTo>
                      <a:pt x="266384" y="12125"/>
                    </a:lnTo>
                    <a:cubicBezTo>
                      <a:pt x="266193" y="12048"/>
                      <a:pt x="266099" y="11991"/>
                      <a:pt x="265908" y="11934"/>
                    </a:cubicBezTo>
                    <a:cubicBezTo>
                      <a:pt x="162943" y="-25394"/>
                      <a:pt x="49271" y="27765"/>
                      <a:pt x="11933" y="130682"/>
                    </a:cubicBezTo>
                    <a:cubicBezTo>
                      <a:pt x="-25395" y="233600"/>
                      <a:pt x="27774" y="347290"/>
                      <a:pt x="130653" y="384629"/>
                    </a:cubicBezTo>
                    <a:close/>
                  </a:path>
                </a:pathLst>
              </a:custGeom>
              <a:solidFill>
                <a:srgbClr val="57B89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8623624-CAFB-4CE9-8C79-BD73FAF42059}"/>
                  </a:ext>
                </a:extLst>
              </p:cNvPr>
              <p:cNvSpPr/>
              <p:nvPr/>
            </p:nvSpPr>
            <p:spPr>
              <a:xfrm>
                <a:off x="11848661" y="5650012"/>
                <a:ext cx="396517" cy="396556"/>
              </a:xfrm>
              <a:custGeom>
                <a:avLst/>
                <a:gdLst>
                  <a:gd name="connsiteX0" fmla="*/ 130648 w 396517"/>
                  <a:gd name="connsiteY0" fmla="*/ 384623 h 396556"/>
                  <a:gd name="connsiteX1" fmla="*/ 384585 w 396517"/>
                  <a:gd name="connsiteY1" fmla="*/ 265875 h 396556"/>
                  <a:gd name="connsiteX2" fmla="*/ 306099 w 396517"/>
                  <a:gd name="connsiteY2" fmla="*/ 31979 h 396556"/>
                  <a:gd name="connsiteX3" fmla="*/ 282858 w 396517"/>
                  <a:gd name="connsiteY3" fmla="*/ 110264 h 396556"/>
                  <a:gd name="connsiteX4" fmla="*/ 266380 w 396517"/>
                  <a:gd name="connsiteY4" fmla="*/ 12129 h 396556"/>
                  <a:gd name="connsiteX5" fmla="*/ 265904 w 396517"/>
                  <a:gd name="connsiteY5" fmla="*/ 11938 h 396556"/>
                  <a:gd name="connsiteX6" fmla="*/ 11938 w 396517"/>
                  <a:gd name="connsiteY6" fmla="*/ 130677 h 396556"/>
                  <a:gd name="connsiteX7" fmla="*/ 130648 w 396517"/>
                  <a:gd name="connsiteY7" fmla="*/ 384623 h 39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517" h="396556">
                    <a:moveTo>
                      <a:pt x="130648" y="384623"/>
                    </a:moveTo>
                    <a:cubicBezTo>
                      <a:pt x="233614" y="421951"/>
                      <a:pt x="347247" y="368792"/>
                      <a:pt x="384585" y="265875"/>
                    </a:cubicBezTo>
                    <a:cubicBezTo>
                      <a:pt x="416113" y="179150"/>
                      <a:pt x="383537" y="82175"/>
                      <a:pt x="306099" y="31979"/>
                    </a:cubicBezTo>
                    <a:lnTo>
                      <a:pt x="282858" y="110264"/>
                    </a:lnTo>
                    <a:lnTo>
                      <a:pt x="266380" y="12129"/>
                    </a:lnTo>
                    <a:cubicBezTo>
                      <a:pt x="266190" y="12052"/>
                      <a:pt x="266094" y="11986"/>
                      <a:pt x="265904" y="11938"/>
                    </a:cubicBezTo>
                    <a:cubicBezTo>
                      <a:pt x="162938" y="-25400"/>
                      <a:pt x="49305" y="27769"/>
                      <a:pt x="11938" y="130677"/>
                    </a:cubicBezTo>
                    <a:cubicBezTo>
                      <a:pt x="-25400" y="233594"/>
                      <a:pt x="27769" y="347285"/>
                      <a:pt x="130648" y="38462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C35CA08-120E-46DB-A9B0-5812CE1AFE88}"/>
                  </a:ext>
                </a:extLst>
              </p:cNvPr>
              <p:cNvSpPr/>
              <p:nvPr/>
            </p:nvSpPr>
            <p:spPr>
              <a:xfrm>
                <a:off x="11760488" y="6166858"/>
                <a:ext cx="396348" cy="396333"/>
              </a:xfrm>
              <a:custGeom>
                <a:avLst/>
                <a:gdLst>
                  <a:gd name="connsiteX0" fmla="*/ 3043 w 396348"/>
                  <a:gd name="connsiteY0" fmla="*/ 232460 h 396333"/>
                  <a:gd name="connsiteX1" fmla="*/ 232443 w 396348"/>
                  <a:gd name="connsiteY1" fmla="*/ 393309 h 396333"/>
                  <a:gd name="connsiteX2" fmla="*/ 393320 w 396348"/>
                  <a:gd name="connsiteY2" fmla="*/ 163871 h 396333"/>
                  <a:gd name="connsiteX3" fmla="*/ 163863 w 396348"/>
                  <a:gd name="connsiteY3" fmla="*/ 3022 h 396333"/>
                  <a:gd name="connsiteX4" fmla="*/ 41248 w 396348"/>
                  <a:gd name="connsiteY4" fmla="*/ 77231 h 396333"/>
                  <a:gd name="connsiteX5" fmla="*/ 129573 w 396348"/>
                  <a:gd name="connsiteY5" fmla="*/ 210162 h 396333"/>
                  <a:gd name="connsiteX6" fmla="*/ 8891 w 396348"/>
                  <a:gd name="connsiteY6" fmla="*/ 139611 h 396333"/>
                  <a:gd name="connsiteX7" fmla="*/ 3043 w 396348"/>
                  <a:gd name="connsiteY7" fmla="*/ 232460 h 3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348" h="396333">
                    <a:moveTo>
                      <a:pt x="3043" y="232460"/>
                    </a:moveTo>
                    <a:cubicBezTo>
                      <a:pt x="21988" y="340236"/>
                      <a:pt x="124706" y="412254"/>
                      <a:pt x="232443" y="393309"/>
                    </a:cubicBezTo>
                    <a:cubicBezTo>
                      <a:pt x="340266" y="374374"/>
                      <a:pt x="412275" y="271646"/>
                      <a:pt x="393320" y="163871"/>
                    </a:cubicBezTo>
                    <a:cubicBezTo>
                      <a:pt x="374366" y="56095"/>
                      <a:pt x="271686" y="-15914"/>
                      <a:pt x="163863" y="3022"/>
                    </a:cubicBezTo>
                    <a:cubicBezTo>
                      <a:pt x="115181" y="11585"/>
                      <a:pt x="71432" y="38055"/>
                      <a:pt x="41248" y="77231"/>
                    </a:cubicBezTo>
                    <a:lnTo>
                      <a:pt x="129573" y="210162"/>
                    </a:lnTo>
                    <a:lnTo>
                      <a:pt x="8891" y="139611"/>
                    </a:lnTo>
                    <a:cubicBezTo>
                      <a:pt x="-472" y="169643"/>
                      <a:pt x="-2472" y="201485"/>
                      <a:pt x="3043" y="232460"/>
                    </a:cubicBezTo>
                    <a:close/>
                  </a:path>
                </a:pathLst>
              </a:custGeom>
              <a:solidFill>
                <a:srgbClr val="57B89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EC631A4-D7AD-424E-A4B3-361F32E0301D}"/>
                  </a:ext>
                </a:extLst>
              </p:cNvPr>
              <p:cNvSpPr/>
              <p:nvPr/>
            </p:nvSpPr>
            <p:spPr>
              <a:xfrm>
                <a:off x="11768653" y="6140588"/>
                <a:ext cx="396373" cy="396333"/>
              </a:xfrm>
              <a:custGeom>
                <a:avLst/>
                <a:gdLst>
                  <a:gd name="connsiteX0" fmla="*/ 3040 w 396373"/>
                  <a:gd name="connsiteY0" fmla="*/ 232460 h 396333"/>
                  <a:gd name="connsiteX1" fmla="*/ 232469 w 396373"/>
                  <a:gd name="connsiteY1" fmla="*/ 393309 h 396333"/>
                  <a:gd name="connsiteX2" fmla="*/ 393346 w 396373"/>
                  <a:gd name="connsiteY2" fmla="*/ 163871 h 396333"/>
                  <a:gd name="connsiteX3" fmla="*/ 163889 w 396373"/>
                  <a:gd name="connsiteY3" fmla="*/ 3022 h 396333"/>
                  <a:gd name="connsiteX4" fmla="*/ 41245 w 396373"/>
                  <a:gd name="connsiteY4" fmla="*/ 77231 h 396333"/>
                  <a:gd name="connsiteX5" fmla="*/ 129599 w 396373"/>
                  <a:gd name="connsiteY5" fmla="*/ 210162 h 396333"/>
                  <a:gd name="connsiteX6" fmla="*/ 8889 w 396373"/>
                  <a:gd name="connsiteY6" fmla="*/ 139611 h 396333"/>
                  <a:gd name="connsiteX7" fmla="*/ 3050 w 396373"/>
                  <a:gd name="connsiteY7" fmla="*/ 232460 h 3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373" h="396333">
                    <a:moveTo>
                      <a:pt x="3040" y="232460"/>
                    </a:moveTo>
                    <a:cubicBezTo>
                      <a:pt x="21986" y="340236"/>
                      <a:pt x="124703" y="412254"/>
                      <a:pt x="232469" y="393309"/>
                    </a:cubicBezTo>
                    <a:cubicBezTo>
                      <a:pt x="340292" y="374374"/>
                      <a:pt x="412301" y="271646"/>
                      <a:pt x="393346" y="163871"/>
                    </a:cubicBezTo>
                    <a:cubicBezTo>
                      <a:pt x="374391" y="56095"/>
                      <a:pt x="271712" y="-15914"/>
                      <a:pt x="163889" y="3022"/>
                    </a:cubicBezTo>
                    <a:cubicBezTo>
                      <a:pt x="115178" y="11585"/>
                      <a:pt x="71430" y="38055"/>
                      <a:pt x="41245" y="77231"/>
                    </a:cubicBezTo>
                    <a:lnTo>
                      <a:pt x="129599" y="210162"/>
                    </a:lnTo>
                    <a:lnTo>
                      <a:pt x="8889" y="139611"/>
                    </a:lnTo>
                    <a:cubicBezTo>
                      <a:pt x="-474" y="169643"/>
                      <a:pt x="-2475" y="201495"/>
                      <a:pt x="3050" y="23246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A9E00D17-0750-4597-96AB-6CD51B9AF234}"/>
                </a:ext>
              </a:extLst>
            </p:cNvPr>
            <p:cNvGrpSpPr/>
            <p:nvPr/>
          </p:nvGrpSpPr>
          <p:grpSpPr>
            <a:xfrm>
              <a:off x="6958781" y="1548937"/>
              <a:ext cx="928693" cy="1168034"/>
              <a:chOff x="3348681" y="2323238"/>
              <a:chExt cx="1583967" cy="1992185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3187F5F2-A554-4E14-9A2B-AB0550313E29}"/>
                  </a:ext>
                </a:extLst>
              </p:cNvPr>
              <p:cNvSpPr/>
              <p:nvPr/>
            </p:nvSpPr>
            <p:spPr>
              <a:xfrm>
                <a:off x="3348681" y="2728374"/>
                <a:ext cx="1583967" cy="1587049"/>
              </a:xfrm>
              <a:prstGeom prst="roundRect">
                <a:avLst>
                  <a:gd name="adj" fmla="val 8061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D928644B-A369-42B6-AD98-520BD2FCA9D1}"/>
                  </a:ext>
                </a:extLst>
              </p:cNvPr>
              <p:cNvSpPr/>
              <p:nvPr/>
            </p:nvSpPr>
            <p:spPr>
              <a:xfrm>
                <a:off x="3348681" y="2525806"/>
                <a:ext cx="1583967" cy="1587049"/>
              </a:xfrm>
              <a:prstGeom prst="roundRect">
                <a:avLst>
                  <a:gd name="adj" fmla="val 8061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6A51836E-10D5-478C-947F-651BAFBFC400}"/>
                  </a:ext>
                </a:extLst>
              </p:cNvPr>
              <p:cNvSpPr/>
              <p:nvPr/>
            </p:nvSpPr>
            <p:spPr>
              <a:xfrm>
                <a:off x="3348681" y="2323238"/>
                <a:ext cx="1583967" cy="1587049"/>
              </a:xfrm>
              <a:prstGeom prst="roundRect">
                <a:avLst>
                  <a:gd name="adj" fmla="val 8061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66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 Deca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Pratima Gautam</dc:creator>
  <cp:lastModifiedBy>Pratima Gautam</cp:lastModifiedBy>
  <cp:revision>16</cp:revision>
  <dcterms:created xsi:type="dcterms:W3CDTF">2019-08-19T09:23:20Z</dcterms:created>
  <dcterms:modified xsi:type="dcterms:W3CDTF">2020-06-09T17:42:04Z</dcterms:modified>
</cp:coreProperties>
</file>