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90" r:id="rId3"/>
    <p:sldId id="291" r:id="rId4"/>
    <p:sldId id="292" r:id="rId5"/>
    <p:sldId id="293" r:id="rId6"/>
    <p:sldId id="294" r:id="rId7"/>
    <p:sldId id="295" r:id="rId8"/>
    <p:sldId id="297" r:id="rId9"/>
    <p:sldId id="296" r:id="rId10"/>
    <p:sldId id="298" r:id="rId11"/>
    <p:sldId id="299" r:id="rId12"/>
    <p:sldId id="302" r:id="rId13"/>
    <p:sldId id="305" r:id="rId14"/>
    <p:sldId id="306" r:id="rId15"/>
    <p:sldId id="303"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CDB9B8-B946-47E8-9488-15FB1DAA2FC6}" type="doc">
      <dgm:prSet loTypeId="urn:microsoft.com/office/officeart/2005/8/layout/vProcess5" loCatId="process" qsTypeId="urn:microsoft.com/office/officeart/2005/8/quickstyle/simple2" qsCatId="simple" csTypeId="urn:microsoft.com/office/officeart/2005/8/colors/accent0_3" csCatId="mainScheme" phldr="1"/>
      <dgm:spPr/>
      <dgm:t>
        <a:bodyPr/>
        <a:lstStyle/>
        <a:p>
          <a:endParaRPr lang="en-US"/>
        </a:p>
      </dgm:t>
    </dgm:pt>
    <dgm:pt modelId="{0F93FD8E-8719-4CAF-8F99-E5DC73D233D1}">
      <dgm:prSet/>
      <dgm:spPr/>
      <dgm:t>
        <a:bodyPr/>
        <a:lstStyle/>
        <a:p>
          <a:r>
            <a:rPr lang="en-CA"/>
            <a:t>Pratinav Jinwal</a:t>
          </a:r>
          <a:endParaRPr lang="en-US"/>
        </a:p>
      </dgm:t>
    </dgm:pt>
    <dgm:pt modelId="{D693DAC4-BF2F-4808-A76A-86ECFEC38CF9}" type="parTrans" cxnId="{38914367-744F-4DF1-8FE4-4C9CE081DB40}">
      <dgm:prSet/>
      <dgm:spPr/>
      <dgm:t>
        <a:bodyPr/>
        <a:lstStyle/>
        <a:p>
          <a:endParaRPr lang="en-US"/>
        </a:p>
      </dgm:t>
    </dgm:pt>
    <dgm:pt modelId="{CD116A80-26A4-4FAC-817A-535A58D85967}" type="sibTrans" cxnId="{38914367-744F-4DF1-8FE4-4C9CE081DB40}">
      <dgm:prSet/>
      <dgm:spPr/>
      <dgm:t>
        <a:bodyPr/>
        <a:lstStyle/>
        <a:p>
          <a:endParaRPr lang="en-US"/>
        </a:p>
      </dgm:t>
    </dgm:pt>
    <dgm:pt modelId="{EE3A4E55-9BA1-4E85-AA4C-AA225FDA9D78}">
      <dgm:prSet/>
      <dgm:spPr/>
      <dgm:t>
        <a:bodyPr/>
        <a:lstStyle/>
        <a:p>
          <a:r>
            <a:rPr lang="en-CA" dirty="0"/>
            <a:t>Shubham Kharbanda</a:t>
          </a:r>
          <a:endParaRPr lang="en-US" dirty="0"/>
        </a:p>
      </dgm:t>
    </dgm:pt>
    <dgm:pt modelId="{9AEA9F2A-F5E6-4FAC-93DB-1C7B51A8EFE6}" type="parTrans" cxnId="{78269562-39AF-44A8-928A-7F598F1CF96F}">
      <dgm:prSet/>
      <dgm:spPr/>
      <dgm:t>
        <a:bodyPr/>
        <a:lstStyle/>
        <a:p>
          <a:endParaRPr lang="en-US"/>
        </a:p>
      </dgm:t>
    </dgm:pt>
    <dgm:pt modelId="{5473DFBE-B15D-44A2-AB24-EE5C95EB4E24}" type="sibTrans" cxnId="{78269562-39AF-44A8-928A-7F598F1CF96F}">
      <dgm:prSet/>
      <dgm:spPr/>
      <dgm:t>
        <a:bodyPr/>
        <a:lstStyle/>
        <a:p>
          <a:endParaRPr lang="en-US"/>
        </a:p>
      </dgm:t>
    </dgm:pt>
    <dgm:pt modelId="{8C566DD1-E791-46C7-BAE5-C9589A33DC7D}">
      <dgm:prSet/>
      <dgm:spPr/>
      <dgm:t>
        <a:bodyPr/>
        <a:lstStyle/>
        <a:p>
          <a:r>
            <a:rPr lang="en-CA" dirty="0"/>
            <a:t>Karan Tejraj </a:t>
          </a:r>
          <a:r>
            <a:rPr lang="en-CA" dirty="0" err="1"/>
            <a:t>Kotian</a:t>
          </a:r>
          <a:r>
            <a:rPr lang="en-CA" dirty="0"/>
            <a:t> </a:t>
          </a:r>
          <a:endParaRPr lang="en-US" dirty="0"/>
        </a:p>
      </dgm:t>
    </dgm:pt>
    <dgm:pt modelId="{38611CEE-F026-4934-9620-7A72C53EA028}" type="parTrans" cxnId="{9EE94C32-C564-4371-BF80-CF0563FE7EF3}">
      <dgm:prSet/>
      <dgm:spPr/>
      <dgm:t>
        <a:bodyPr/>
        <a:lstStyle/>
        <a:p>
          <a:endParaRPr lang="en-US"/>
        </a:p>
      </dgm:t>
    </dgm:pt>
    <dgm:pt modelId="{89990E1F-6EF1-4440-9178-8D42FBE670EA}" type="sibTrans" cxnId="{9EE94C32-C564-4371-BF80-CF0563FE7EF3}">
      <dgm:prSet/>
      <dgm:spPr/>
      <dgm:t>
        <a:bodyPr/>
        <a:lstStyle/>
        <a:p>
          <a:endParaRPr lang="en-US"/>
        </a:p>
      </dgm:t>
    </dgm:pt>
    <dgm:pt modelId="{B09FF6DF-A727-492F-919D-788C1ECD7940}">
      <dgm:prSet/>
      <dgm:spPr/>
      <dgm:t>
        <a:bodyPr/>
        <a:lstStyle/>
        <a:p>
          <a:r>
            <a:rPr lang="en-CA" dirty="0" err="1"/>
            <a:t>Divyajot</a:t>
          </a:r>
          <a:r>
            <a:rPr lang="en-CA" dirty="0"/>
            <a:t> Singh Mankan</a:t>
          </a:r>
        </a:p>
      </dgm:t>
    </dgm:pt>
    <dgm:pt modelId="{C1D254F5-8460-4BA4-AF3B-C3896AE96C44}" type="parTrans" cxnId="{18A3DF61-DD89-44BC-928E-A449D8584A88}">
      <dgm:prSet/>
      <dgm:spPr/>
      <dgm:t>
        <a:bodyPr/>
        <a:lstStyle/>
        <a:p>
          <a:endParaRPr lang="en-US"/>
        </a:p>
      </dgm:t>
    </dgm:pt>
    <dgm:pt modelId="{ECA6E07C-4FA2-4D6B-B656-22E0D11B8A03}" type="sibTrans" cxnId="{18A3DF61-DD89-44BC-928E-A449D8584A88}">
      <dgm:prSet/>
      <dgm:spPr/>
      <dgm:t>
        <a:bodyPr/>
        <a:lstStyle/>
        <a:p>
          <a:endParaRPr lang="en-US"/>
        </a:p>
      </dgm:t>
    </dgm:pt>
    <dgm:pt modelId="{A9A7C16C-0B4E-4FF2-A83D-A1C7845E7D9F}">
      <dgm:prSet/>
      <dgm:spPr/>
      <dgm:t>
        <a:bodyPr/>
        <a:lstStyle/>
        <a:p>
          <a:r>
            <a:rPr lang="en-CA"/>
            <a:t>Iqbaldeep Singh Bhullar</a:t>
          </a:r>
          <a:endParaRPr lang="en-US"/>
        </a:p>
      </dgm:t>
    </dgm:pt>
    <dgm:pt modelId="{FB4630D5-8B7E-4755-9CB0-B4F242030633}" type="parTrans" cxnId="{447582B9-7678-4C83-92EB-3EBBE5B845A1}">
      <dgm:prSet/>
      <dgm:spPr/>
      <dgm:t>
        <a:bodyPr/>
        <a:lstStyle/>
        <a:p>
          <a:endParaRPr lang="en-US"/>
        </a:p>
      </dgm:t>
    </dgm:pt>
    <dgm:pt modelId="{A7961456-C796-4D14-8A48-36A651B6BEFB}" type="sibTrans" cxnId="{447582B9-7678-4C83-92EB-3EBBE5B845A1}">
      <dgm:prSet/>
      <dgm:spPr/>
      <dgm:t>
        <a:bodyPr/>
        <a:lstStyle/>
        <a:p>
          <a:endParaRPr lang="en-US"/>
        </a:p>
      </dgm:t>
    </dgm:pt>
    <dgm:pt modelId="{7AB568D4-99D4-4925-BB5E-93BBF329E747}" type="pres">
      <dgm:prSet presAssocID="{9BCDB9B8-B946-47E8-9488-15FB1DAA2FC6}" presName="outerComposite" presStyleCnt="0">
        <dgm:presLayoutVars>
          <dgm:chMax val="5"/>
          <dgm:dir/>
          <dgm:resizeHandles val="exact"/>
        </dgm:presLayoutVars>
      </dgm:prSet>
      <dgm:spPr/>
    </dgm:pt>
    <dgm:pt modelId="{423C6415-2B34-43F6-A564-43E6CFAED74F}" type="pres">
      <dgm:prSet presAssocID="{9BCDB9B8-B946-47E8-9488-15FB1DAA2FC6}" presName="dummyMaxCanvas" presStyleCnt="0">
        <dgm:presLayoutVars/>
      </dgm:prSet>
      <dgm:spPr/>
    </dgm:pt>
    <dgm:pt modelId="{8A6630BD-5F78-4E75-B1DA-EE2009D8FDEA}" type="pres">
      <dgm:prSet presAssocID="{9BCDB9B8-B946-47E8-9488-15FB1DAA2FC6}" presName="FiveNodes_1" presStyleLbl="node1" presStyleIdx="0" presStyleCnt="5">
        <dgm:presLayoutVars>
          <dgm:bulletEnabled val="1"/>
        </dgm:presLayoutVars>
      </dgm:prSet>
      <dgm:spPr/>
    </dgm:pt>
    <dgm:pt modelId="{3597EF33-C0B2-4BCA-AB08-F4F73E7F12F6}" type="pres">
      <dgm:prSet presAssocID="{9BCDB9B8-B946-47E8-9488-15FB1DAA2FC6}" presName="FiveNodes_2" presStyleLbl="node1" presStyleIdx="1" presStyleCnt="5">
        <dgm:presLayoutVars>
          <dgm:bulletEnabled val="1"/>
        </dgm:presLayoutVars>
      </dgm:prSet>
      <dgm:spPr/>
    </dgm:pt>
    <dgm:pt modelId="{7030C1A1-B10D-4409-8558-EF0BA44C9BEF}" type="pres">
      <dgm:prSet presAssocID="{9BCDB9B8-B946-47E8-9488-15FB1DAA2FC6}" presName="FiveNodes_3" presStyleLbl="node1" presStyleIdx="2" presStyleCnt="5">
        <dgm:presLayoutVars>
          <dgm:bulletEnabled val="1"/>
        </dgm:presLayoutVars>
      </dgm:prSet>
      <dgm:spPr/>
    </dgm:pt>
    <dgm:pt modelId="{8372D131-B190-4ADC-BA17-5E2750F23679}" type="pres">
      <dgm:prSet presAssocID="{9BCDB9B8-B946-47E8-9488-15FB1DAA2FC6}" presName="FiveNodes_4" presStyleLbl="node1" presStyleIdx="3" presStyleCnt="5">
        <dgm:presLayoutVars>
          <dgm:bulletEnabled val="1"/>
        </dgm:presLayoutVars>
      </dgm:prSet>
      <dgm:spPr/>
    </dgm:pt>
    <dgm:pt modelId="{5C8AF4A0-A50E-4C02-BD6D-69C91F5E448C}" type="pres">
      <dgm:prSet presAssocID="{9BCDB9B8-B946-47E8-9488-15FB1DAA2FC6}" presName="FiveNodes_5" presStyleLbl="node1" presStyleIdx="4" presStyleCnt="5">
        <dgm:presLayoutVars>
          <dgm:bulletEnabled val="1"/>
        </dgm:presLayoutVars>
      </dgm:prSet>
      <dgm:spPr/>
    </dgm:pt>
    <dgm:pt modelId="{F0150A4C-A8DC-49EF-9469-8714E0B472A5}" type="pres">
      <dgm:prSet presAssocID="{9BCDB9B8-B946-47E8-9488-15FB1DAA2FC6}" presName="FiveConn_1-2" presStyleLbl="fgAccFollowNode1" presStyleIdx="0" presStyleCnt="4">
        <dgm:presLayoutVars>
          <dgm:bulletEnabled val="1"/>
        </dgm:presLayoutVars>
      </dgm:prSet>
      <dgm:spPr/>
    </dgm:pt>
    <dgm:pt modelId="{386E6CF2-CDD7-4DA3-B91B-6788E59FB205}" type="pres">
      <dgm:prSet presAssocID="{9BCDB9B8-B946-47E8-9488-15FB1DAA2FC6}" presName="FiveConn_2-3" presStyleLbl="fgAccFollowNode1" presStyleIdx="1" presStyleCnt="4">
        <dgm:presLayoutVars>
          <dgm:bulletEnabled val="1"/>
        </dgm:presLayoutVars>
      </dgm:prSet>
      <dgm:spPr/>
    </dgm:pt>
    <dgm:pt modelId="{B369A7EF-A8AC-4B24-AE5B-7FCE3CBA576F}" type="pres">
      <dgm:prSet presAssocID="{9BCDB9B8-B946-47E8-9488-15FB1DAA2FC6}" presName="FiveConn_3-4" presStyleLbl="fgAccFollowNode1" presStyleIdx="2" presStyleCnt="4">
        <dgm:presLayoutVars>
          <dgm:bulletEnabled val="1"/>
        </dgm:presLayoutVars>
      </dgm:prSet>
      <dgm:spPr/>
    </dgm:pt>
    <dgm:pt modelId="{E1206BE4-2C1E-4DCA-B944-1F9644050BFA}" type="pres">
      <dgm:prSet presAssocID="{9BCDB9B8-B946-47E8-9488-15FB1DAA2FC6}" presName="FiveConn_4-5" presStyleLbl="fgAccFollowNode1" presStyleIdx="3" presStyleCnt="4">
        <dgm:presLayoutVars>
          <dgm:bulletEnabled val="1"/>
        </dgm:presLayoutVars>
      </dgm:prSet>
      <dgm:spPr/>
    </dgm:pt>
    <dgm:pt modelId="{8B17DFFA-5F3C-40FB-B0D0-450ED8ADB6DB}" type="pres">
      <dgm:prSet presAssocID="{9BCDB9B8-B946-47E8-9488-15FB1DAA2FC6}" presName="FiveNodes_1_text" presStyleLbl="node1" presStyleIdx="4" presStyleCnt="5">
        <dgm:presLayoutVars>
          <dgm:bulletEnabled val="1"/>
        </dgm:presLayoutVars>
      </dgm:prSet>
      <dgm:spPr/>
    </dgm:pt>
    <dgm:pt modelId="{94C7730F-B757-4DE9-BE81-9AFB931DB74C}" type="pres">
      <dgm:prSet presAssocID="{9BCDB9B8-B946-47E8-9488-15FB1DAA2FC6}" presName="FiveNodes_2_text" presStyleLbl="node1" presStyleIdx="4" presStyleCnt="5">
        <dgm:presLayoutVars>
          <dgm:bulletEnabled val="1"/>
        </dgm:presLayoutVars>
      </dgm:prSet>
      <dgm:spPr/>
    </dgm:pt>
    <dgm:pt modelId="{83FC3EBC-9015-4A69-9E67-1DFD5FAE1783}" type="pres">
      <dgm:prSet presAssocID="{9BCDB9B8-B946-47E8-9488-15FB1DAA2FC6}" presName="FiveNodes_3_text" presStyleLbl="node1" presStyleIdx="4" presStyleCnt="5">
        <dgm:presLayoutVars>
          <dgm:bulletEnabled val="1"/>
        </dgm:presLayoutVars>
      </dgm:prSet>
      <dgm:spPr/>
    </dgm:pt>
    <dgm:pt modelId="{F16AC030-8E9B-4685-837E-988399AB1BE6}" type="pres">
      <dgm:prSet presAssocID="{9BCDB9B8-B946-47E8-9488-15FB1DAA2FC6}" presName="FiveNodes_4_text" presStyleLbl="node1" presStyleIdx="4" presStyleCnt="5">
        <dgm:presLayoutVars>
          <dgm:bulletEnabled val="1"/>
        </dgm:presLayoutVars>
      </dgm:prSet>
      <dgm:spPr/>
    </dgm:pt>
    <dgm:pt modelId="{1D151885-5EAA-4993-A1E7-05C62E561A36}" type="pres">
      <dgm:prSet presAssocID="{9BCDB9B8-B946-47E8-9488-15FB1DAA2FC6}" presName="FiveNodes_5_text" presStyleLbl="node1" presStyleIdx="4" presStyleCnt="5">
        <dgm:presLayoutVars>
          <dgm:bulletEnabled val="1"/>
        </dgm:presLayoutVars>
      </dgm:prSet>
      <dgm:spPr/>
    </dgm:pt>
  </dgm:ptLst>
  <dgm:cxnLst>
    <dgm:cxn modelId="{6787CB01-D959-425F-94F1-F712DDDD11B5}" type="presOf" srcId="{9BCDB9B8-B946-47E8-9488-15FB1DAA2FC6}" destId="{7AB568D4-99D4-4925-BB5E-93BBF329E747}" srcOrd="0" destOrd="0" presId="urn:microsoft.com/office/officeart/2005/8/layout/vProcess5"/>
    <dgm:cxn modelId="{42936E06-75D3-45B8-A55E-3F74A0180B15}" type="presOf" srcId="{8C566DD1-E791-46C7-BAE5-C9589A33DC7D}" destId="{7030C1A1-B10D-4409-8558-EF0BA44C9BEF}" srcOrd="0" destOrd="0" presId="urn:microsoft.com/office/officeart/2005/8/layout/vProcess5"/>
    <dgm:cxn modelId="{0BBE2510-73D7-4C8B-AB3A-06C94DB5A98A}" type="presOf" srcId="{B09FF6DF-A727-492F-919D-788C1ECD7940}" destId="{8372D131-B190-4ADC-BA17-5E2750F23679}" srcOrd="0" destOrd="0" presId="urn:microsoft.com/office/officeart/2005/8/layout/vProcess5"/>
    <dgm:cxn modelId="{01B2D119-9178-46B4-8E94-F318586E6377}" type="presOf" srcId="{A9A7C16C-0B4E-4FF2-A83D-A1C7845E7D9F}" destId="{1D151885-5EAA-4993-A1E7-05C62E561A36}" srcOrd="1" destOrd="0" presId="urn:microsoft.com/office/officeart/2005/8/layout/vProcess5"/>
    <dgm:cxn modelId="{FF114829-E20E-4D68-BE5B-4DA3BF516615}" type="presOf" srcId="{ECA6E07C-4FA2-4D6B-B656-22E0D11B8A03}" destId="{E1206BE4-2C1E-4DCA-B944-1F9644050BFA}" srcOrd="0" destOrd="0" presId="urn:microsoft.com/office/officeart/2005/8/layout/vProcess5"/>
    <dgm:cxn modelId="{9EE94C32-C564-4371-BF80-CF0563FE7EF3}" srcId="{9BCDB9B8-B946-47E8-9488-15FB1DAA2FC6}" destId="{8C566DD1-E791-46C7-BAE5-C9589A33DC7D}" srcOrd="2" destOrd="0" parTransId="{38611CEE-F026-4934-9620-7A72C53EA028}" sibTransId="{89990E1F-6EF1-4440-9178-8D42FBE670EA}"/>
    <dgm:cxn modelId="{1A69625B-E43E-4737-AE05-941F9AC5E9CF}" type="presOf" srcId="{5473DFBE-B15D-44A2-AB24-EE5C95EB4E24}" destId="{386E6CF2-CDD7-4DA3-B91B-6788E59FB205}" srcOrd="0" destOrd="0" presId="urn:microsoft.com/office/officeart/2005/8/layout/vProcess5"/>
    <dgm:cxn modelId="{F35F305E-2F64-4DEB-B37C-794A5B59769B}" type="presOf" srcId="{B09FF6DF-A727-492F-919D-788C1ECD7940}" destId="{F16AC030-8E9B-4685-837E-988399AB1BE6}" srcOrd="1" destOrd="0" presId="urn:microsoft.com/office/officeart/2005/8/layout/vProcess5"/>
    <dgm:cxn modelId="{18A3DF61-DD89-44BC-928E-A449D8584A88}" srcId="{9BCDB9B8-B946-47E8-9488-15FB1DAA2FC6}" destId="{B09FF6DF-A727-492F-919D-788C1ECD7940}" srcOrd="3" destOrd="0" parTransId="{C1D254F5-8460-4BA4-AF3B-C3896AE96C44}" sibTransId="{ECA6E07C-4FA2-4D6B-B656-22E0D11B8A03}"/>
    <dgm:cxn modelId="{78269562-39AF-44A8-928A-7F598F1CF96F}" srcId="{9BCDB9B8-B946-47E8-9488-15FB1DAA2FC6}" destId="{EE3A4E55-9BA1-4E85-AA4C-AA225FDA9D78}" srcOrd="1" destOrd="0" parTransId="{9AEA9F2A-F5E6-4FAC-93DB-1C7B51A8EFE6}" sibTransId="{5473DFBE-B15D-44A2-AB24-EE5C95EB4E24}"/>
    <dgm:cxn modelId="{05282063-2CF0-4316-83C4-5F5955D251A1}" type="presOf" srcId="{CD116A80-26A4-4FAC-817A-535A58D85967}" destId="{F0150A4C-A8DC-49EF-9469-8714E0B472A5}" srcOrd="0" destOrd="0" presId="urn:microsoft.com/office/officeart/2005/8/layout/vProcess5"/>
    <dgm:cxn modelId="{A2452543-5518-49DE-AC41-031EFA1BDDD8}" type="presOf" srcId="{0F93FD8E-8719-4CAF-8F99-E5DC73D233D1}" destId="{8A6630BD-5F78-4E75-B1DA-EE2009D8FDEA}" srcOrd="0" destOrd="0" presId="urn:microsoft.com/office/officeart/2005/8/layout/vProcess5"/>
    <dgm:cxn modelId="{D62BAF64-B475-44CB-9360-B4AC66E83750}" type="presOf" srcId="{EE3A4E55-9BA1-4E85-AA4C-AA225FDA9D78}" destId="{94C7730F-B757-4DE9-BE81-9AFB931DB74C}" srcOrd="1" destOrd="0" presId="urn:microsoft.com/office/officeart/2005/8/layout/vProcess5"/>
    <dgm:cxn modelId="{38914367-744F-4DF1-8FE4-4C9CE081DB40}" srcId="{9BCDB9B8-B946-47E8-9488-15FB1DAA2FC6}" destId="{0F93FD8E-8719-4CAF-8F99-E5DC73D233D1}" srcOrd="0" destOrd="0" parTransId="{D693DAC4-BF2F-4808-A76A-86ECFEC38CF9}" sibTransId="{CD116A80-26A4-4FAC-817A-535A58D85967}"/>
    <dgm:cxn modelId="{36FF1A97-0752-4E8B-9380-E2784995B52B}" type="presOf" srcId="{8C566DD1-E791-46C7-BAE5-C9589A33DC7D}" destId="{83FC3EBC-9015-4A69-9E67-1DFD5FAE1783}" srcOrd="1" destOrd="0" presId="urn:microsoft.com/office/officeart/2005/8/layout/vProcess5"/>
    <dgm:cxn modelId="{453B419C-80CC-4C29-8BCE-C020C0AC9E03}" type="presOf" srcId="{A9A7C16C-0B4E-4FF2-A83D-A1C7845E7D9F}" destId="{5C8AF4A0-A50E-4C02-BD6D-69C91F5E448C}" srcOrd="0" destOrd="0" presId="urn:microsoft.com/office/officeart/2005/8/layout/vProcess5"/>
    <dgm:cxn modelId="{447582B9-7678-4C83-92EB-3EBBE5B845A1}" srcId="{9BCDB9B8-B946-47E8-9488-15FB1DAA2FC6}" destId="{A9A7C16C-0B4E-4FF2-A83D-A1C7845E7D9F}" srcOrd="4" destOrd="0" parTransId="{FB4630D5-8B7E-4755-9CB0-B4F242030633}" sibTransId="{A7961456-C796-4D14-8A48-36A651B6BEFB}"/>
    <dgm:cxn modelId="{8C4821CC-7FA8-4CC5-A881-5CB0163D35E5}" type="presOf" srcId="{89990E1F-6EF1-4440-9178-8D42FBE670EA}" destId="{B369A7EF-A8AC-4B24-AE5B-7FCE3CBA576F}" srcOrd="0" destOrd="0" presId="urn:microsoft.com/office/officeart/2005/8/layout/vProcess5"/>
    <dgm:cxn modelId="{14C298DA-BDDE-45F5-80CA-5D92583A3336}" type="presOf" srcId="{EE3A4E55-9BA1-4E85-AA4C-AA225FDA9D78}" destId="{3597EF33-C0B2-4BCA-AB08-F4F73E7F12F6}" srcOrd="0" destOrd="0" presId="urn:microsoft.com/office/officeart/2005/8/layout/vProcess5"/>
    <dgm:cxn modelId="{0E8DAFEE-65E2-4F59-BB8E-ED219F038958}" type="presOf" srcId="{0F93FD8E-8719-4CAF-8F99-E5DC73D233D1}" destId="{8B17DFFA-5F3C-40FB-B0D0-450ED8ADB6DB}" srcOrd="1" destOrd="0" presId="urn:microsoft.com/office/officeart/2005/8/layout/vProcess5"/>
    <dgm:cxn modelId="{E2223A3C-1393-457A-B659-D04EC9B645BB}" type="presParOf" srcId="{7AB568D4-99D4-4925-BB5E-93BBF329E747}" destId="{423C6415-2B34-43F6-A564-43E6CFAED74F}" srcOrd="0" destOrd="0" presId="urn:microsoft.com/office/officeart/2005/8/layout/vProcess5"/>
    <dgm:cxn modelId="{4DE5E6B4-4328-43BD-A1E7-F6CA70BE2C35}" type="presParOf" srcId="{7AB568D4-99D4-4925-BB5E-93BBF329E747}" destId="{8A6630BD-5F78-4E75-B1DA-EE2009D8FDEA}" srcOrd="1" destOrd="0" presId="urn:microsoft.com/office/officeart/2005/8/layout/vProcess5"/>
    <dgm:cxn modelId="{7A04BF1D-8B53-4C24-A685-EDB08DAD9188}" type="presParOf" srcId="{7AB568D4-99D4-4925-BB5E-93BBF329E747}" destId="{3597EF33-C0B2-4BCA-AB08-F4F73E7F12F6}" srcOrd="2" destOrd="0" presId="urn:microsoft.com/office/officeart/2005/8/layout/vProcess5"/>
    <dgm:cxn modelId="{73CD409A-9A07-4267-B47A-75BC5F1310EA}" type="presParOf" srcId="{7AB568D4-99D4-4925-BB5E-93BBF329E747}" destId="{7030C1A1-B10D-4409-8558-EF0BA44C9BEF}" srcOrd="3" destOrd="0" presId="urn:microsoft.com/office/officeart/2005/8/layout/vProcess5"/>
    <dgm:cxn modelId="{2F779330-75B7-4A71-99C4-335FA9851A84}" type="presParOf" srcId="{7AB568D4-99D4-4925-BB5E-93BBF329E747}" destId="{8372D131-B190-4ADC-BA17-5E2750F23679}" srcOrd="4" destOrd="0" presId="urn:microsoft.com/office/officeart/2005/8/layout/vProcess5"/>
    <dgm:cxn modelId="{1D26E9FC-6B47-488E-A72B-AF8535B533FC}" type="presParOf" srcId="{7AB568D4-99D4-4925-BB5E-93BBF329E747}" destId="{5C8AF4A0-A50E-4C02-BD6D-69C91F5E448C}" srcOrd="5" destOrd="0" presId="urn:microsoft.com/office/officeart/2005/8/layout/vProcess5"/>
    <dgm:cxn modelId="{ED41FA05-BFC1-4B39-AAEB-594B2C7F19D9}" type="presParOf" srcId="{7AB568D4-99D4-4925-BB5E-93BBF329E747}" destId="{F0150A4C-A8DC-49EF-9469-8714E0B472A5}" srcOrd="6" destOrd="0" presId="urn:microsoft.com/office/officeart/2005/8/layout/vProcess5"/>
    <dgm:cxn modelId="{88C9D735-787A-431A-BEB7-DF59CE78DE38}" type="presParOf" srcId="{7AB568D4-99D4-4925-BB5E-93BBF329E747}" destId="{386E6CF2-CDD7-4DA3-B91B-6788E59FB205}" srcOrd="7" destOrd="0" presId="urn:microsoft.com/office/officeart/2005/8/layout/vProcess5"/>
    <dgm:cxn modelId="{62032641-6C12-45C7-BAA4-FB7349FB5FF8}" type="presParOf" srcId="{7AB568D4-99D4-4925-BB5E-93BBF329E747}" destId="{B369A7EF-A8AC-4B24-AE5B-7FCE3CBA576F}" srcOrd="8" destOrd="0" presId="urn:microsoft.com/office/officeart/2005/8/layout/vProcess5"/>
    <dgm:cxn modelId="{1AE215C0-DA50-410B-9DF7-AF4B7E538CF7}" type="presParOf" srcId="{7AB568D4-99D4-4925-BB5E-93BBF329E747}" destId="{E1206BE4-2C1E-4DCA-B944-1F9644050BFA}" srcOrd="9" destOrd="0" presId="urn:microsoft.com/office/officeart/2005/8/layout/vProcess5"/>
    <dgm:cxn modelId="{63258B5E-5E42-4AED-BBC5-E55E5D451B67}" type="presParOf" srcId="{7AB568D4-99D4-4925-BB5E-93BBF329E747}" destId="{8B17DFFA-5F3C-40FB-B0D0-450ED8ADB6DB}" srcOrd="10" destOrd="0" presId="urn:microsoft.com/office/officeart/2005/8/layout/vProcess5"/>
    <dgm:cxn modelId="{3ED854DA-2D9D-4CE1-B609-4FAE2029A670}" type="presParOf" srcId="{7AB568D4-99D4-4925-BB5E-93BBF329E747}" destId="{94C7730F-B757-4DE9-BE81-9AFB931DB74C}" srcOrd="11" destOrd="0" presId="urn:microsoft.com/office/officeart/2005/8/layout/vProcess5"/>
    <dgm:cxn modelId="{F5354283-BC57-4995-BDF1-8C4451C48C6C}" type="presParOf" srcId="{7AB568D4-99D4-4925-BB5E-93BBF329E747}" destId="{83FC3EBC-9015-4A69-9E67-1DFD5FAE1783}" srcOrd="12" destOrd="0" presId="urn:microsoft.com/office/officeart/2005/8/layout/vProcess5"/>
    <dgm:cxn modelId="{BE02D47F-00FA-477C-B313-F605E4C60157}" type="presParOf" srcId="{7AB568D4-99D4-4925-BB5E-93BBF329E747}" destId="{F16AC030-8E9B-4685-837E-988399AB1BE6}" srcOrd="13" destOrd="0" presId="urn:microsoft.com/office/officeart/2005/8/layout/vProcess5"/>
    <dgm:cxn modelId="{EF3AF2FB-4747-41B6-BC98-DC4C4BD452A1}" type="presParOf" srcId="{7AB568D4-99D4-4925-BB5E-93BBF329E747}" destId="{1D151885-5EAA-4993-A1E7-05C62E561A3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E40342-4F94-456F-BB57-B22E7562FCBC}"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8C9306D1-0A63-458F-AAC8-932D9252AD58}">
      <dgm:prSet/>
      <dgm:spPr/>
      <dgm:t>
        <a:bodyPr/>
        <a:lstStyle/>
        <a:p>
          <a:r>
            <a:rPr lang="en-US"/>
            <a:t>Initial Stationarity Check with ADF Test:</a:t>
          </a:r>
        </a:p>
      </dgm:t>
    </dgm:pt>
    <dgm:pt modelId="{0A1353C4-E9D9-48CA-ACD7-BE85C1BC34B2}" type="parTrans" cxnId="{95282F62-9ED5-4155-8B8F-DB116ABBEF81}">
      <dgm:prSet/>
      <dgm:spPr/>
      <dgm:t>
        <a:bodyPr/>
        <a:lstStyle/>
        <a:p>
          <a:endParaRPr lang="en-US"/>
        </a:p>
      </dgm:t>
    </dgm:pt>
    <dgm:pt modelId="{AC7AB70C-8391-46D6-8359-8C39BFE94DA3}" type="sibTrans" cxnId="{95282F62-9ED5-4155-8B8F-DB116ABBEF81}">
      <dgm:prSet/>
      <dgm:spPr/>
      <dgm:t>
        <a:bodyPr/>
        <a:lstStyle/>
        <a:p>
          <a:endParaRPr lang="en-US"/>
        </a:p>
      </dgm:t>
    </dgm:pt>
    <dgm:pt modelId="{59C0937F-A5CD-4ABC-9F08-3E2B846CD029}">
      <dgm:prSet/>
      <dgm:spPr/>
      <dgm:t>
        <a:bodyPr/>
        <a:lstStyle/>
        <a:p>
          <a:r>
            <a:rPr lang="en-US"/>
            <a:t>Non-stationary results for India and Rest of the World (p-values &gt; 0.99).</a:t>
          </a:r>
        </a:p>
      </dgm:t>
    </dgm:pt>
    <dgm:pt modelId="{77D94825-ABAA-4A24-86F3-32196EC67E1C}" type="parTrans" cxnId="{B8BD74A4-F8C3-4DF5-A9F8-2559209FA10C}">
      <dgm:prSet/>
      <dgm:spPr/>
      <dgm:t>
        <a:bodyPr/>
        <a:lstStyle/>
        <a:p>
          <a:endParaRPr lang="en-US"/>
        </a:p>
      </dgm:t>
    </dgm:pt>
    <dgm:pt modelId="{510AA474-CE96-42BB-AEAB-90733F161CEB}" type="sibTrans" cxnId="{B8BD74A4-F8C3-4DF5-A9F8-2559209FA10C}">
      <dgm:prSet/>
      <dgm:spPr/>
      <dgm:t>
        <a:bodyPr/>
        <a:lstStyle/>
        <a:p>
          <a:endParaRPr lang="en-US"/>
        </a:p>
      </dgm:t>
    </dgm:pt>
    <dgm:pt modelId="{9E8DF482-863F-441B-9096-4E4B52A6A0FD}">
      <dgm:prSet/>
      <dgm:spPr/>
      <dgm:t>
        <a:bodyPr/>
        <a:lstStyle/>
        <a:p>
          <a:r>
            <a:rPr lang="en-US"/>
            <a:t>Data Transformation:</a:t>
          </a:r>
        </a:p>
      </dgm:t>
    </dgm:pt>
    <dgm:pt modelId="{B1DAF353-49F7-4083-B7A9-95FBCDA56462}" type="parTrans" cxnId="{1D5E4242-E45B-474D-B7B7-6DDF56B55FB8}">
      <dgm:prSet/>
      <dgm:spPr/>
      <dgm:t>
        <a:bodyPr/>
        <a:lstStyle/>
        <a:p>
          <a:endParaRPr lang="en-US"/>
        </a:p>
      </dgm:t>
    </dgm:pt>
    <dgm:pt modelId="{D7FE354A-246C-488F-A095-8A28554D890C}" type="sibTrans" cxnId="{1D5E4242-E45B-474D-B7B7-6DDF56B55FB8}">
      <dgm:prSet/>
      <dgm:spPr/>
      <dgm:t>
        <a:bodyPr/>
        <a:lstStyle/>
        <a:p>
          <a:endParaRPr lang="en-US"/>
        </a:p>
      </dgm:t>
    </dgm:pt>
    <dgm:pt modelId="{B37867A6-47BA-4BB5-949A-846B825C76E3}">
      <dgm:prSet/>
      <dgm:spPr/>
      <dgm:t>
        <a:bodyPr/>
        <a:lstStyle/>
        <a:p>
          <a:r>
            <a:rPr lang="en-US"/>
            <a:t>Applied first-order differencing to India's data.</a:t>
          </a:r>
        </a:p>
      </dgm:t>
    </dgm:pt>
    <dgm:pt modelId="{D3C05ADC-B11E-4979-9432-862B10503E3D}" type="parTrans" cxnId="{BC69835F-FB3F-4EF0-93B0-DFE2747BFAB9}">
      <dgm:prSet/>
      <dgm:spPr/>
      <dgm:t>
        <a:bodyPr/>
        <a:lstStyle/>
        <a:p>
          <a:endParaRPr lang="en-US"/>
        </a:p>
      </dgm:t>
    </dgm:pt>
    <dgm:pt modelId="{60C1A411-380D-443E-8314-98C56AE35976}" type="sibTrans" cxnId="{BC69835F-FB3F-4EF0-93B0-DFE2747BFAB9}">
      <dgm:prSet/>
      <dgm:spPr/>
      <dgm:t>
        <a:bodyPr/>
        <a:lstStyle/>
        <a:p>
          <a:endParaRPr lang="en-US"/>
        </a:p>
      </dgm:t>
    </dgm:pt>
    <dgm:pt modelId="{4F813F1C-F91E-40D7-A7E1-BFD04821FAEF}">
      <dgm:prSet/>
      <dgm:spPr/>
      <dgm:t>
        <a:bodyPr/>
        <a:lstStyle/>
        <a:p>
          <a:r>
            <a:rPr lang="en-US"/>
            <a:t>Post-differencing ADF results: Statistic: -3.6689, p-value: 0.0046 (indicating stationarity).</a:t>
          </a:r>
        </a:p>
      </dgm:t>
    </dgm:pt>
    <dgm:pt modelId="{FB548767-8764-4429-B1C5-D6EAC4B26713}" type="parTrans" cxnId="{32C149FE-AAD3-4329-9076-0682FA737F17}">
      <dgm:prSet/>
      <dgm:spPr/>
      <dgm:t>
        <a:bodyPr/>
        <a:lstStyle/>
        <a:p>
          <a:endParaRPr lang="en-US"/>
        </a:p>
      </dgm:t>
    </dgm:pt>
    <dgm:pt modelId="{8802D1E3-E7AB-4D3B-A125-294503B75544}" type="sibTrans" cxnId="{32C149FE-AAD3-4329-9076-0682FA737F17}">
      <dgm:prSet/>
      <dgm:spPr/>
      <dgm:t>
        <a:bodyPr/>
        <a:lstStyle/>
        <a:p>
          <a:endParaRPr lang="en-US"/>
        </a:p>
      </dgm:t>
    </dgm:pt>
    <dgm:pt modelId="{48D4EB98-1FCC-466B-B17F-1372ED3AB822}">
      <dgm:prSet/>
      <dgm:spPr/>
      <dgm:t>
        <a:bodyPr/>
        <a:lstStyle/>
        <a:p>
          <a:r>
            <a:rPr lang="en-US" dirty="0"/>
            <a:t>Results Highlight</a:t>
          </a:r>
        </a:p>
      </dgm:t>
    </dgm:pt>
    <dgm:pt modelId="{41EA51B4-0C6C-4263-9E5A-DF9177995AAD}" type="parTrans" cxnId="{4471317C-3B43-4DD8-9326-5124A9B11D10}">
      <dgm:prSet/>
      <dgm:spPr/>
      <dgm:t>
        <a:bodyPr/>
        <a:lstStyle/>
        <a:p>
          <a:endParaRPr lang="en-US"/>
        </a:p>
      </dgm:t>
    </dgm:pt>
    <dgm:pt modelId="{29C0D6FD-3C8B-43E8-83D9-1C23E063A112}" type="sibTrans" cxnId="{4471317C-3B43-4DD8-9326-5124A9B11D10}">
      <dgm:prSet/>
      <dgm:spPr/>
      <dgm:t>
        <a:bodyPr/>
        <a:lstStyle/>
        <a:p>
          <a:endParaRPr lang="en-US"/>
        </a:p>
      </dgm:t>
    </dgm:pt>
    <dgm:pt modelId="{D5A9201D-614A-4D12-939B-CB4BA50A9985}">
      <dgm:prSet/>
      <dgm:spPr/>
      <dgm:t>
        <a:bodyPr/>
        <a:lstStyle/>
        <a:p>
          <a:r>
            <a:rPr lang="en-US"/>
            <a:t>Transition from non-stationary to stationary data crucial for ARIMA modeling.</a:t>
          </a:r>
        </a:p>
      </dgm:t>
    </dgm:pt>
    <dgm:pt modelId="{575D28EC-9AA4-44C9-9ACC-1F9E4ACAFCC5}" type="parTrans" cxnId="{428F8D90-EAB8-4142-911D-386174530214}">
      <dgm:prSet/>
      <dgm:spPr/>
      <dgm:t>
        <a:bodyPr/>
        <a:lstStyle/>
        <a:p>
          <a:endParaRPr lang="en-US"/>
        </a:p>
      </dgm:t>
    </dgm:pt>
    <dgm:pt modelId="{2BEC24FD-EF60-4694-AE13-985A6D0096C0}" type="sibTrans" cxnId="{428F8D90-EAB8-4142-911D-386174530214}">
      <dgm:prSet/>
      <dgm:spPr/>
      <dgm:t>
        <a:bodyPr/>
        <a:lstStyle/>
        <a:p>
          <a:endParaRPr lang="en-US"/>
        </a:p>
      </dgm:t>
    </dgm:pt>
    <dgm:pt modelId="{D9EE073F-67D8-4772-BD67-9BFA5CFE4524}" type="pres">
      <dgm:prSet presAssocID="{3CE40342-4F94-456F-BB57-B22E7562FCBC}" presName="Name0" presStyleCnt="0">
        <dgm:presLayoutVars>
          <dgm:dir/>
          <dgm:resizeHandles val="exact"/>
        </dgm:presLayoutVars>
      </dgm:prSet>
      <dgm:spPr/>
    </dgm:pt>
    <dgm:pt modelId="{26514B0C-0D6A-4E11-9C51-A1D0F99C8FD3}" type="pres">
      <dgm:prSet presAssocID="{8C9306D1-0A63-458F-AAC8-932D9252AD58}" presName="node" presStyleLbl="node1" presStyleIdx="0" presStyleCnt="7">
        <dgm:presLayoutVars>
          <dgm:bulletEnabled val="1"/>
        </dgm:presLayoutVars>
      </dgm:prSet>
      <dgm:spPr/>
    </dgm:pt>
    <dgm:pt modelId="{D7102E17-F3B2-48E9-A384-F1663215E461}" type="pres">
      <dgm:prSet presAssocID="{AC7AB70C-8391-46D6-8359-8C39BFE94DA3}" presName="sibTrans" presStyleLbl="sibTrans1D1" presStyleIdx="0" presStyleCnt="6"/>
      <dgm:spPr/>
    </dgm:pt>
    <dgm:pt modelId="{4EE14240-AD28-42E9-A3F3-AA5B362223D9}" type="pres">
      <dgm:prSet presAssocID="{AC7AB70C-8391-46D6-8359-8C39BFE94DA3}" presName="connectorText" presStyleLbl="sibTrans1D1" presStyleIdx="0" presStyleCnt="6"/>
      <dgm:spPr/>
    </dgm:pt>
    <dgm:pt modelId="{89525099-75C2-4830-8068-E6761EF4DE23}" type="pres">
      <dgm:prSet presAssocID="{59C0937F-A5CD-4ABC-9F08-3E2B846CD029}" presName="node" presStyleLbl="node1" presStyleIdx="1" presStyleCnt="7">
        <dgm:presLayoutVars>
          <dgm:bulletEnabled val="1"/>
        </dgm:presLayoutVars>
      </dgm:prSet>
      <dgm:spPr/>
    </dgm:pt>
    <dgm:pt modelId="{E7C49460-EEF1-4513-8122-EE93F6CDD17B}" type="pres">
      <dgm:prSet presAssocID="{510AA474-CE96-42BB-AEAB-90733F161CEB}" presName="sibTrans" presStyleLbl="sibTrans1D1" presStyleIdx="1" presStyleCnt="6"/>
      <dgm:spPr/>
    </dgm:pt>
    <dgm:pt modelId="{EB11E113-9030-4FA4-B8A1-3F9388816F66}" type="pres">
      <dgm:prSet presAssocID="{510AA474-CE96-42BB-AEAB-90733F161CEB}" presName="connectorText" presStyleLbl="sibTrans1D1" presStyleIdx="1" presStyleCnt="6"/>
      <dgm:spPr/>
    </dgm:pt>
    <dgm:pt modelId="{4950FF4C-8995-4BD4-B77D-3EA45DA61A49}" type="pres">
      <dgm:prSet presAssocID="{9E8DF482-863F-441B-9096-4E4B52A6A0FD}" presName="node" presStyleLbl="node1" presStyleIdx="2" presStyleCnt="7">
        <dgm:presLayoutVars>
          <dgm:bulletEnabled val="1"/>
        </dgm:presLayoutVars>
      </dgm:prSet>
      <dgm:spPr/>
    </dgm:pt>
    <dgm:pt modelId="{6C8B20AE-DE0E-49D8-9DCE-8B7F71153D18}" type="pres">
      <dgm:prSet presAssocID="{D7FE354A-246C-488F-A095-8A28554D890C}" presName="sibTrans" presStyleLbl="sibTrans1D1" presStyleIdx="2" presStyleCnt="6"/>
      <dgm:spPr/>
    </dgm:pt>
    <dgm:pt modelId="{84EF5478-72CD-4462-9427-AB9256631B6C}" type="pres">
      <dgm:prSet presAssocID="{D7FE354A-246C-488F-A095-8A28554D890C}" presName="connectorText" presStyleLbl="sibTrans1D1" presStyleIdx="2" presStyleCnt="6"/>
      <dgm:spPr/>
    </dgm:pt>
    <dgm:pt modelId="{69D376A5-8CE9-45FF-A62E-884F1523D999}" type="pres">
      <dgm:prSet presAssocID="{B37867A6-47BA-4BB5-949A-846B825C76E3}" presName="node" presStyleLbl="node1" presStyleIdx="3" presStyleCnt="7">
        <dgm:presLayoutVars>
          <dgm:bulletEnabled val="1"/>
        </dgm:presLayoutVars>
      </dgm:prSet>
      <dgm:spPr/>
    </dgm:pt>
    <dgm:pt modelId="{60DF93B3-F147-4C9A-A51A-F237C2EF457E}" type="pres">
      <dgm:prSet presAssocID="{60C1A411-380D-443E-8314-98C56AE35976}" presName="sibTrans" presStyleLbl="sibTrans1D1" presStyleIdx="3" presStyleCnt="6"/>
      <dgm:spPr/>
    </dgm:pt>
    <dgm:pt modelId="{8239658F-93C7-4062-927D-A15D89351F22}" type="pres">
      <dgm:prSet presAssocID="{60C1A411-380D-443E-8314-98C56AE35976}" presName="connectorText" presStyleLbl="sibTrans1D1" presStyleIdx="3" presStyleCnt="6"/>
      <dgm:spPr/>
    </dgm:pt>
    <dgm:pt modelId="{D88BA666-78DC-4192-A78C-ADFCFC7F6B41}" type="pres">
      <dgm:prSet presAssocID="{4F813F1C-F91E-40D7-A7E1-BFD04821FAEF}" presName="node" presStyleLbl="node1" presStyleIdx="4" presStyleCnt="7">
        <dgm:presLayoutVars>
          <dgm:bulletEnabled val="1"/>
        </dgm:presLayoutVars>
      </dgm:prSet>
      <dgm:spPr/>
    </dgm:pt>
    <dgm:pt modelId="{46522056-09EA-4E0A-9656-59429F5910A9}" type="pres">
      <dgm:prSet presAssocID="{8802D1E3-E7AB-4D3B-A125-294503B75544}" presName="sibTrans" presStyleLbl="sibTrans1D1" presStyleIdx="4" presStyleCnt="6"/>
      <dgm:spPr/>
    </dgm:pt>
    <dgm:pt modelId="{D369EDE1-60D2-4A51-83A6-9842B678878F}" type="pres">
      <dgm:prSet presAssocID="{8802D1E3-E7AB-4D3B-A125-294503B75544}" presName="connectorText" presStyleLbl="sibTrans1D1" presStyleIdx="4" presStyleCnt="6"/>
      <dgm:spPr/>
    </dgm:pt>
    <dgm:pt modelId="{0C53F0FE-7B81-46C7-AFD0-A615053AFDAE}" type="pres">
      <dgm:prSet presAssocID="{48D4EB98-1FCC-466B-B17F-1372ED3AB822}" presName="node" presStyleLbl="node1" presStyleIdx="5" presStyleCnt="7">
        <dgm:presLayoutVars>
          <dgm:bulletEnabled val="1"/>
        </dgm:presLayoutVars>
      </dgm:prSet>
      <dgm:spPr/>
    </dgm:pt>
    <dgm:pt modelId="{60F13701-ADA3-4EF8-A773-90708172F0DF}" type="pres">
      <dgm:prSet presAssocID="{29C0D6FD-3C8B-43E8-83D9-1C23E063A112}" presName="sibTrans" presStyleLbl="sibTrans1D1" presStyleIdx="5" presStyleCnt="6"/>
      <dgm:spPr/>
    </dgm:pt>
    <dgm:pt modelId="{D7B4786D-0519-4BC9-A2DF-3E8FA2F22331}" type="pres">
      <dgm:prSet presAssocID="{29C0D6FD-3C8B-43E8-83D9-1C23E063A112}" presName="connectorText" presStyleLbl="sibTrans1D1" presStyleIdx="5" presStyleCnt="6"/>
      <dgm:spPr/>
    </dgm:pt>
    <dgm:pt modelId="{7C0FA927-1135-43A3-A3D3-AD41D98F223E}" type="pres">
      <dgm:prSet presAssocID="{D5A9201D-614A-4D12-939B-CB4BA50A9985}" presName="node" presStyleLbl="node1" presStyleIdx="6" presStyleCnt="7">
        <dgm:presLayoutVars>
          <dgm:bulletEnabled val="1"/>
        </dgm:presLayoutVars>
      </dgm:prSet>
      <dgm:spPr/>
    </dgm:pt>
  </dgm:ptLst>
  <dgm:cxnLst>
    <dgm:cxn modelId="{1697B211-C9CC-4A95-9A4C-65AD8F5D533B}" type="presOf" srcId="{59C0937F-A5CD-4ABC-9F08-3E2B846CD029}" destId="{89525099-75C2-4830-8068-E6761EF4DE23}" srcOrd="0" destOrd="0" presId="urn:microsoft.com/office/officeart/2016/7/layout/RepeatingBendingProcessNew"/>
    <dgm:cxn modelId="{659C631E-DB45-432A-9F31-876BB5243340}" type="presOf" srcId="{D7FE354A-246C-488F-A095-8A28554D890C}" destId="{84EF5478-72CD-4462-9427-AB9256631B6C}" srcOrd="1" destOrd="0" presId="urn:microsoft.com/office/officeart/2016/7/layout/RepeatingBendingProcessNew"/>
    <dgm:cxn modelId="{C8195F25-A6D9-442F-8377-7E252AC520A0}" type="presOf" srcId="{29C0D6FD-3C8B-43E8-83D9-1C23E063A112}" destId="{D7B4786D-0519-4BC9-A2DF-3E8FA2F22331}" srcOrd="1" destOrd="0" presId="urn:microsoft.com/office/officeart/2016/7/layout/RepeatingBendingProcessNew"/>
    <dgm:cxn modelId="{716EE433-B196-4DF4-8023-756257121074}" type="presOf" srcId="{48D4EB98-1FCC-466B-B17F-1372ED3AB822}" destId="{0C53F0FE-7B81-46C7-AFD0-A615053AFDAE}" srcOrd="0" destOrd="0" presId="urn:microsoft.com/office/officeart/2016/7/layout/RepeatingBendingProcessNew"/>
    <dgm:cxn modelId="{F21B3B35-C38A-4B93-A972-060C4FB698AF}" type="presOf" srcId="{8802D1E3-E7AB-4D3B-A125-294503B75544}" destId="{46522056-09EA-4E0A-9656-59429F5910A9}" srcOrd="0" destOrd="0" presId="urn:microsoft.com/office/officeart/2016/7/layout/RepeatingBendingProcessNew"/>
    <dgm:cxn modelId="{55E8E03C-CA7B-494F-A88F-6CE4F18F3344}" type="presOf" srcId="{AC7AB70C-8391-46D6-8359-8C39BFE94DA3}" destId="{D7102E17-F3B2-48E9-A384-F1663215E461}" srcOrd="0" destOrd="0" presId="urn:microsoft.com/office/officeart/2016/7/layout/RepeatingBendingProcessNew"/>
    <dgm:cxn modelId="{BC69835F-FB3F-4EF0-93B0-DFE2747BFAB9}" srcId="{3CE40342-4F94-456F-BB57-B22E7562FCBC}" destId="{B37867A6-47BA-4BB5-949A-846B825C76E3}" srcOrd="3" destOrd="0" parTransId="{D3C05ADC-B11E-4979-9432-862B10503E3D}" sibTransId="{60C1A411-380D-443E-8314-98C56AE35976}"/>
    <dgm:cxn modelId="{95282F62-9ED5-4155-8B8F-DB116ABBEF81}" srcId="{3CE40342-4F94-456F-BB57-B22E7562FCBC}" destId="{8C9306D1-0A63-458F-AAC8-932D9252AD58}" srcOrd="0" destOrd="0" parTransId="{0A1353C4-E9D9-48CA-ACD7-BE85C1BC34B2}" sibTransId="{AC7AB70C-8391-46D6-8359-8C39BFE94DA3}"/>
    <dgm:cxn modelId="{1D5E4242-E45B-474D-B7B7-6DDF56B55FB8}" srcId="{3CE40342-4F94-456F-BB57-B22E7562FCBC}" destId="{9E8DF482-863F-441B-9096-4E4B52A6A0FD}" srcOrd="2" destOrd="0" parTransId="{B1DAF353-49F7-4083-B7A9-95FBCDA56462}" sibTransId="{D7FE354A-246C-488F-A095-8A28554D890C}"/>
    <dgm:cxn modelId="{63E7A34A-AFD5-48C4-81B2-14612985C083}" type="presOf" srcId="{8C9306D1-0A63-458F-AAC8-932D9252AD58}" destId="{26514B0C-0D6A-4E11-9C51-A1D0F99C8FD3}" srcOrd="0" destOrd="0" presId="urn:microsoft.com/office/officeart/2016/7/layout/RepeatingBendingProcessNew"/>
    <dgm:cxn modelId="{418A4B76-CA34-4036-8317-A5BD7F14FE67}" type="presOf" srcId="{60C1A411-380D-443E-8314-98C56AE35976}" destId="{60DF93B3-F147-4C9A-A51A-F237C2EF457E}" srcOrd="0" destOrd="0" presId="urn:microsoft.com/office/officeart/2016/7/layout/RepeatingBendingProcessNew"/>
    <dgm:cxn modelId="{C96C1879-6506-411E-BB1D-A583D1C49085}" type="presOf" srcId="{3CE40342-4F94-456F-BB57-B22E7562FCBC}" destId="{D9EE073F-67D8-4772-BD67-9BFA5CFE4524}" srcOrd="0" destOrd="0" presId="urn:microsoft.com/office/officeart/2016/7/layout/RepeatingBendingProcessNew"/>
    <dgm:cxn modelId="{40C66579-8599-4076-B659-94FDAE5ADFCE}" type="presOf" srcId="{60C1A411-380D-443E-8314-98C56AE35976}" destId="{8239658F-93C7-4062-927D-A15D89351F22}" srcOrd="1" destOrd="0" presId="urn:microsoft.com/office/officeart/2016/7/layout/RepeatingBendingProcessNew"/>
    <dgm:cxn modelId="{4471317C-3B43-4DD8-9326-5124A9B11D10}" srcId="{3CE40342-4F94-456F-BB57-B22E7562FCBC}" destId="{48D4EB98-1FCC-466B-B17F-1372ED3AB822}" srcOrd="5" destOrd="0" parTransId="{41EA51B4-0C6C-4263-9E5A-DF9177995AAD}" sibTransId="{29C0D6FD-3C8B-43E8-83D9-1C23E063A112}"/>
    <dgm:cxn modelId="{4F4DC585-6823-4D08-A7B6-DDD8117A0E93}" type="presOf" srcId="{29C0D6FD-3C8B-43E8-83D9-1C23E063A112}" destId="{60F13701-ADA3-4EF8-A773-90708172F0DF}" srcOrd="0" destOrd="0" presId="urn:microsoft.com/office/officeart/2016/7/layout/RepeatingBendingProcessNew"/>
    <dgm:cxn modelId="{428F8D90-EAB8-4142-911D-386174530214}" srcId="{3CE40342-4F94-456F-BB57-B22E7562FCBC}" destId="{D5A9201D-614A-4D12-939B-CB4BA50A9985}" srcOrd="6" destOrd="0" parTransId="{575D28EC-9AA4-44C9-9ACC-1F9E4ACAFCC5}" sibTransId="{2BEC24FD-EF60-4694-AE13-985A6D0096C0}"/>
    <dgm:cxn modelId="{B8BD74A4-F8C3-4DF5-A9F8-2559209FA10C}" srcId="{3CE40342-4F94-456F-BB57-B22E7562FCBC}" destId="{59C0937F-A5CD-4ABC-9F08-3E2B846CD029}" srcOrd="1" destOrd="0" parTransId="{77D94825-ABAA-4A24-86F3-32196EC67E1C}" sibTransId="{510AA474-CE96-42BB-AEAB-90733F161CEB}"/>
    <dgm:cxn modelId="{822918AA-40A2-4374-8B5A-DEF5AEE59298}" type="presOf" srcId="{4F813F1C-F91E-40D7-A7E1-BFD04821FAEF}" destId="{D88BA666-78DC-4192-A78C-ADFCFC7F6B41}" srcOrd="0" destOrd="0" presId="urn:microsoft.com/office/officeart/2016/7/layout/RepeatingBendingProcessNew"/>
    <dgm:cxn modelId="{C45B51BC-E056-46A9-B98B-8B4DF56127BD}" type="presOf" srcId="{AC7AB70C-8391-46D6-8359-8C39BFE94DA3}" destId="{4EE14240-AD28-42E9-A3F3-AA5B362223D9}" srcOrd="1" destOrd="0" presId="urn:microsoft.com/office/officeart/2016/7/layout/RepeatingBendingProcessNew"/>
    <dgm:cxn modelId="{6A5E53C2-5FA8-43AA-8D6C-21D67A78F69A}" type="presOf" srcId="{8802D1E3-E7AB-4D3B-A125-294503B75544}" destId="{D369EDE1-60D2-4A51-83A6-9842B678878F}" srcOrd="1" destOrd="0" presId="urn:microsoft.com/office/officeart/2016/7/layout/RepeatingBendingProcessNew"/>
    <dgm:cxn modelId="{6A5A5CCB-CC52-463A-B694-36321ABF8164}" type="presOf" srcId="{D5A9201D-614A-4D12-939B-CB4BA50A9985}" destId="{7C0FA927-1135-43A3-A3D3-AD41D98F223E}" srcOrd="0" destOrd="0" presId="urn:microsoft.com/office/officeart/2016/7/layout/RepeatingBendingProcessNew"/>
    <dgm:cxn modelId="{76F43BD7-10B1-4177-A433-93A0957D2D4A}" type="presOf" srcId="{B37867A6-47BA-4BB5-949A-846B825C76E3}" destId="{69D376A5-8CE9-45FF-A62E-884F1523D999}" srcOrd="0" destOrd="0" presId="urn:microsoft.com/office/officeart/2016/7/layout/RepeatingBendingProcessNew"/>
    <dgm:cxn modelId="{8FAF0DD9-70C4-4706-A50E-328F75433B39}" type="presOf" srcId="{510AA474-CE96-42BB-AEAB-90733F161CEB}" destId="{EB11E113-9030-4FA4-B8A1-3F9388816F66}" srcOrd="1" destOrd="0" presId="urn:microsoft.com/office/officeart/2016/7/layout/RepeatingBendingProcessNew"/>
    <dgm:cxn modelId="{70D449D9-F605-4510-BDEC-BE05AB337B89}" type="presOf" srcId="{510AA474-CE96-42BB-AEAB-90733F161CEB}" destId="{E7C49460-EEF1-4513-8122-EE93F6CDD17B}" srcOrd="0" destOrd="0" presId="urn:microsoft.com/office/officeart/2016/7/layout/RepeatingBendingProcessNew"/>
    <dgm:cxn modelId="{D9716BE7-6222-404E-8120-6E131EFE44AA}" type="presOf" srcId="{9E8DF482-863F-441B-9096-4E4B52A6A0FD}" destId="{4950FF4C-8995-4BD4-B77D-3EA45DA61A49}" srcOrd="0" destOrd="0" presId="urn:microsoft.com/office/officeart/2016/7/layout/RepeatingBendingProcessNew"/>
    <dgm:cxn modelId="{4BC126EB-AD79-44E3-9C79-563666AA4942}" type="presOf" srcId="{D7FE354A-246C-488F-A095-8A28554D890C}" destId="{6C8B20AE-DE0E-49D8-9DCE-8B7F71153D18}" srcOrd="0" destOrd="0" presId="urn:microsoft.com/office/officeart/2016/7/layout/RepeatingBendingProcessNew"/>
    <dgm:cxn modelId="{32C149FE-AAD3-4329-9076-0682FA737F17}" srcId="{3CE40342-4F94-456F-BB57-B22E7562FCBC}" destId="{4F813F1C-F91E-40D7-A7E1-BFD04821FAEF}" srcOrd="4" destOrd="0" parTransId="{FB548767-8764-4429-B1C5-D6EAC4B26713}" sibTransId="{8802D1E3-E7AB-4D3B-A125-294503B75544}"/>
    <dgm:cxn modelId="{540163B4-FAD9-4164-B17B-A24280145E00}" type="presParOf" srcId="{D9EE073F-67D8-4772-BD67-9BFA5CFE4524}" destId="{26514B0C-0D6A-4E11-9C51-A1D0F99C8FD3}" srcOrd="0" destOrd="0" presId="urn:microsoft.com/office/officeart/2016/7/layout/RepeatingBendingProcessNew"/>
    <dgm:cxn modelId="{FF4A346C-2E56-4C88-B7A8-ACED9598B760}" type="presParOf" srcId="{D9EE073F-67D8-4772-BD67-9BFA5CFE4524}" destId="{D7102E17-F3B2-48E9-A384-F1663215E461}" srcOrd="1" destOrd="0" presId="urn:microsoft.com/office/officeart/2016/7/layout/RepeatingBendingProcessNew"/>
    <dgm:cxn modelId="{24568A68-A742-45E6-A82F-60D1E5B584F5}" type="presParOf" srcId="{D7102E17-F3B2-48E9-A384-F1663215E461}" destId="{4EE14240-AD28-42E9-A3F3-AA5B362223D9}" srcOrd="0" destOrd="0" presId="urn:microsoft.com/office/officeart/2016/7/layout/RepeatingBendingProcessNew"/>
    <dgm:cxn modelId="{C8F7F7F2-F19E-4ACE-B3A9-0E72B481206A}" type="presParOf" srcId="{D9EE073F-67D8-4772-BD67-9BFA5CFE4524}" destId="{89525099-75C2-4830-8068-E6761EF4DE23}" srcOrd="2" destOrd="0" presId="urn:microsoft.com/office/officeart/2016/7/layout/RepeatingBendingProcessNew"/>
    <dgm:cxn modelId="{E1934898-2633-49BB-9488-660CE3606C48}" type="presParOf" srcId="{D9EE073F-67D8-4772-BD67-9BFA5CFE4524}" destId="{E7C49460-EEF1-4513-8122-EE93F6CDD17B}" srcOrd="3" destOrd="0" presId="urn:microsoft.com/office/officeart/2016/7/layout/RepeatingBendingProcessNew"/>
    <dgm:cxn modelId="{B4D55747-A440-49A7-B105-82703C3CD50D}" type="presParOf" srcId="{E7C49460-EEF1-4513-8122-EE93F6CDD17B}" destId="{EB11E113-9030-4FA4-B8A1-3F9388816F66}" srcOrd="0" destOrd="0" presId="urn:microsoft.com/office/officeart/2016/7/layout/RepeatingBendingProcessNew"/>
    <dgm:cxn modelId="{C036456E-D24C-4B4D-8735-556EA02AA829}" type="presParOf" srcId="{D9EE073F-67D8-4772-BD67-9BFA5CFE4524}" destId="{4950FF4C-8995-4BD4-B77D-3EA45DA61A49}" srcOrd="4" destOrd="0" presId="urn:microsoft.com/office/officeart/2016/7/layout/RepeatingBendingProcessNew"/>
    <dgm:cxn modelId="{C81D995D-E508-49AC-A189-06C677252E0A}" type="presParOf" srcId="{D9EE073F-67D8-4772-BD67-9BFA5CFE4524}" destId="{6C8B20AE-DE0E-49D8-9DCE-8B7F71153D18}" srcOrd="5" destOrd="0" presId="urn:microsoft.com/office/officeart/2016/7/layout/RepeatingBendingProcessNew"/>
    <dgm:cxn modelId="{64BFF362-6EF1-4F67-B572-E49BBBEEC7A3}" type="presParOf" srcId="{6C8B20AE-DE0E-49D8-9DCE-8B7F71153D18}" destId="{84EF5478-72CD-4462-9427-AB9256631B6C}" srcOrd="0" destOrd="0" presId="urn:microsoft.com/office/officeart/2016/7/layout/RepeatingBendingProcessNew"/>
    <dgm:cxn modelId="{666704E2-6C84-41C4-B1FD-287259CC246F}" type="presParOf" srcId="{D9EE073F-67D8-4772-BD67-9BFA5CFE4524}" destId="{69D376A5-8CE9-45FF-A62E-884F1523D999}" srcOrd="6" destOrd="0" presId="urn:microsoft.com/office/officeart/2016/7/layout/RepeatingBendingProcessNew"/>
    <dgm:cxn modelId="{ADD71CB5-05D0-4EC6-820C-835B9C5131E7}" type="presParOf" srcId="{D9EE073F-67D8-4772-BD67-9BFA5CFE4524}" destId="{60DF93B3-F147-4C9A-A51A-F237C2EF457E}" srcOrd="7" destOrd="0" presId="urn:microsoft.com/office/officeart/2016/7/layout/RepeatingBendingProcessNew"/>
    <dgm:cxn modelId="{7F867CE9-7D9D-4DA2-9D90-8C81274E9214}" type="presParOf" srcId="{60DF93B3-F147-4C9A-A51A-F237C2EF457E}" destId="{8239658F-93C7-4062-927D-A15D89351F22}" srcOrd="0" destOrd="0" presId="urn:microsoft.com/office/officeart/2016/7/layout/RepeatingBendingProcessNew"/>
    <dgm:cxn modelId="{358444E6-A88E-49E3-B62C-25615AE4E879}" type="presParOf" srcId="{D9EE073F-67D8-4772-BD67-9BFA5CFE4524}" destId="{D88BA666-78DC-4192-A78C-ADFCFC7F6B41}" srcOrd="8" destOrd="0" presId="urn:microsoft.com/office/officeart/2016/7/layout/RepeatingBendingProcessNew"/>
    <dgm:cxn modelId="{ACED0F9C-B24A-4F8D-874D-818F31B2C323}" type="presParOf" srcId="{D9EE073F-67D8-4772-BD67-9BFA5CFE4524}" destId="{46522056-09EA-4E0A-9656-59429F5910A9}" srcOrd="9" destOrd="0" presId="urn:microsoft.com/office/officeart/2016/7/layout/RepeatingBendingProcessNew"/>
    <dgm:cxn modelId="{B942AFCF-030B-486E-B1E7-C6EC578431E3}" type="presParOf" srcId="{46522056-09EA-4E0A-9656-59429F5910A9}" destId="{D369EDE1-60D2-4A51-83A6-9842B678878F}" srcOrd="0" destOrd="0" presId="urn:microsoft.com/office/officeart/2016/7/layout/RepeatingBendingProcessNew"/>
    <dgm:cxn modelId="{C1844309-6B5E-452D-A62F-0271DF43DAA5}" type="presParOf" srcId="{D9EE073F-67D8-4772-BD67-9BFA5CFE4524}" destId="{0C53F0FE-7B81-46C7-AFD0-A615053AFDAE}" srcOrd="10" destOrd="0" presId="urn:microsoft.com/office/officeart/2016/7/layout/RepeatingBendingProcessNew"/>
    <dgm:cxn modelId="{5C9433A6-E712-42AA-9CF3-75C20252CD3E}" type="presParOf" srcId="{D9EE073F-67D8-4772-BD67-9BFA5CFE4524}" destId="{60F13701-ADA3-4EF8-A773-90708172F0DF}" srcOrd="11" destOrd="0" presId="urn:microsoft.com/office/officeart/2016/7/layout/RepeatingBendingProcessNew"/>
    <dgm:cxn modelId="{A23CA294-BBF8-4059-A548-BD0F2C5C75C2}" type="presParOf" srcId="{60F13701-ADA3-4EF8-A773-90708172F0DF}" destId="{D7B4786D-0519-4BC9-A2DF-3E8FA2F22331}" srcOrd="0" destOrd="0" presId="urn:microsoft.com/office/officeart/2016/7/layout/RepeatingBendingProcessNew"/>
    <dgm:cxn modelId="{0BF21C74-FABD-42CB-87BE-2211192AE3C9}" type="presParOf" srcId="{D9EE073F-67D8-4772-BD67-9BFA5CFE4524}" destId="{7C0FA927-1135-43A3-A3D3-AD41D98F223E}"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09AE99-CBCA-4F45-A453-0C807A2B1347}"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716B66A0-73C9-4BA3-B4C1-FED39F0B9A89}">
      <dgm:prSet/>
      <dgm:spPr/>
      <dgm:t>
        <a:bodyPr/>
        <a:lstStyle/>
        <a:p>
          <a:r>
            <a:rPr lang="en-US"/>
            <a:t>Analysis of ACF and PACF:</a:t>
          </a:r>
        </a:p>
      </dgm:t>
    </dgm:pt>
    <dgm:pt modelId="{82B2D934-7CE1-4BEB-B56C-2F43B3C98485}" type="parTrans" cxnId="{D0B54974-CB6F-4FBF-A57C-F9A8FB4E75D8}">
      <dgm:prSet/>
      <dgm:spPr/>
      <dgm:t>
        <a:bodyPr/>
        <a:lstStyle/>
        <a:p>
          <a:endParaRPr lang="en-US"/>
        </a:p>
      </dgm:t>
    </dgm:pt>
    <dgm:pt modelId="{4631E9B3-A7ED-40F6-B3E5-6242FC85EC0F}" type="sibTrans" cxnId="{D0B54974-CB6F-4FBF-A57C-F9A8FB4E75D8}">
      <dgm:prSet/>
      <dgm:spPr/>
      <dgm:t>
        <a:bodyPr/>
        <a:lstStyle/>
        <a:p>
          <a:endParaRPr lang="en-US"/>
        </a:p>
      </dgm:t>
    </dgm:pt>
    <dgm:pt modelId="{5C9E4CCD-FFC4-4394-A201-F80539EF72C3}">
      <dgm:prSet/>
      <dgm:spPr/>
      <dgm:t>
        <a:bodyPr/>
        <a:lstStyle/>
        <a:p>
          <a:r>
            <a:rPr lang="en-US"/>
            <a:t>Used to determine ARIMA model parameters (p, d, q).</a:t>
          </a:r>
        </a:p>
      </dgm:t>
    </dgm:pt>
    <dgm:pt modelId="{E9C43999-DF87-4C08-ABAE-CB41EC203BFE}" type="parTrans" cxnId="{736E7205-0842-445E-A160-6B255D371E87}">
      <dgm:prSet/>
      <dgm:spPr/>
      <dgm:t>
        <a:bodyPr/>
        <a:lstStyle/>
        <a:p>
          <a:endParaRPr lang="en-US"/>
        </a:p>
      </dgm:t>
    </dgm:pt>
    <dgm:pt modelId="{CAF2D8A4-EB32-42AD-B3BB-E320DC2E7C6B}" type="sibTrans" cxnId="{736E7205-0842-445E-A160-6B255D371E87}">
      <dgm:prSet/>
      <dgm:spPr/>
      <dgm:t>
        <a:bodyPr/>
        <a:lstStyle/>
        <a:p>
          <a:endParaRPr lang="en-US"/>
        </a:p>
      </dgm:t>
    </dgm:pt>
    <dgm:pt modelId="{A1C1C51A-8640-472D-89CE-2F867938CCCF}">
      <dgm:prSet/>
      <dgm:spPr/>
      <dgm:t>
        <a:bodyPr/>
        <a:lstStyle/>
        <a:p>
          <a:r>
            <a:rPr lang="en-US"/>
            <a:t>Parameter Insights:</a:t>
          </a:r>
        </a:p>
      </dgm:t>
    </dgm:pt>
    <dgm:pt modelId="{7FA9BE02-569F-45F8-B31A-40D9A0E5A43C}" type="parTrans" cxnId="{CFCE95C4-DFF9-40C5-A18C-AB573A04C589}">
      <dgm:prSet/>
      <dgm:spPr/>
      <dgm:t>
        <a:bodyPr/>
        <a:lstStyle/>
        <a:p>
          <a:endParaRPr lang="en-US"/>
        </a:p>
      </dgm:t>
    </dgm:pt>
    <dgm:pt modelId="{244E2B6C-E94E-447E-B02B-F0C6C53650B6}" type="sibTrans" cxnId="{CFCE95C4-DFF9-40C5-A18C-AB573A04C589}">
      <dgm:prSet/>
      <dgm:spPr/>
      <dgm:t>
        <a:bodyPr/>
        <a:lstStyle/>
        <a:p>
          <a:endParaRPr lang="en-US"/>
        </a:p>
      </dgm:t>
    </dgm:pt>
    <dgm:pt modelId="{68659409-9A2D-4A25-9717-CE8FCDE3F59F}">
      <dgm:prSet/>
      <dgm:spPr/>
      <dgm:t>
        <a:bodyPr/>
        <a:lstStyle/>
        <a:p>
          <a:r>
            <a:rPr lang="en-US"/>
            <a:t>p-value identified as 1 (based on PACF cut-off).</a:t>
          </a:r>
        </a:p>
      </dgm:t>
    </dgm:pt>
    <dgm:pt modelId="{C4E84E69-4F49-4321-8BCB-CA96DC92AD7E}" type="parTrans" cxnId="{0F9063DE-9D39-426F-B1F5-1CA8A4F429A0}">
      <dgm:prSet/>
      <dgm:spPr/>
      <dgm:t>
        <a:bodyPr/>
        <a:lstStyle/>
        <a:p>
          <a:endParaRPr lang="en-US"/>
        </a:p>
      </dgm:t>
    </dgm:pt>
    <dgm:pt modelId="{EFEE414E-76C2-4727-922F-09857B16A291}" type="sibTrans" cxnId="{0F9063DE-9D39-426F-B1F5-1CA8A4F429A0}">
      <dgm:prSet/>
      <dgm:spPr/>
      <dgm:t>
        <a:bodyPr/>
        <a:lstStyle/>
        <a:p>
          <a:endParaRPr lang="en-US"/>
        </a:p>
      </dgm:t>
    </dgm:pt>
    <dgm:pt modelId="{16086B3E-317B-4341-BDCA-F80E30576092}">
      <dgm:prSet/>
      <dgm:spPr/>
      <dgm:t>
        <a:bodyPr/>
        <a:lstStyle/>
        <a:p>
          <a:r>
            <a:rPr lang="en-US"/>
            <a:t>d-value already set to 1 (differencing order).</a:t>
          </a:r>
        </a:p>
      </dgm:t>
    </dgm:pt>
    <dgm:pt modelId="{5AC87BA2-E2B9-42ED-832C-97C6E380ABB9}" type="parTrans" cxnId="{4464ED66-D103-4B0E-9AE9-81737261B97B}">
      <dgm:prSet/>
      <dgm:spPr/>
      <dgm:t>
        <a:bodyPr/>
        <a:lstStyle/>
        <a:p>
          <a:endParaRPr lang="en-US"/>
        </a:p>
      </dgm:t>
    </dgm:pt>
    <dgm:pt modelId="{D1A86A76-82FB-4A1A-B1E9-B753EA335681}" type="sibTrans" cxnId="{4464ED66-D103-4B0E-9AE9-81737261B97B}">
      <dgm:prSet/>
      <dgm:spPr/>
      <dgm:t>
        <a:bodyPr/>
        <a:lstStyle/>
        <a:p>
          <a:endParaRPr lang="en-US"/>
        </a:p>
      </dgm:t>
    </dgm:pt>
    <dgm:pt modelId="{E3E6D223-614B-463D-AB75-E2A129650DB4}">
      <dgm:prSet/>
      <dgm:spPr/>
      <dgm:t>
        <a:bodyPr/>
        <a:lstStyle/>
        <a:p>
          <a:r>
            <a:rPr lang="en-US"/>
            <a:t>q-value suggested as 1 (based on ACF plot).</a:t>
          </a:r>
        </a:p>
      </dgm:t>
    </dgm:pt>
    <dgm:pt modelId="{819A8E78-9F75-4A4B-A0CA-CEA0F6181939}" type="parTrans" cxnId="{F9B7706D-803F-44CC-9806-DDFB84A07680}">
      <dgm:prSet/>
      <dgm:spPr/>
      <dgm:t>
        <a:bodyPr/>
        <a:lstStyle/>
        <a:p>
          <a:endParaRPr lang="en-US"/>
        </a:p>
      </dgm:t>
    </dgm:pt>
    <dgm:pt modelId="{BF479695-EDCF-425A-AB71-446F50625D8E}" type="sibTrans" cxnId="{F9B7706D-803F-44CC-9806-DDFB84A07680}">
      <dgm:prSet/>
      <dgm:spPr/>
      <dgm:t>
        <a:bodyPr/>
        <a:lstStyle/>
        <a:p>
          <a:endParaRPr lang="en-US"/>
        </a:p>
      </dgm:t>
    </dgm:pt>
    <dgm:pt modelId="{3B5EAB9C-B99E-40F4-8680-F9BD0001D4B0}">
      <dgm:prSet/>
      <dgm:spPr/>
      <dgm:t>
        <a:bodyPr/>
        <a:lstStyle/>
        <a:p>
          <a:r>
            <a:rPr lang="en-US"/>
            <a:t>Results Highlight:</a:t>
          </a:r>
        </a:p>
      </dgm:t>
    </dgm:pt>
    <dgm:pt modelId="{8BC5C5D8-30BE-44CF-9603-D86A2F2E55BE}" type="parTrans" cxnId="{31AEE725-C2D9-493E-AE42-71C46B4A6E07}">
      <dgm:prSet/>
      <dgm:spPr/>
      <dgm:t>
        <a:bodyPr/>
        <a:lstStyle/>
        <a:p>
          <a:endParaRPr lang="en-US"/>
        </a:p>
      </dgm:t>
    </dgm:pt>
    <dgm:pt modelId="{701179AE-5A3B-4EF2-90DC-64311AD05588}" type="sibTrans" cxnId="{31AEE725-C2D9-493E-AE42-71C46B4A6E07}">
      <dgm:prSet/>
      <dgm:spPr/>
      <dgm:t>
        <a:bodyPr/>
        <a:lstStyle/>
        <a:p>
          <a:endParaRPr lang="en-US"/>
        </a:p>
      </dgm:t>
    </dgm:pt>
    <dgm:pt modelId="{A1930149-1C05-4CB5-9CC8-6F25925EC878}">
      <dgm:prSet/>
      <dgm:spPr/>
      <dgm:t>
        <a:bodyPr/>
        <a:lstStyle/>
        <a:p>
          <a:r>
            <a:rPr lang="en-US"/>
            <a:t>Parameters for ARIMA model identified as (1, 1, 1) for India's data.</a:t>
          </a:r>
        </a:p>
      </dgm:t>
    </dgm:pt>
    <dgm:pt modelId="{6A94C79D-D5FE-48A3-B806-A1BE4E7902E9}" type="parTrans" cxnId="{79182085-BAF1-4624-8135-DDA4692E9123}">
      <dgm:prSet/>
      <dgm:spPr/>
      <dgm:t>
        <a:bodyPr/>
        <a:lstStyle/>
        <a:p>
          <a:endParaRPr lang="en-US"/>
        </a:p>
      </dgm:t>
    </dgm:pt>
    <dgm:pt modelId="{16C02152-FE7C-4805-8A3B-06AAED101E57}" type="sibTrans" cxnId="{79182085-BAF1-4624-8135-DDA4692E9123}">
      <dgm:prSet/>
      <dgm:spPr/>
      <dgm:t>
        <a:bodyPr/>
        <a:lstStyle/>
        <a:p>
          <a:endParaRPr lang="en-US"/>
        </a:p>
      </dgm:t>
    </dgm:pt>
    <dgm:pt modelId="{6B3659ED-CF74-4536-9875-DB8304CA9E60}" type="pres">
      <dgm:prSet presAssocID="{6D09AE99-CBCA-4F45-A453-0C807A2B1347}" presName="Name0" presStyleCnt="0">
        <dgm:presLayoutVars>
          <dgm:dir/>
          <dgm:resizeHandles val="exact"/>
        </dgm:presLayoutVars>
      </dgm:prSet>
      <dgm:spPr/>
    </dgm:pt>
    <dgm:pt modelId="{CAE835FE-904E-4990-88C3-BCF3987F0D7E}" type="pres">
      <dgm:prSet presAssocID="{716B66A0-73C9-4BA3-B4C1-FED39F0B9A89}" presName="node" presStyleLbl="node1" presStyleIdx="0" presStyleCnt="8">
        <dgm:presLayoutVars>
          <dgm:bulletEnabled val="1"/>
        </dgm:presLayoutVars>
      </dgm:prSet>
      <dgm:spPr/>
    </dgm:pt>
    <dgm:pt modelId="{11F81344-6713-4CEA-9679-AE9423745182}" type="pres">
      <dgm:prSet presAssocID="{4631E9B3-A7ED-40F6-B3E5-6242FC85EC0F}" presName="sibTrans" presStyleLbl="sibTrans1D1" presStyleIdx="0" presStyleCnt="7"/>
      <dgm:spPr/>
    </dgm:pt>
    <dgm:pt modelId="{15081A0A-7D3A-485F-962E-A99B86ECC1B3}" type="pres">
      <dgm:prSet presAssocID="{4631E9B3-A7ED-40F6-B3E5-6242FC85EC0F}" presName="connectorText" presStyleLbl="sibTrans1D1" presStyleIdx="0" presStyleCnt="7"/>
      <dgm:spPr/>
    </dgm:pt>
    <dgm:pt modelId="{EDD1A37C-87D0-43AA-A661-00CAABB66964}" type="pres">
      <dgm:prSet presAssocID="{5C9E4CCD-FFC4-4394-A201-F80539EF72C3}" presName="node" presStyleLbl="node1" presStyleIdx="1" presStyleCnt="8">
        <dgm:presLayoutVars>
          <dgm:bulletEnabled val="1"/>
        </dgm:presLayoutVars>
      </dgm:prSet>
      <dgm:spPr/>
    </dgm:pt>
    <dgm:pt modelId="{FB65B8D7-9EC3-4AC9-BB21-001637B47EB4}" type="pres">
      <dgm:prSet presAssocID="{CAF2D8A4-EB32-42AD-B3BB-E320DC2E7C6B}" presName="sibTrans" presStyleLbl="sibTrans1D1" presStyleIdx="1" presStyleCnt="7"/>
      <dgm:spPr/>
    </dgm:pt>
    <dgm:pt modelId="{B3549B2A-D20B-4BD5-9C69-3993CC39C5CA}" type="pres">
      <dgm:prSet presAssocID="{CAF2D8A4-EB32-42AD-B3BB-E320DC2E7C6B}" presName="connectorText" presStyleLbl="sibTrans1D1" presStyleIdx="1" presStyleCnt="7"/>
      <dgm:spPr/>
    </dgm:pt>
    <dgm:pt modelId="{DB5A1E1F-EDC0-41E8-AD86-8CBFAFB12EE8}" type="pres">
      <dgm:prSet presAssocID="{A1C1C51A-8640-472D-89CE-2F867938CCCF}" presName="node" presStyleLbl="node1" presStyleIdx="2" presStyleCnt="8">
        <dgm:presLayoutVars>
          <dgm:bulletEnabled val="1"/>
        </dgm:presLayoutVars>
      </dgm:prSet>
      <dgm:spPr/>
    </dgm:pt>
    <dgm:pt modelId="{3469D612-B634-432B-AFC2-A83E1E132F09}" type="pres">
      <dgm:prSet presAssocID="{244E2B6C-E94E-447E-B02B-F0C6C53650B6}" presName="sibTrans" presStyleLbl="sibTrans1D1" presStyleIdx="2" presStyleCnt="7"/>
      <dgm:spPr/>
    </dgm:pt>
    <dgm:pt modelId="{D79678B0-CA68-41CE-AC2F-003D2DDE8703}" type="pres">
      <dgm:prSet presAssocID="{244E2B6C-E94E-447E-B02B-F0C6C53650B6}" presName="connectorText" presStyleLbl="sibTrans1D1" presStyleIdx="2" presStyleCnt="7"/>
      <dgm:spPr/>
    </dgm:pt>
    <dgm:pt modelId="{7F13BD2F-1094-4C28-BFEF-13140CCA4AC9}" type="pres">
      <dgm:prSet presAssocID="{68659409-9A2D-4A25-9717-CE8FCDE3F59F}" presName="node" presStyleLbl="node1" presStyleIdx="3" presStyleCnt="8">
        <dgm:presLayoutVars>
          <dgm:bulletEnabled val="1"/>
        </dgm:presLayoutVars>
      </dgm:prSet>
      <dgm:spPr/>
    </dgm:pt>
    <dgm:pt modelId="{80042170-F91A-49CA-ADB2-6A631A8659DD}" type="pres">
      <dgm:prSet presAssocID="{EFEE414E-76C2-4727-922F-09857B16A291}" presName="sibTrans" presStyleLbl="sibTrans1D1" presStyleIdx="3" presStyleCnt="7"/>
      <dgm:spPr/>
    </dgm:pt>
    <dgm:pt modelId="{9189C284-7735-4C0C-BD69-DC4095726CC8}" type="pres">
      <dgm:prSet presAssocID="{EFEE414E-76C2-4727-922F-09857B16A291}" presName="connectorText" presStyleLbl="sibTrans1D1" presStyleIdx="3" presStyleCnt="7"/>
      <dgm:spPr/>
    </dgm:pt>
    <dgm:pt modelId="{2BBCE132-F0AE-431A-8990-57055EEFBA03}" type="pres">
      <dgm:prSet presAssocID="{16086B3E-317B-4341-BDCA-F80E30576092}" presName="node" presStyleLbl="node1" presStyleIdx="4" presStyleCnt="8">
        <dgm:presLayoutVars>
          <dgm:bulletEnabled val="1"/>
        </dgm:presLayoutVars>
      </dgm:prSet>
      <dgm:spPr/>
    </dgm:pt>
    <dgm:pt modelId="{EEAB08DA-5911-437D-8728-E156BE67B2D6}" type="pres">
      <dgm:prSet presAssocID="{D1A86A76-82FB-4A1A-B1E9-B753EA335681}" presName="sibTrans" presStyleLbl="sibTrans1D1" presStyleIdx="4" presStyleCnt="7"/>
      <dgm:spPr/>
    </dgm:pt>
    <dgm:pt modelId="{61228C81-9FFE-46F5-BAE4-2B1A50C62D95}" type="pres">
      <dgm:prSet presAssocID="{D1A86A76-82FB-4A1A-B1E9-B753EA335681}" presName="connectorText" presStyleLbl="sibTrans1D1" presStyleIdx="4" presStyleCnt="7"/>
      <dgm:spPr/>
    </dgm:pt>
    <dgm:pt modelId="{5AD56B44-9707-46C4-9176-F15236434E6E}" type="pres">
      <dgm:prSet presAssocID="{E3E6D223-614B-463D-AB75-E2A129650DB4}" presName="node" presStyleLbl="node1" presStyleIdx="5" presStyleCnt="8">
        <dgm:presLayoutVars>
          <dgm:bulletEnabled val="1"/>
        </dgm:presLayoutVars>
      </dgm:prSet>
      <dgm:spPr/>
    </dgm:pt>
    <dgm:pt modelId="{3286563D-9DB8-4DD5-B25A-1B88C9A28D2F}" type="pres">
      <dgm:prSet presAssocID="{BF479695-EDCF-425A-AB71-446F50625D8E}" presName="sibTrans" presStyleLbl="sibTrans1D1" presStyleIdx="5" presStyleCnt="7"/>
      <dgm:spPr/>
    </dgm:pt>
    <dgm:pt modelId="{93006A36-D811-496E-88CC-E27CD4F0E320}" type="pres">
      <dgm:prSet presAssocID="{BF479695-EDCF-425A-AB71-446F50625D8E}" presName="connectorText" presStyleLbl="sibTrans1D1" presStyleIdx="5" presStyleCnt="7"/>
      <dgm:spPr/>
    </dgm:pt>
    <dgm:pt modelId="{AC581148-3536-4E77-BF4B-BC4C8AEE18B1}" type="pres">
      <dgm:prSet presAssocID="{3B5EAB9C-B99E-40F4-8680-F9BD0001D4B0}" presName="node" presStyleLbl="node1" presStyleIdx="6" presStyleCnt="8">
        <dgm:presLayoutVars>
          <dgm:bulletEnabled val="1"/>
        </dgm:presLayoutVars>
      </dgm:prSet>
      <dgm:spPr/>
    </dgm:pt>
    <dgm:pt modelId="{B03026A4-6C0A-4935-9743-87B94144442A}" type="pres">
      <dgm:prSet presAssocID="{701179AE-5A3B-4EF2-90DC-64311AD05588}" presName="sibTrans" presStyleLbl="sibTrans1D1" presStyleIdx="6" presStyleCnt="7"/>
      <dgm:spPr/>
    </dgm:pt>
    <dgm:pt modelId="{EEC89567-5A33-49B6-8FD2-E5BCF51753E9}" type="pres">
      <dgm:prSet presAssocID="{701179AE-5A3B-4EF2-90DC-64311AD05588}" presName="connectorText" presStyleLbl="sibTrans1D1" presStyleIdx="6" presStyleCnt="7"/>
      <dgm:spPr/>
    </dgm:pt>
    <dgm:pt modelId="{2A27D3DE-4ADF-4D57-8902-D08AC85362D3}" type="pres">
      <dgm:prSet presAssocID="{A1930149-1C05-4CB5-9CC8-6F25925EC878}" presName="node" presStyleLbl="node1" presStyleIdx="7" presStyleCnt="8">
        <dgm:presLayoutVars>
          <dgm:bulletEnabled val="1"/>
        </dgm:presLayoutVars>
      </dgm:prSet>
      <dgm:spPr/>
    </dgm:pt>
  </dgm:ptLst>
  <dgm:cxnLst>
    <dgm:cxn modelId="{856D9E00-2BA1-4F1E-A2C8-9E1B793BEF9D}" type="presOf" srcId="{EFEE414E-76C2-4727-922F-09857B16A291}" destId="{9189C284-7735-4C0C-BD69-DC4095726CC8}" srcOrd="1" destOrd="0" presId="urn:microsoft.com/office/officeart/2016/7/layout/RepeatingBendingProcessNew"/>
    <dgm:cxn modelId="{736E7205-0842-445E-A160-6B255D371E87}" srcId="{6D09AE99-CBCA-4F45-A453-0C807A2B1347}" destId="{5C9E4CCD-FFC4-4394-A201-F80539EF72C3}" srcOrd="1" destOrd="0" parTransId="{E9C43999-DF87-4C08-ABAE-CB41EC203BFE}" sibTransId="{CAF2D8A4-EB32-42AD-B3BB-E320DC2E7C6B}"/>
    <dgm:cxn modelId="{24110C0B-6CC8-424F-9BBB-0AFB0E378AE8}" type="presOf" srcId="{BF479695-EDCF-425A-AB71-446F50625D8E}" destId="{3286563D-9DB8-4DD5-B25A-1B88C9A28D2F}" srcOrd="0" destOrd="0" presId="urn:microsoft.com/office/officeart/2016/7/layout/RepeatingBendingProcessNew"/>
    <dgm:cxn modelId="{F1B97B11-965B-4754-9B72-967CC2533D6A}" type="presOf" srcId="{E3E6D223-614B-463D-AB75-E2A129650DB4}" destId="{5AD56B44-9707-46C4-9176-F15236434E6E}" srcOrd="0" destOrd="0" presId="urn:microsoft.com/office/officeart/2016/7/layout/RepeatingBendingProcessNew"/>
    <dgm:cxn modelId="{CAC4A419-5291-404A-9513-0F99A2553D11}" type="presOf" srcId="{16086B3E-317B-4341-BDCA-F80E30576092}" destId="{2BBCE132-F0AE-431A-8990-57055EEFBA03}" srcOrd="0" destOrd="0" presId="urn:microsoft.com/office/officeart/2016/7/layout/RepeatingBendingProcessNew"/>
    <dgm:cxn modelId="{C670541F-11E3-46F4-A796-F7B9507B8B8A}" type="presOf" srcId="{A1930149-1C05-4CB5-9CC8-6F25925EC878}" destId="{2A27D3DE-4ADF-4D57-8902-D08AC85362D3}" srcOrd="0" destOrd="0" presId="urn:microsoft.com/office/officeart/2016/7/layout/RepeatingBendingProcessNew"/>
    <dgm:cxn modelId="{52BB3C22-EFF9-44B9-8A79-D60715D1F420}" type="presOf" srcId="{CAF2D8A4-EB32-42AD-B3BB-E320DC2E7C6B}" destId="{B3549B2A-D20B-4BD5-9C69-3993CC39C5CA}" srcOrd="1" destOrd="0" presId="urn:microsoft.com/office/officeart/2016/7/layout/RepeatingBendingProcessNew"/>
    <dgm:cxn modelId="{31AEE725-C2D9-493E-AE42-71C46B4A6E07}" srcId="{6D09AE99-CBCA-4F45-A453-0C807A2B1347}" destId="{3B5EAB9C-B99E-40F4-8680-F9BD0001D4B0}" srcOrd="6" destOrd="0" parTransId="{8BC5C5D8-30BE-44CF-9603-D86A2F2E55BE}" sibTransId="{701179AE-5A3B-4EF2-90DC-64311AD05588}"/>
    <dgm:cxn modelId="{E2EA922D-AC5C-4F82-ACC3-9CE05A8AE9AC}" type="presOf" srcId="{716B66A0-73C9-4BA3-B4C1-FED39F0B9A89}" destId="{CAE835FE-904E-4990-88C3-BCF3987F0D7E}" srcOrd="0" destOrd="0" presId="urn:microsoft.com/office/officeart/2016/7/layout/RepeatingBendingProcessNew"/>
    <dgm:cxn modelId="{7D10193E-4252-42C0-A985-13D0CE357314}" type="presOf" srcId="{4631E9B3-A7ED-40F6-B3E5-6242FC85EC0F}" destId="{11F81344-6713-4CEA-9679-AE9423745182}" srcOrd="0" destOrd="0" presId="urn:microsoft.com/office/officeart/2016/7/layout/RepeatingBendingProcessNew"/>
    <dgm:cxn modelId="{24A9D05C-C967-4E24-9EDC-0EF9A59B0B00}" type="presOf" srcId="{D1A86A76-82FB-4A1A-B1E9-B753EA335681}" destId="{61228C81-9FFE-46F5-BAE4-2B1A50C62D95}" srcOrd="1" destOrd="0" presId="urn:microsoft.com/office/officeart/2016/7/layout/RepeatingBendingProcessNew"/>
    <dgm:cxn modelId="{4464ED66-D103-4B0E-9AE9-81737261B97B}" srcId="{6D09AE99-CBCA-4F45-A453-0C807A2B1347}" destId="{16086B3E-317B-4341-BDCA-F80E30576092}" srcOrd="4" destOrd="0" parTransId="{5AC87BA2-E2B9-42ED-832C-97C6E380ABB9}" sibTransId="{D1A86A76-82FB-4A1A-B1E9-B753EA335681}"/>
    <dgm:cxn modelId="{2E073E4D-6312-4F04-95AC-38A633971154}" type="presOf" srcId="{EFEE414E-76C2-4727-922F-09857B16A291}" destId="{80042170-F91A-49CA-ADB2-6A631A8659DD}" srcOrd="0" destOrd="0" presId="urn:microsoft.com/office/officeart/2016/7/layout/RepeatingBendingProcessNew"/>
    <dgm:cxn modelId="{F9B7706D-803F-44CC-9806-DDFB84A07680}" srcId="{6D09AE99-CBCA-4F45-A453-0C807A2B1347}" destId="{E3E6D223-614B-463D-AB75-E2A129650DB4}" srcOrd="5" destOrd="0" parTransId="{819A8E78-9F75-4A4B-A0CA-CEA0F6181939}" sibTransId="{BF479695-EDCF-425A-AB71-446F50625D8E}"/>
    <dgm:cxn modelId="{892E376E-30D9-40ED-A967-F0EBD7BD6288}" type="presOf" srcId="{5C9E4CCD-FFC4-4394-A201-F80539EF72C3}" destId="{EDD1A37C-87D0-43AA-A661-00CAABB66964}" srcOrd="0" destOrd="0" presId="urn:microsoft.com/office/officeart/2016/7/layout/RepeatingBendingProcessNew"/>
    <dgm:cxn modelId="{C4FE1674-0DF7-46DD-9E29-81D402DA010B}" type="presOf" srcId="{701179AE-5A3B-4EF2-90DC-64311AD05588}" destId="{B03026A4-6C0A-4935-9743-87B94144442A}" srcOrd="0" destOrd="0" presId="urn:microsoft.com/office/officeart/2016/7/layout/RepeatingBendingProcessNew"/>
    <dgm:cxn modelId="{D0B54974-CB6F-4FBF-A57C-F9A8FB4E75D8}" srcId="{6D09AE99-CBCA-4F45-A453-0C807A2B1347}" destId="{716B66A0-73C9-4BA3-B4C1-FED39F0B9A89}" srcOrd="0" destOrd="0" parTransId="{82B2D934-7CE1-4BEB-B56C-2F43B3C98485}" sibTransId="{4631E9B3-A7ED-40F6-B3E5-6242FC85EC0F}"/>
    <dgm:cxn modelId="{723F9774-E0C6-4E32-BB9B-7C7C6755BA94}" type="presOf" srcId="{244E2B6C-E94E-447E-B02B-F0C6C53650B6}" destId="{3469D612-B634-432B-AFC2-A83E1E132F09}" srcOrd="0" destOrd="0" presId="urn:microsoft.com/office/officeart/2016/7/layout/RepeatingBendingProcessNew"/>
    <dgm:cxn modelId="{4BA66D7C-B65D-4967-9BFB-50212E2F720E}" type="presOf" srcId="{6D09AE99-CBCA-4F45-A453-0C807A2B1347}" destId="{6B3659ED-CF74-4536-9875-DB8304CA9E60}" srcOrd="0" destOrd="0" presId="urn:microsoft.com/office/officeart/2016/7/layout/RepeatingBendingProcessNew"/>
    <dgm:cxn modelId="{CBB4BA7D-6D82-4AA0-B56A-9DEA7922930A}" type="presOf" srcId="{BF479695-EDCF-425A-AB71-446F50625D8E}" destId="{93006A36-D811-496E-88CC-E27CD4F0E320}" srcOrd="1" destOrd="0" presId="urn:microsoft.com/office/officeart/2016/7/layout/RepeatingBendingProcessNew"/>
    <dgm:cxn modelId="{05FC3482-FC90-4E19-AEDA-3842B48D9A0C}" type="presOf" srcId="{D1A86A76-82FB-4A1A-B1E9-B753EA335681}" destId="{EEAB08DA-5911-437D-8728-E156BE67B2D6}" srcOrd="0" destOrd="0" presId="urn:microsoft.com/office/officeart/2016/7/layout/RepeatingBendingProcessNew"/>
    <dgm:cxn modelId="{79182085-BAF1-4624-8135-DDA4692E9123}" srcId="{6D09AE99-CBCA-4F45-A453-0C807A2B1347}" destId="{A1930149-1C05-4CB5-9CC8-6F25925EC878}" srcOrd="7" destOrd="0" parTransId="{6A94C79D-D5FE-48A3-B806-A1BE4E7902E9}" sibTransId="{16C02152-FE7C-4805-8A3B-06AAED101E57}"/>
    <dgm:cxn modelId="{AEAEE590-CD6F-4E58-BDE4-598AB144E711}" type="presOf" srcId="{CAF2D8A4-EB32-42AD-B3BB-E320DC2E7C6B}" destId="{FB65B8D7-9EC3-4AC9-BB21-001637B47EB4}" srcOrd="0" destOrd="0" presId="urn:microsoft.com/office/officeart/2016/7/layout/RepeatingBendingProcessNew"/>
    <dgm:cxn modelId="{262A19A7-E9FC-4B9A-B579-70C36FE6D69C}" type="presOf" srcId="{4631E9B3-A7ED-40F6-B3E5-6242FC85EC0F}" destId="{15081A0A-7D3A-485F-962E-A99B86ECC1B3}" srcOrd="1" destOrd="0" presId="urn:microsoft.com/office/officeart/2016/7/layout/RepeatingBendingProcessNew"/>
    <dgm:cxn modelId="{4C110CBD-0D54-4C79-B899-7A0EE20F5A60}" type="presOf" srcId="{244E2B6C-E94E-447E-B02B-F0C6C53650B6}" destId="{D79678B0-CA68-41CE-AC2F-003D2DDE8703}" srcOrd="1" destOrd="0" presId="urn:microsoft.com/office/officeart/2016/7/layout/RepeatingBendingProcessNew"/>
    <dgm:cxn modelId="{CFCE95C4-DFF9-40C5-A18C-AB573A04C589}" srcId="{6D09AE99-CBCA-4F45-A453-0C807A2B1347}" destId="{A1C1C51A-8640-472D-89CE-2F867938CCCF}" srcOrd="2" destOrd="0" parTransId="{7FA9BE02-569F-45F8-B31A-40D9A0E5A43C}" sibTransId="{244E2B6C-E94E-447E-B02B-F0C6C53650B6}"/>
    <dgm:cxn modelId="{0F9063DE-9D39-426F-B1F5-1CA8A4F429A0}" srcId="{6D09AE99-CBCA-4F45-A453-0C807A2B1347}" destId="{68659409-9A2D-4A25-9717-CE8FCDE3F59F}" srcOrd="3" destOrd="0" parTransId="{C4E84E69-4F49-4321-8BCB-CA96DC92AD7E}" sibTransId="{EFEE414E-76C2-4727-922F-09857B16A291}"/>
    <dgm:cxn modelId="{DEFAE7EE-8A2A-4D2F-8993-A3F900134184}" type="presOf" srcId="{68659409-9A2D-4A25-9717-CE8FCDE3F59F}" destId="{7F13BD2F-1094-4C28-BFEF-13140CCA4AC9}" srcOrd="0" destOrd="0" presId="urn:microsoft.com/office/officeart/2016/7/layout/RepeatingBendingProcessNew"/>
    <dgm:cxn modelId="{3B05CFF6-937C-4AAA-8A06-2CB03CC4113F}" type="presOf" srcId="{A1C1C51A-8640-472D-89CE-2F867938CCCF}" destId="{DB5A1E1F-EDC0-41E8-AD86-8CBFAFB12EE8}" srcOrd="0" destOrd="0" presId="urn:microsoft.com/office/officeart/2016/7/layout/RepeatingBendingProcessNew"/>
    <dgm:cxn modelId="{0D00B6FD-E9D0-4B54-87CF-996146AE40DB}" type="presOf" srcId="{3B5EAB9C-B99E-40F4-8680-F9BD0001D4B0}" destId="{AC581148-3536-4E77-BF4B-BC4C8AEE18B1}" srcOrd="0" destOrd="0" presId="urn:microsoft.com/office/officeart/2016/7/layout/RepeatingBendingProcessNew"/>
    <dgm:cxn modelId="{5EA05FFE-CD30-4D9E-AF83-CC11A61F8D08}" type="presOf" srcId="{701179AE-5A3B-4EF2-90DC-64311AD05588}" destId="{EEC89567-5A33-49B6-8FD2-E5BCF51753E9}" srcOrd="1" destOrd="0" presId="urn:microsoft.com/office/officeart/2016/7/layout/RepeatingBendingProcessNew"/>
    <dgm:cxn modelId="{F65E2B67-6FEA-49F6-9B7A-64C697606B4C}" type="presParOf" srcId="{6B3659ED-CF74-4536-9875-DB8304CA9E60}" destId="{CAE835FE-904E-4990-88C3-BCF3987F0D7E}" srcOrd="0" destOrd="0" presId="urn:microsoft.com/office/officeart/2016/7/layout/RepeatingBendingProcessNew"/>
    <dgm:cxn modelId="{AFE6D91A-1EAE-45F9-98C9-BF3CF79C5A1F}" type="presParOf" srcId="{6B3659ED-CF74-4536-9875-DB8304CA9E60}" destId="{11F81344-6713-4CEA-9679-AE9423745182}" srcOrd="1" destOrd="0" presId="urn:microsoft.com/office/officeart/2016/7/layout/RepeatingBendingProcessNew"/>
    <dgm:cxn modelId="{1AA6C304-9A66-4DA5-A7AA-D6CDD49CC96D}" type="presParOf" srcId="{11F81344-6713-4CEA-9679-AE9423745182}" destId="{15081A0A-7D3A-485F-962E-A99B86ECC1B3}" srcOrd="0" destOrd="0" presId="urn:microsoft.com/office/officeart/2016/7/layout/RepeatingBendingProcessNew"/>
    <dgm:cxn modelId="{24710DBE-3748-4BAA-BE39-FC5FC718EB6C}" type="presParOf" srcId="{6B3659ED-CF74-4536-9875-DB8304CA9E60}" destId="{EDD1A37C-87D0-43AA-A661-00CAABB66964}" srcOrd="2" destOrd="0" presId="urn:microsoft.com/office/officeart/2016/7/layout/RepeatingBendingProcessNew"/>
    <dgm:cxn modelId="{FB562496-A62E-4A10-8AFE-9F43C75A21F2}" type="presParOf" srcId="{6B3659ED-CF74-4536-9875-DB8304CA9E60}" destId="{FB65B8D7-9EC3-4AC9-BB21-001637B47EB4}" srcOrd="3" destOrd="0" presId="urn:microsoft.com/office/officeart/2016/7/layout/RepeatingBendingProcessNew"/>
    <dgm:cxn modelId="{5AF2484C-6E32-477D-90E3-63822BAEFC4B}" type="presParOf" srcId="{FB65B8D7-9EC3-4AC9-BB21-001637B47EB4}" destId="{B3549B2A-D20B-4BD5-9C69-3993CC39C5CA}" srcOrd="0" destOrd="0" presId="urn:microsoft.com/office/officeart/2016/7/layout/RepeatingBendingProcessNew"/>
    <dgm:cxn modelId="{AE52F56C-9209-4E45-90D4-1D7762A64D44}" type="presParOf" srcId="{6B3659ED-CF74-4536-9875-DB8304CA9E60}" destId="{DB5A1E1F-EDC0-41E8-AD86-8CBFAFB12EE8}" srcOrd="4" destOrd="0" presId="urn:microsoft.com/office/officeart/2016/7/layout/RepeatingBendingProcessNew"/>
    <dgm:cxn modelId="{F8CB9A5C-69CF-448D-B7D0-931CFA420EE2}" type="presParOf" srcId="{6B3659ED-CF74-4536-9875-DB8304CA9E60}" destId="{3469D612-B634-432B-AFC2-A83E1E132F09}" srcOrd="5" destOrd="0" presId="urn:microsoft.com/office/officeart/2016/7/layout/RepeatingBendingProcessNew"/>
    <dgm:cxn modelId="{816B3477-EAFB-4DF3-93DA-CA4ACDD30653}" type="presParOf" srcId="{3469D612-B634-432B-AFC2-A83E1E132F09}" destId="{D79678B0-CA68-41CE-AC2F-003D2DDE8703}" srcOrd="0" destOrd="0" presId="urn:microsoft.com/office/officeart/2016/7/layout/RepeatingBendingProcessNew"/>
    <dgm:cxn modelId="{AA6D5484-71D6-4C65-9EBE-46364B1D63C9}" type="presParOf" srcId="{6B3659ED-CF74-4536-9875-DB8304CA9E60}" destId="{7F13BD2F-1094-4C28-BFEF-13140CCA4AC9}" srcOrd="6" destOrd="0" presId="urn:microsoft.com/office/officeart/2016/7/layout/RepeatingBendingProcessNew"/>
    <dgm:cxn modelId="{00C6413F-699E-459C-92E7-A3F96E1BD399}" type="presParOf" srcId="{6B3659ED-CF74-4536-9875-DB8304CA9E60}" destId="{80042170-F91A-49CA-ADB2-6A631A8659DD}" srcOrd="7" destOrd="0" presId="urn:microsoft.com/office/officeart/2016/7/layout/RepeatingBendingProcessNew"/>
    <dgm:cxn modelId="{33C5F1D5-CE98-4845-BE3E-DCE83D93352E}" type="presParOf" srcId="{80042170-F91A-49CA-ADB2-6A631A8659DD}" destId="{9189C284-7735-4C0C-BD69-DC4095726CC8}" srcOrd="0" destOrd="0" presId="urn:microsoft.com/office/officeart/2016/7/layout/RepeatingBendingProcessNew"/>
    <dgm:cxn modelId="{CF6683C3-3481-4075-9D7D-601FE29B730D}" type="presParOf" srcId="{6B3659ED-CF74-4536-9875-DB8304CA9E60}" destId="{2BBCE132-F0AE-431A-8990-57055EEFBA03}" srcOrd="8" destOrd="0" presId="urn:microsoft.com/office/officeart/2016/7/layout/RepeatingBendingProcessNew"/>
    <dgm:cxn modelId="{2259EEB0-A179-4CC0-A06E-F4F5D9D780F2}" type="presParOf" srcId="{6B3659ED-CF74-4536-9875-DB8304CA9E60}" destId="{EEAB08DA-5911-437D-8728-E156BE67B2D6}" srcOrd="9" destOrd="0" presId="urn:microsoft.com/office/officeart/2016/7/layout/RepeatingBendingProcessNew"/>
    <dgm:cxn modelId="{22A58E7A-A81F-4234-A4FD-DDD4778AF647}" type="presParOf" srcId="{EEAB08DA-5911-437D-8728-E156BE67B2D6}" destId="{61228C81-9FFE-46F5-BAE4-2B1A50C62D95}" srcOrd="0" destOrd="0" presId="urn:microsoft.com/office/officeart/2016/7/layout/RepeatingBendingProcessNew"/>
    <dgm:cxn modelId="{BE39CA72-E1C5-4045-A65B-581217E5E5A1}" type="presParOf" srcId="{6B3659ED-CF74-4536-9875-DB8304CA9E60}" destId="{5AD56B44-9707-46C4-9176-F15236434E6E}" srcOrd="10" destOrd="0" presId="urn:microsoft.com/office/officeart/2016/7/layout/RepeatingBendingProcessNew"/>
    <dgm:cxn modelId="{752A6AE8-E1C5-4C50-A336-EB9D22522799}" type="presParOf" srcId="{6B3659ED-CF74-4536-9875-DB8304CA9E60}" destId="{3286563D-9DB8-4DD5-B25A-1B88C9A28D2F}" srcOrd="11" destOrd="0" presId="urn:microsoft.com/office/officeart/2016/7/layout/RepeatingBendingProcessNew"/>
    <dgm:cxn modelId="{211C894E-146C-45C1-A2F5-35E8FDB1805D}" type="presParOf" srcId="{3286563D-9DB8-4DD5-B25A-1B88C9A28D2F}" destId="{93006A36-D811-496E-88CC-E27CD4F0E320}" srcOrd="0" destOrd="0" presId="urn:microsoft.com/office/officeart/2016/7/layout/RepeatingBendingProcessNew"/>
    <dgm:cxn modelId="{0439EC61-FE88-4712-8D56-4B4C83D02C1C}" type="presParOf" srcId="{6B3659ED-CF74-4536-9875-DB8304CA9E60}" destId="{AC581148-3536-4E77-BF4B-BC4C8AEE18B1}" srcOrd="12" destOrd="0" presId="urn:microsoft.com/office/officeart/2016/7/layout/RepeatingBendingProcessNew"/>
    <dgm:cxn modelId="{6B855844-14B6-4A54-BEE5-108AF7F40F82}" type="presParOf" srcId="{6B3659ED-CF74-4536-9875-DB8304CA9E60}" destId="{B03026A4-6C0A-4935-9743-87B94144442A}" srcOrd="13" destOrd="0" presId="urn:microsoft.com/office/officeart/2016/7/layout/RepeatingBendingProcessNew"/>
    <dgm:cxn modelId="{433D3D9C-D4C1-4F69-ABF2-D4844F68363A}" type="presParOf" srcId="{B03026A4-6C0A-4935-9743-87B94144442A}" destId="{EEC89567-5A33-49B6-8FD2-E5BCF51753E9}" srcOrd="0" destOrd="0" presId="urn:microsoft.com/office/officeart/2016/7/layout/RepeatingBendingProcessNew"/>
    <dgm:cxn modelId="{66FEDD17-B070-4AB0-8B1A-49D4F9648DC9}" type="presParOf" srcId="{6B3659ED-CF74-4536-9875-DB8304CA9E60}" destId="{2A27D3DE-4ADF-4D57-8902-D08AC85362D3}"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D8C035-E2D4-49D0-ABA4-CBEF9CBED273}"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1901108F-F8C2-4CDE-82F5-9DAF6A40A3AE}">
      <dgm:prSet/>
      <dgm:spPr/>
      <dgm:t>
        <a:bodyPr/>
        <a:lstStyle/>
        <a:p>
          <a:r>
            <a:rPr lang="en-US"/>
            <a:t>ARIMA Model Fitting:Fitted ARIMA(1,1,1) model to both datasets.</a:t>
          </a:r>
        </a:p>
      </dgm:t>
    </dgm:pt>
    <dgm:pt modelId="{3EC5538F-062F-4BF1-9C4C-4AF2472EA533}" type="parTrans" cxnId="{3BB8D5E3-21DF-4AC9-97EE-214B04637CEB}">
      <dgm:prSet/>
      <dgm:spPr/>
      <dgm:t>
        <a:bodyPr/>
        <a:lstStyle/>
        <a:p>
          <a:endParaRPr lang="en-US"/>
        </a:p>
      </dgm:t>
    </dgm:pt>
    <dgm:pt modelId="{15DA35C0-97CB-4953-8593-DA785AD4C1ED}" type="sibTrans" cxnId="{3BB8D5E3-21DF-4AC9-97EE-214B04637CEB}">
      <dgm:prSet/>
      <dgm:spPr/>
      <dgm:t>
        <a:bodyPr/>
        <a:lstStyle/>
        <a:p>
          <a:endParaRPr lang="en-US"/>
        </a:p>
      </dgm:t>
    </dgm:pt>
    <dgm:pt modelId="{4C364001-63D8-4457-BB9D-860502EC0C86}">
      <dgm:prSet/>
      <dgm:spPr/>
      <dgm:t>
        <a:bodyPr/>
        <a:lstStyle/>
        <a:p>
          <a:r>
            <a:rPr lang="en-US"/>
            <a:t>Five-Year Forecast:Predicted suicide rates for the next 5 years.</a:t>
          </a:r>
        </a:p>
      </dgm:t>
    </dgm:pt>
    <dgm:pt modelId="{F1919787-B497-41AB-AC94-576F0CDCAD6E}" type="parTrans" cxnId="{A59CC657-0323-415B-A37C-C3AE80DD567E}">
      <dgm:prSet/>
      <dgm:spPr/>
      <dgm:t>
        <a:bodyPr/>
        <a:lstStyle/>
        <a:p>
          <a:endParaRPr lang="en-US"/>
        </a:p>
      </dgm:t>
    </dgm:pt>
    <dgm:pt modelId="{6F0E218F-126C-43F1-AACD-E26D441F2A54}" type="sibTrans" cxnId="{A59CC657-0323-415B-A37C-C3AE80DD567E}">
      <dgm:prSet/>
      <dgm:spPr/>
      <dgm:t>
        <a:bodyPr/>
        <a:lstStyle/>
        <a:p>
          <a:endParaRPr lang="en-US"/>
        </a:p>
      </dgm:t>
    </dgm:pt>
    <dgm:pt modelId="{A9630B47-7853-4667-B0E4-18AB0F36073B}">
      <dgm:prSet/>
      <dgm:spPr/>
      <dgm:t>
        <a:bodyPr/>
        <a:lstStyle/>
        <a:p>
          <a:r>
            <a:rPr lang="en-US"/>
            <a:t>Results Highlight:</a:t>
          </a:r>
        </a:p>
      </dgm:t>
    </dgm:pt>
    <dgm:pt modelId="{777BA87A-FB2E-4238-A65E-041A56149AC6}" type="parTrans" cxnId="{9007E13C-95DA-40F0-86D4-66A4F75E5EFE}">
      <dgm:prSet/>
      <dgm:spPr/>
      <dgm:t>
        <a:bodyPr/>
        <a:lstStyle/>
        <a:p>
          <a:endParaRPr lang="en-US"/>
        </a:p>
      </dgm:t>
    </dgm:pt>
    <dgm:pt modelId="{D36278E2-DFD5-483A-9796-76E628328DC0}" type="sibTrans" cxnId="{9007E13C-95DA-40F0-86D4-66A4F75E5EFE}">
      <dgm:prSet/>
      <dgm:spPr/>
      <dgm:t>
        <a:bodyPr/>
        <a:lstStyle/>
        <a:p>
          <a:endParaRPr lang="en-US"/>
        </a:p>
      </dgm:t>
    </dgm:pt>
    <dgm:pt modelId="{9CD276F2-94DD-4FF3-AD40-16D3F42E2B07}">
      <dgm:prSet/>
      <dgm:spPr/>
      <dgm:t>
        <a:bodyPr/>
        <a:lstStyle/>
        <a:p>
          <a:r>
            <a:rPr lang="en-US"/>
            <a:t>India's Forecast: Shows a slight increase then stabilizes.</a:t>
          </a:r>
        </a:p>
      </dgm:t>
    </dgm:pt>
    <dgm:pt modelId="{8E3C0B80-9BDD-461B-952F-E9292BBFB610}" type="parTrans" cxnId="{4C2B05B2-995D-4665-B12E-376C89266025}">
      <dgm:prSet/>
      <dgm:spPr/>
      <dgm:t>
        <a:bodyPr/>
        <a:lstStyle/>
        <a:p>
          <a:endParaRPr lang="en-US"/>
        </a:p>
      </dgm:t>
    </dgm:pt>
    <dgm:pt modelId="{44F9D08A-A680-4353-AC8F-124245240D8F}" type="sibTrans" cxnId="{4C2B05B2-995D-4665-B12E-376C89266025}">
      <dgm:prSet/>
      <dgm:spPr/>
      <dgm:t>
        <a:bodyPr/>
        <a:lstStyle/>
        <a:p>
          <a:endParaRPr lang="en-US"/>
        </a:p>
      </dgm:t>
    </dgm:pt>
    <dgm:pt modelId="{54AD08CF-CC77-4F21-B23E-E5CD61C698F5}">
      <dgm:prSet/>
      <dgm:spPr/>
      <dgm:t>
        <a:bodyPr/>
        <a:lstStyle/>
        <a:p>
          <a:r>
            <a:rPr lang="en-US"/>
            <a:t>Rest of the World's Forecast: Continues a slight downward trend.</a:t>
          </a:r>
        </a:p>
      </dgm:t>
    </dgm:pt>
    <dgm:pt modelId="{CF5F68AA-CB99-4E51-B6CD-AF962A3F1A87}" type="parTrans" cxnId="{9D40ECDF-2DD4-41FB-8C25-371D65AA63AE}">
      <dgm:prSet/>
      <dgm:spPr/>
      <dgm:t>
        <a:bodyPr/>
        <a:lstStyle/>
        <a:p>
          <a:endParaRPr lang="en-US"/>
        </a:p>
      </dgm:t>
    </dgm:pt>
    <dgm:pt modelId="{4CE16C98-4089-45F1-9086-3B8BFA082DDF}" type="sibTrans" cxnId="{9D40ECDF-2DD4-41FB-8C25-371D65AA63AE}">
      <dgm:prSet/>
      <dgm:spPr/>
      <dgm:t>
        <a:bodyPr/>
        <a:lstStyle/>
        <a:p>
          <a:endParaRPr lang="en-US"/>
        </a:p>
      </dgm:t>
    </dgm:pt>
    <dgm:pt modelId="{21FBE3F6-6EAF-4274-B285-F80D45410363}" type="pres">
      <dgm:prSet presAssocID="{58D8C035-E2D4-49D0-ABA4-CBEF9CBED273}" presName="Name0" presStyleCnt="0">
        <dgm:presLayoutVars>
          <dgm:dir/>
          <dgm:resizeHandles val="exact"/>
        </dgm:presLayoutVars>
      </dgm:prSet>
      <dgm:spPr/>
    </dgm:pt>
    <dgm:pt modelId="{1BF7922F-0D4C-4D75-9D37-417D4C68DFF5}" type="pres">
      <dgm:prSet presAssocID="{1901108F-F8C2-4CDE-82F5-9DAF6A40A3AE}" presName="node" presStyleLbl="node1" presStyleIdx="0" presStyleCnt="5">
        <dgm:presLayoutVars>
          <dgm:bulletEnabled val="1"/>
        </dgm:presLayoutVars>
      </dgm:prSet>
      <dgm:spPr/>
    </dgm:pt>
    <dgm:pt modelId="{4190B0D7-25CA-4187-8A60-24704C408466}" type="pres">
      <dgm:prSet presAssocID="{15DA35C0-97CB-4953-8593-DA785AD4C1ED}" presName="sibTrans" presStyleLbl="sibTrans1D1" presStyleIdx="0" presStyleCnt="4"/>
      <dgm:spPr/>
    </dgm:pt>
    <dgm:pt modelId="{6AAED0B7-D14C-4261-B555-53B44C8C2F95}" type="pres">
      <dgm:prSet presAssocID="{15DA35C0-97CB-4953-8593-DA785AD4C1ED}" presName="connectorText" presStyleLbl="sibTrans1D1" presStyleIdx="0" presStyleCnt="4"/>
      <dgm:spPr/>
    </dgm:pt>
    <dgm:pt modelId="{94413C62-8045-4274-AFA5-BB8953618C40}" type="pres">
      <dgm:prSet presAssocID="{4C364001-63D8-4457-BB9D-860502EC0C86}" presName="node" presStyleLbl="node1" presStyleIdx="1" presStyleCnt="5">
        <dgm:presLayoutVars>
          <dgm:bulletEnabled val="1"/>
        </dgm:presLayoutVars>
      </dgm:prSet>
      <dgm:spPr/>
    </dgm:pt>
    <dgm:pt modelId="{2DB8A7CC-D715-470C-8C05-758B263779A4}" type="pres">
      <dgm:prSet presAssocID="{6F0E218F-126C-43F1-AACD-E26D441F2A54}" presName="sibTrans" presStyleLbl="sibTrans1D1" presStyleIdx="1" presStyleCnt="4"/>
      <dgm:spPr/>
    </dgm:pt>
    <dgm:pt modelId="{FC31A18D-999C-44E2-B374-0E58BF78A5D3}" type="pres">
      <dgm:prSet presAssocID="{6F0E218F-126C-43F1-AACD-E26D441F2A54}" presName="connectorText" presStyleLbl="sibTrans1D1" presStyleIdx="1" presStyleCnt="4"/>
      <dgm:spPr/>
    </dgm:pt>
    <dgm:pt modelId="{6CEA8A4F-A593-4322-84D5-4823A810E63B}" type="pres">
      <dgm:prSet presAssocID="{A9630B47-7853-4667-B0E4-18AB0F36073B}" presName="node" presStyleLbl="node1" presStyleIdx="2" presStyleCnt="5">
        <dgm:presLayoutVars>
          <dgm:bulletEnabled val="1"/>
        </dgm:presLayoutVars>
      </dgm:prSet>
      <dgm:spPr/>
    </dgm:pt>
    <dgm:pt modelId="{20CC380A-D551-4500-803F-9DD3AA34885A}" type="pres">
      <dgm:prSet presAssocID="{D36278E2-DFD5-483A-9796-76E628328DC0}" presName="sibTrans" presStyleLbl="sibTrans1D1" presStyleIdx="2" presStyleCnt="4"/>
      <dgm:spPr/>
    </dgm:pt>
    <dgm:pt modelId="{414B595A-733E-4E2B-9CFC-3CE58AF54227}" type="pres">
      <dgm:prSet presAssocID="{D36278E2-DFD5-483A-9796-76E628328DC0}" presName="connectorText" presStyleLbl="sibTrans1D1" presStyleIdx="2" presStyleCnt="4"/>
      <dgm:spPr/>
    </dgm:pt>
    <dgm:pt modelId="{7A2D5873-8145-4EAB-8F8A-4502B0CE3A0E}" type="pres">
      <dgm:prSet presAssocID="{9CD276F2-94DD-4FF3-AD40-16D3F42E2B07}" presName="node" presStyleLbl="node1" presStyleIdx="3" presStyleCnt="5">
        <dgm:presLayoutVars>
          <dgm:bulletEnabled val="1"/>
        </dgm:presLayoutVars>
      </dgm:prSet>
      <dgm:spPr/>
    </dgm:pt>
    <dgm:pt modelId="{956D6503-0B80-4DD1-A317-412D6D0A7120}" type="pres">
      <dgm:prSet presAssocID="{44F9D08A-A680-4353-AC8F-124245240D8F}" presName="sibTrans" presStyleLbl="sibTrans1D1" presStyleIdx="3" presStyleCnt="4"/>
      <dgm:spPr/>
    </dgm:pt>
    <dgm:pt modelId="{500E1E3A-B94F-4E0B-9393-12B45017772D}" type="pres">
      <dgm:prSet presAssocID="{44F9D08A-A680-4353-AC8F-124245240D8F}" presName="connectorText" presStyleLbl="sibTrans1D1" presStyleIdx="3" presStyleCnt="4"/>
      <dgm:spPr/>
    </dgm:pt>
    <dgm:pt modelId="{FBEAAD66-D012-4DAA-B95A-8DC68F187EB3}" type="pres">
      <dgm:prSet presAssocID="{54AD08CF-CC77-4F21-B23E-E5CD61C698F5}" presName="node" presStyleLbl="node1" presStyleIdx="4" presStyleCnt="5">
        <dgm:presLayoutVars>
          <dgm:bulletEnabled val="1"/>
        </dgm:presLayoutVars>
      </dgm:prSet>
      <dgm:spPr/>
    </dgm:pt>
  </dgm:ptLst>
  <dgm:cxnLst>
    <dgm:cxn modelId="{8A307E02-B400-4316-A403-A2FC3C62857C}" type="presOf" srcId="{15DA35C0-97CB-4953-8593-DA785AD4C1ED}" destId="{4190B0D7-25CA-4187-8A60-24704C408466}" srcOrd="0" destOrd="0" presId="urn:microsoft.com/office/officeart/2016/7/layout/RepeatingBendingProcessNew"/>
    <dgm:cxn modelId="{474D671B-C79B-4B6C-A877-80289CDE5EB2}" type="presOf" srcId="{6F0E218F-126C-43F1-AACD-E26D441F2A54}" destId="{2DB8A7CC-D715-470C-8C05-758B263779A4}" srcOrd="0" destOrd="0" presId="urn:microsoft.com/office/officeart/2016/7/layout/RepeatingBendingProcessNew"/>
    <dgm:cxn modelId="{299B8B1D-B7C6-448F-B65B-43EB132F9B6F}" type="presOf" srcId="{44F9D08A-A680-4353-AC8F-124245240D8F}" destId="{500E1E3A-B94F-4E0B-9393-12B45017772D}" srcOrd="1" destOrd="0" presId="urn:microsoft.com/office/officeart/2016/7/layout/RepeatingBendingProcessNew"/>
    <dgm:cxn modelId="{2A37632C-BF27-4457-BAED-F0790854DA46}" type="presOf" srcId="{58D8C035-E2D4-49D0-ABA4-CBEF9CBED273}" destId="{21FBE3F6-6EAF-4274-B285-F80D45410363}" srcOrd="0" destOrd="0" presId="urn:microsoft.com/office/officeart/2016/7/layout/RepeatingBendingProcessNew"/>
    <dgm:cxn modelId="{9007E13C-95DA-40F0-86D4-66A4F75E5EFE}" srcId="{58D8C035-E2D4-49D0-ABA4-CBEF9CBED273}" destId="{A9630B47-7853-4667-B0E4-18AB0F36073B}" srcOrd="2" destOrd="0" parTransId="{777BA87A-FB2E-4238-A65E-041A56149AC6}" sibTransId="{D36278E2-DFD5-483A-9796-76E628328DC0}"/>
    <dgm:cxn modelId="{66BC885E-73ED-4AAB-A09B-ED9CC84DBCF7}" type="presOf" srcId="{4C364001-63D8-4457-BB9D-860502EC0C86}" destId="{94413C62-8045-4274-AFA5-BB8953618C40}" srcOrd="0" destOrd="0" presId="urn:microsoft.com/office/officeart/2016/7/layout/RepeatingBendingProcessNew"/>
    <dgm:cxn modelId="{BC063269-9D08-4B18-80A5-FBBDDB2734D0}" type="presOf" srcId="{D36278E2-DFD5-483A-9796-76E628328DC0}" destId="{20CC380A-D551-4500-803F-9DD3AA34885A}" srcOrd="0" destOrd="0" presId="urn:microsoft.com/office/officeart/2016/7/layout/RepeatingBendingProcessNew"/>
    <dgm:cxn modelId="{1A07826D-E492-4A7F-BD7A-94DF5073F307}" type="presOf" srcId="{D36278E2-DFD5-483A-9796-76E628328DC0}" destId="{414B595A-733E-4E2B-9CFC-3CE58AF54227}" srcOrd="1" destOrd="0" presId="urn:microsoft.com/office/officeart/2016/7/layout/RepeatingBendingProcessNew"/>
    <dgm:cxn modelId="{76509E71-7D74-4B67-BC52-F1FA4CACE517}" type="presOf" srcId="{6F0E218F-126C-43F1-AACD-E26D441F2A54}" destId="{FC31A18D-999C-44E2-B374-0E58BF78A5D3}" srcOrd="1" destOrd="0" presId="urn:microsoft.com/office/officeart/2016/7/layout/RepeatingBendingProcessNew"/>
    <dgm:cxn modelId="{4FDFA074-29AD-4A5C-A6A8-FE8199A3167E}" type="presOf" srcId="{9CD276F2-94DD-4FF3-AD40-16D3F42E2B07}" destId="{7A2D5873-8145-4EAB-8F8A-4502B0CE3A0E}" srcOrd="0" destOrd="0" presId="urn:microsoft.com/office/officeart/2016/7/layout/RepeatingBendingProcessNew"/>
    <dgm:cxn modelId="{A59CC657-0323-415B-A37C-C3AE80DD567E}" srcId="{58D8C035-E2D4-49D0-ABA4-CBEF9CBED273}" destId="{4C364001-63D8-4457-BB9D-860502EC0C86}" srcOrd="1" destOrd="0" parTransId="{F1919787-B497-41AB-AC94-576F0CDCAD6E}" sibTransId="{6F0E218F-126C-43F1-AACD-E26D441F2A54}"/>
    <dgm:cxn modelId="{E0C67879-08EC-4DEC-B888-D5F9D9F787D1}" type="presOf" srcId="{15DA35C0-97CB-4953-8593-DA785AD4C1ED}" destId="{6AAED0B7-D14C-4261-B555-53B44C8C2F95}" srcOrd="1" destOrd="0" presId="urn:microsoft.com/office/officeart/2016/7/layout/RepeatingBendingProcessNew"/>
    <dgm:cxn modelId="{B7C7A87E-9DF5-42F1-9DF9-0847A05FBD18}" type="presOf" srcId="{1901108F-F8C2-4CDE-82F5-9DAF6A40A3AE}" destId="{1BF7922F-0D4C-4D75-9D37-417D4C68DFF5}" srcOrd="0" destOrd="0" presId="urn:microsoft.com/office/officeart/2016/7/layout/RepeatingBendingProcessNew"/>
    <dgm:cxn modelId="{7D3FE083-C540-45F6-97AF-B533EB6FC859}" type="presOf" srcId="{44F9D08A-A680-4353-AC8F-124245240D8F}" destId="{956D6503-0B80-4DD1-A317-412D6D0A7120}" srcOrd="0" destOrd="0" presId="urn:microsoft.com/office/officeart/2016/7/layout/RepeatingBendingProcessNew"/>
    <dgm:cxn modelId="{D466EDA6-BDCB-49CE-8D33-14EB8898994C}" type="presOf" srcId="{54AD08CF-CC77-4F21-B23E-E5CD61C698F5}" destId="{FBEAAD66-D012-4DAA-B95A-8DC68F187EB3}" srcOrd="0" destOrd="0" presId="urn:microsoft.com/office/officeart/2016/7/layout/RepeatingBendingProcessNew"/>
    <dgm:cxn modelId="{4C2B05B2-995D-4665-B12E-376C89266025}" srcId="{58D8C035-E2D4-49D0-ABA4-CBEF9CBED273}" destId="{9CD276F2-94DD-4FF3-AD40-16D3F42E2B07}" srcOrd="3" destOrd="0" parTransId="{8E3C0B80-9BDD-461B-952F-E9292BBFB610}" sibTransId="{44F9D08A-A680-4353-AC8F-124245240D8F}"/>
    <dgm:cxn modelId="{9D40ECDF-2DD4-41FB-8C25-371D65AA63AE}" srcId="{58D8C035-E2D4-49D0-ABA4-CBEF9CBED273}" destId="{54AD08CF-CC77-4F21-B23E-E5CD61C698F5}" srcOrd="4" destOrd="0" parTransId="{CF5F68AA-CB99-4E51-B6CD-AF962A3F1A87}" sibTransId="{4CE16C98-4089-45F1-9086-3B8BFA082DDF}"/>
    <dgm:cxn modelId="{3BB8D5E3-21DF-4AC9-97EE-214B04637CEB}" srcId="{58D8C035-E2D4-49D0-ABA4-CBEF9CBED273}" destId="{1901108F-F8C2-4CDE-82F5-9DAF6A40A3AE}" srcOrd="0" destOrd="0" parTransId="{3EC5538F-062F-4BF1-9C4C-4AF2472EA533}" sibTransId="{15DA35C0-97CB-4953-8593-DA785AD4C1ED}"/>
    <dgm:cxn modelId="{7A359AFB-EEC0-4BA7-AD34-3EDFAAB4E568}" type="presOf" srcId="{A9630B47-7853-4667-B0E4-18AB0F36073B}" destId="{6CEA8A4F-A593-4322-84D5-4823A810E63B}" srcOrd="0" destOrd="0" presId="urn:microsoft.com/office/officeart/2016/7/layout/RepeatingBendingProcessNew"/>
    <dgm:cxn modelId="{987EABDC-7E58-4607-B8C8-265BF2D1680E}" type="presParOf" srcId="{21FBE3F6-6EAF-4274-B285-F80D45410363}" destId="{1BF7922F-0D4C-4D75-9D37-417D4C68DFF5}" srcOrd="0" destOrd="0" presId="urn:microsoft.com/office/officeart/2016/7/layout/RepeatingBendingProcessNew"/>
    <dgm:cxn modelId="{FE0404A8-13E0-4A3E-9549-090F4C345923}" type="presParOf" srcId="{21FBE3F6-6EAF-4274-B285-F80D45410363}" destId="{4190B0D7-25CA-4187-8A60-24704C408466}" srcOrd="1" destOrd="0" presId="urn:microsoft.com/office/officeart/2016/7/layout/RepeatingBendingProcessNew"/>
    <dgm:cxn modelId="{BC604743-0F6B-4B73-875C-1A8F63749453}" type="presParOf" srcId="{4190B0D7-25CA-4187-8A60-24704C408466}" destId="{6AAED0B7-D14C-4261-B555-53B44C8C2F95}" srcOrd="0" destOrd="0" presId="urn:microsoft.com/office/officeart/2016/7/layout/RepeatingBendingProcessNew"/>
    <dgm:cxn modelId="{CD1D478A-A803-41B5-8440-A90D1B29646F}" type="presParOf" srcId="{21FBE3F6-6EAF-4274-B285-F80D45410363}" destId="{94413C62-8045-4274-AFA5-BB8953618C40}" srcOrd="2" destOrd="0" presId="urn:microsoft.com/office/officeart/2016/7/layout/RepeatingBendingProcessNew"/>
    <dgm:cxn modelId="{FBCBC422-279D-4C6A-833D-8AB842DCEB0F}" type="presParOf" srcId="{21FBE3F6-6EAF-4274-B285-F80D45410363}" destId="{2DB8A7CC-D715-470C-8C05-758B263779A4}" srcOrd="3" destOrd="0" presId="urn:microsoft.com/office/officeart/2016/7/layout/RepeatingBendingProcessNew"/>
    <dgm:cxn modelId="{EE5CAF73-602E-4942-AB29-58AB459C1C7F}" type="presParOf" srcId="{2DB8A7CC-D715-470C-8C05-758B263779A4}" destId="{FC31A18D-999C-44E2-B374-0E58BF78A5D3}" srcOrd="0" destOrd="0" presId="urn:microsoft.com/office/officeart/2016/7/layout/RepeatingBendingProcessNew"/>
    <dgm:cxn modelId="{95DB2356-F955-42D0-85D2-034A68C81871}" type="presParOf" srcId="{21FBE3F6-6EAF-4274-B285-F80D45410363}" destId="{6CEA8A4F-A593-4322-84D5-4823A810E63B}" srcOrd="4" destOrd="0" presId="urn:microsoft.com/office/officeart/2016/7/layout/RepeatingBendingProcessNew"/>
    <dgm:cxn modelId="{9A6DF555-603A-4CFC-A93D-B6E8F56EEB7E}" type="presParOf" srcId="{21FBE3F6-6EAF-4274-B285-F80D45410363}" destId="{20CC380A-D551-4500-803F-9DD3AA34885A}" srcOrd="5" destOrd="0" presId="urn:microsoft.com/office/officeart/2016/7/layout/RepeatingBendingProcessNew"/>
    <dgm:cxn modelId="{E7CC393E-7057-4EC9-A521-57011F324185}" type="presParOf" srcId="{20CC380A-D551-4500-803F-9DD3AA34885A}" destId="{414B595A-733E-4E2B-9CFC-3CE58AF54227}" srcOrd="0" destOrd="0" presId="urn:microsoft.com/office/officeart/2016/7/layout/RepeatingBendingProcessNew"/>
    <dgm:cxn modelId="{5EC3ABBE-9DB2-49A2-AC29-E2E2E305FAC4}" type="presParOf" srcId="{21FBE3F6-6EAF-4274-B285-F80D45410363}" destId="{7A2D5873-8145-4EAB-8F8A-4502B0CE3A0E}" srcOrd="6" destOrd="0" presId="urn:microsoft.com/office/officeart/2016/7/layout/RepeatingBendingProcessNew"/>
    <dgm:cxn modelId="{B677C761-F4E8-4AF2-A5E1-8C05CA587024}" type="presParOf" srcId="{21FBE3F6-6EAF-4274-B285-F80D45410363}" destId="{956D6503-0B80-4DD1-A317-412D6D0A7120}" srcOrd="7" destOrd="0" presId="urn:microsoft.com/office/officeart/2016/7/layout/RepeatingBendingProcessNew"/>
    <dgm:cxn modelId="{037ED1BA-D14F-4550-925B-5F7666125EE5}" type="presParOf" srcId="{956D6503-0B80-4DD1-A317-412D6D0A7120}" destId="{500E1E3A-B94F-4E0B-9393-12B45017772D}" srcOrd="0" destOrd="0" presId="urn:microsoft.com/office/officeart/2016/7/layout/RepeatingBendingProcessNew"/>
    <dgm:cxn modelId="{C14BEA5A-4862-48F2-A6C7-A0CA09688C89}" type="presParOf" srcId="{21FBE3F6-6EAF-4274-B285-F80D45410363}" destId="{FBEAAD66-D012-4DAA-B95A-8DC68F187EB3}"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045587-10A9-4DBF-8E56-9A77D7E77373}"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E939D6F3-AD78-4B86-808D-D9C61CA3F9AF}">
      <dgm:prSet/>
      <dgm:spPr/>
      <dgm:t>
        <a:bodyPr/>
        <a:lstStyle/>
        <a:p>
          <a:pPr>
            <a:defRPr cap="all"/>
          </a:pPr>
          <a:r>
            <a:rPr lang="en-US"/>
            <a:t>Applying Simple Moving Average (SMA):</a:t>
          </a:r>
        </a:p>
      </dgm:t>
    </dgm:pt>
    <dgm:pt modelId="{3A33CB0A-04F6-4FB6-85A5-416CCD7253D1}" type="parTrans" cxnId="{A9CC41F8-09D1-4778-B6EC-64152BE4C931}">
      <dgm:prSet/>
      <dgm:spPr/>
      <dgm:t>
        <a:bodyPr/>
        <a:lstStyle/>
        <a:p>
          <a:endParaRPr lang="en-US"/>
        </a:p>
      </dgm:t>
    </dgm:pt>
    <dgm:pt modelId="{6E47E13D-4343-4061-8A92-C1DC6F285E56}" type="sibTrans" cxnId="{A9CC41F8-09D1-4778-B6EC-64152BE4C931}">
      <dgm:prSet/>
      <dgm:spPr/>
      <dgm:t>
        <a:bodyPr/>
        <a:lstStyle/>
        <a:p>
          <a:endParaRPr lang="en-US"/>
        </a:p>
      </dgm:t>
    </dgm:pt>
    <dgm:pt modelId="{6FEEDC6A-FDB5-4A92-B713-AD81C68F961C}">
      <dgm:prSet/>
      <dgm:spPr/>
      <dgm:t>
        <a:bodyPr/>
        <a:lstStyle/>
        <a:p>
          <a:pPr>
            <a:defRPr cap="all"/>
          </a:pPr>
          <a:r>
            <a:rPr lang="en-US"/>
            <a:t>Calculated a 3-year SMA for both datasets.</a:t>
          </a:r>
        </a:p>
      </dgm:t>
    </dgm:pt>
    <dgm:pt modelId="{3F60F24D-CF35-41B8-BCA5-A798022EBE60}" type="parTrans" cxnId="{FC58B21C-031A-49DD-98FE-6719217D9317}">
      <dgm:prSet/>
      <dgm:spPr/>
      <dgm:t>
        <a:bodyPr/>
        <a:lstStyle/>
        <a:p>
          <a:endParaRPr lang="en-US"/>
        </a:p>
      </dgm:t>
    </dgm:pt>
    <dgm:pt modelId="{FE59ABA6-47AA-40C3-8DBC-5F323A90CFDA}" type="sibTrans" cxnId="{FC58B21C-031A-49DD-98FE-6719217D9317}">
      <dgm:prSet/>
      <dgm:spPr/>
      <dgm:t>
        <a:bodyPr/>
        <a:lstStyle/>
        <a:p>
          <a:endParaRPr lang="en-US"/>
        </a:p>
      </dgm:t>
    </dgm:pt>
    <dgm:pt modelId="{3499ABED-C51A-4887-B27D-30369084FCDF}">
      <dgm:prSet/>
      <dgm:spPr/>
      <dgm:t>
        <a:bodyPr/>
        <a:lstStyle/>
        <a:p>
          <a:pPr>
            <a:defRPr cap="all"/>
          </a:pPr>
          <a:r>
            <a:rPr lang="en-US"/>
            <a:t>Future Trend Projection Using SMA:</a:t>
          </a:r>
        </a:p>
      </dgm:t>
    </dgm:pt>
    <dgm:pt modelId="{70C7790D-3F1F-4C43-887F-764B9F800974}" type="parTrans" cxnId="{87AAF50D-3FF4-4B44-BD9A-9FC26089D52C}">
      <dgm:prSet/>
      <dgm:spPr/>
      <dgm:t>
        <a:bodyPr/>
        <a:lstStyle/>
        <a:p>
          <a:endParaRPr lang="en-US"/>
        </a:p>
      </dgm:t>
    </dgm:pt>
    <dgm:pt modelId="{67283FED-781D-483E-AECC-8B2275BFA13F}" type="sibTrans" cxnId="{87AAF50D-3FF4-4B44-BD9A-9FC26089D52C}">
      <dgm:prSet/>
      <dgm:spPr/>
      <dgm:t>
        <a:bodyPr/>
        <a:lstStyle/>
        <a:p>
          <a:endParaRPr lang="en-US"/>
        </a:p>
      </dgm:t>
    </dgm:pt>
    <dgm:pt modelId="{14ABA700-B22B-43EF-8696-5660A19F1ACF}">
      <dgm:prSet/>
      <dgm:spPr/>
      <dgm:t>
        <a:bodyPr/>
        <a:lstStyle/>
        <a:p>
          <a:pPr>
            <a:defRPr cap="all"/>
          </a:pPr>
          <a:r>
            <a:rPr lang="en-US"/>
            <a:t>Extended the last SMA value into the next 5 years.</a:t>
          </a:r>
        </a:p>
      </dgm:t>
    </dgm:pt>
    <dgm:pt modelId="{43720CBA-878F-47D4-91B6-4FD843C3840A}" type="parTrans" cxnId="{5BF9EBFD-67F4-4D09-BEBB-81B0B665BB3A}">
      <dgm:prSet/>
      <dgm:spPr/>
      <dgm:t>
        <a:bodyPr/>
        <a:lstStyle/>
        <a:p>
          <a:endParaRPr lang="en-US"/>
        </a:p>
      </dgm:t>
    </dgm:pt>
    <dgm:pt modelId="{CE6443B7-54BE-49C7-AC34-135FF101D044}" type="sibTrans" cxnId="{5BF9EBFD-67F4-4D09-BEBB-81B0B665BB3A}">
      <dgm:prSet/>
      <dgm:spPr/>
      <dgm:t>
        <a:bodyPr/>
        <a:lstStyle/>
        <a:p>
          <a:endParaRPr lang="en-US"/>
        </a:p>
      </dgm:t>
    </dgm:pt>
    <dgm:pt modelId="{B484AF1B-A77D-40EF-9959-78145D1F88C1}">
      <dgm:prSet/>
      <dgm:spPr/>
      <dgm:t>
        <a:bodyPr/>
        <a:lstStyle/>
        <a:p>
          <a:pPr>
            <a:defRPr cap="all"/>
          </a:pPr>
          <a:r>
            <a:rPr lang="en-US"/>
            <a:t>Results Highlight:</a:t>
          </a:r>
        </a:p>
      </dgm:t>
    </dgm:pt>
    <dgm:pt modelId="{F8A20943-9E1A-4F4C-8BD1-2A4929E8A4F3}" type="parTrans" cxnId="{119CA705-EB7F-4AB5-865A-455C5FF38880}">
      <dgm:prSet/>
      <dgm:spPr/>
      <dgm:t>
        <a:bodyPr/>
        <a:lstStyle/>
        <a:p>
          <a:endParaRPr lang="en-US"/>
        </a:p>
      </dgm:t>
    </dgm:pt>
    <dgm:pt modelId="{F810FBBD-129A-4018-B7B6-C90E3781CAB3}" type="sibTrans" cxnId="{119CA705-EB7F-4AB5-865A-455C5FF38880}">
      <dgm:prSet/>
      <dgm:spPr/>
      <dgm:t>
        <a:bodyPr/>
        <a:lstStyle/>
        <a:p>
          <a:endParaRPr lang="en-US"/>
        </a:p>
      </dgm:t>
    </dgm:pt>
    <dgm:pt modelId="{62275855-75D0-4F22-8B8F-50762C15E955}">
      <dgm:prSet/>
      <dgm:spPr/>
      <dgm:t>
        <a:bodyPr/>
        <a:lstStyle/>
        <a:p>
          <a:pPr>
            <a:defRPr cap="all"/>
          </a:pPr>
          <a:r>
            <a:rPr lang="en-US"/>
            <a:t>India's Trend: Recent average suggests a stabilized future rate.</a:t>
          </a:r>
        </a:p>
      </dgm:t>
    </dgm:pt>
    <dgm:pt modelId="{74AE1FB8-7179-43E1-8676-5C4706D0E317}" type="parTrans" cxnId="{AE0514C1-1C47-4FCD-A5A2-619EC551397A}">
      <dgm:prSet/>
      <dgm:spPr/>
      <dgm:t>
        <a:bodyPr/>
        <a:lstStyle/>
        <a:p>
          <a:endParaRPr lang="en-US"/>
        </a:p>
      </dgm:t>
    </dgm:pt>
    <dgm:pt modelId="{44540915-AB8F-4792-BCC2-461E5A919A6E}" type="sibTrans" cxnId="{AE0514C1-1C47-4FCD-A5A2-619EC551397A}">
      <dgm:prSet/>
      <dgm:spPr/>
      <dgm:t>
        <a:bodyPr/>
        <a:lstStyle/>
        <a:p>
          <a:endParaRPr lang="en-US"/>
        </a:p>
      </dgm:t>
    </dgm:pt>
    <dgm:pt modelId="{5D61E63F-6EC0-48B3-A458-AFF08AA5F9E0}">
      <dgm:prSet/>
      <dgm:spPr/>
      <dgm:t>
        <a:bodyPr/>
        <a:lstStyle/>
        <a:p>
          <a:pPr>
            <a:defRPr cap="all"/>
          </a:pPr>
          <a:r>
            <a:rPr lang="en-US"/>
            <a:t>Rest of the World's Trend: Consistent decline suggests a continuation of the downward trend.</a:t>
          </a:r>
        </a:p>
      </dgm:t>
    </dgm:pt>
    <dgm:pt modelId="{456AD1B9-FFF9-48D9-9A6C-EC8FD0AB05E0}" type="parTrans" cxnId="{426343F7-F70C-41C7-B36E-193BAF49FAA0}">
      <dgm:prSet/>
      <dgm:spPr/>
      <dgm:t>
        <a:bodyPr/>
        <a:lstStyle/>
        <a:p>
          <a:endParaRPr lang="en-US"/>
        </a:p>
      </dgm:t>
    </dgm:pt>
    <dgm:pt modelId="{5486984A-05FE-4D7F-A2A9-6CF6061D0CE8}" type="sibTrans" cxnId="{426343F7-F70C-41C7-B36E-193BAF49FAA0}">
      <dgm:prSet/>
      <dgm:spPr/>
      <dgm:t>
        <a:bodyPr/>
        <a:lstStyle/>
        <a:p>
          <a:endParaRPr lang="en-US"/>
        </a:p>
      </dgm:t>
    </dgm:pt>
    <dgm:pt modelId="{CAE04692-B14A-47AB-8073-249D5E3074B0}" type="pres">
      <dgm:prSet presAssocID="{B7045587-10A9-4DBF-8E56-9A77D7E77373}" presName="Name0" presStyleCnt="0">
        <dgm:presLayoutVars>
          <dgm:dir/>
          <dgm:resizeHandles val="exact"/>
        </dgm:presLayoutVars>
      </dgm:prSet>
      <dgm:spPr/>
    </dgm:pt>
    <dgm:pt modelId="{B74BA4CC-4250-49C6-80CE-E53DC21B9936}" type="pres">
      <dgm:prSet presAssocID="{E939D6F3-AD78-4B86-808D-D9C61CA3F9AF}" presName="node" presStyleLbl="node1" presStyleIdx="0" presStyleCnt="7">
        <dgm:presLayoutVars>
          <dgm:bulletEnabled val="1"/>
        </dgm:presLayoutVars>
      </dgm:prSet>
      <dgm:spPr/>
    </dgm:pt>
    <dgm:pt modelId="{D158FFFE-3509-420F-8979-6F9222DB27A6}" type="pres">
      <dgm:prSet presAssocID="{6E47E13D-4343-4061-8A92-C1DC6F285E56}" presName="sibTrans" presStyleLbl="sibTrans1D1" presStyleIdx="0" presStyleCnt="6"/>
      <dgm:spPr/>
    </dgm:pt>
    <dgm:pt modelId="{BD4EEA47-5A54-4E71-92CF-BFB15D10CAA4}" type="pres">
      <dgm:prSet presAssocID="{6E47E13D-4343-4061-8A92-C1DC6F285E56}" presName="connectorText" presStyleLbl="sibTrans1D1" presStyleIdx="0" presStyleCnt="6"/>
      <dgm:spPr/>
    </dgm:pt>
    <dgm:pt modelId="{577347EC-BA83-457D-BFA1-5B878395468D}" type="pres">
      <dgm:prSet presAssocID="{6FEEDC6A-FDB5-4A92-B713-AD81C68F961C}" presName="node" presStyleLbl="node1" presStyleIdx="1" presStyleCnt="7">
        <dgm:presLayoutVars>
          <dgm:bulletEnabled val="1"/>
        </dgm:presLayoutVars>
      </dgm:prSet>
      <dgm:spPr/>
    </dgm:pt>
    <dgm:pt modelId="{9894843A-8463-4222-A982-86C283A8A996}" type="pres">
      <dgm:prSet presAssocID="{FE59ABA6-47AA-40C3-8DBC-5F323A90CFDA}" presName="sibTrans" presStyleLbl="sibTrans1D1" presStyleIdx="1" presStyleCnt="6"/>
      <dgm:spPr/>
    </dgm:pt>
    <dgm:pt modelId="{AF604E68-A28E-40B2-8A8C-84AB86F0E3DF}" type="pres">
      <dgm:prSet presAssocID="{FE59ABA6-47AA-40C3-8DBC-5F323A90CFDA}" presName="connectorText" presStyleLbl="sibTrans1D1" presStyleIdx="1" presStyleCnt="6"/>
      <dgm:spPr/>
    </dgm:pt>
    <dgm:pt modelId="{764CE62C-A207-45B2-ACFA-4B8ACF520430}" type="pres">
      <dgm:prSet presAssocID="{3499ABED-C51A-4887-B27D-30369084FCDF}" presName="node" presStyleLbl="node1" presStyleIdx="2" presStyleCnt="7">
        <dgm:presLayoutVars>
          <dgm:bulletEnabled val="1"/>
        </dgm:presLayoutVars>
      </dgm:prSet>
      <dgm:spPr/>
    </dgm:pt>
    <dgm:pt modelId="{1BAB6DA6-124B-42E5-87FA-B03A5444A724}" type="pres">
      <dgm:prSet presAssocID="{67283FED-781D-483E-AECC-8B2275BFA13F}" presName="sibTrans" presStyleLbl="sibTrans1D1" presStyleIdx="2" presStyleCnt="6"/>
      <dgm:spPr/>
    </dgm:pt>
    <dgm:pt modelId="{1418E1F2-F9FF-4B92-83A4-34389090333E}" type="pres">
      <dgm:prSet presAssocID="{67283FED-781D-483E-AECC-8B2275BFA13F}" presName="connectorText" presStyleLbl="sibTrans1D1" presStyleIdx="2" presStyleCnt="6"/>
      <dgm:spPr/>
    </dgm:pt>
    <dgm:pt modelId="{2CDDB0AA-B783-41EB-8281-D985EEF4B64A}" type="pres">
      <dgm:prSet presAssocID="{14ABA700-B22B-43EF-8696-5660A19F1ACF}" presName="node" presStyleLbl="node1" presStyleIdx="3" presStyleCnt="7">
        <dgm:presLayoutVars>
          <dgm:bulletEnabled val="1"/>
        </dgm:presLayoutVars>
      </dgm:prSet>
      <dgm:spPr/>
    </dgm:pt>
    <dgm:pt modelId="{D68AFFFC-3269-42DC-84E8-3EBB1044E3E5}" type="pres">
      <dgm:prSet presAssocID="{CE6443B7-54BE-49C7-AC34-135FF101D044}" presName="sibTrans" presStyleLbl="sibTrans1D1" presStyleIdx="3" presStyleCnt="6"/>
      <dgm:spPr/>
    </dgm:pt>
    <dgm:pt modelId="{A15536AC-A5F3-4F85-A0CB-440D60B63CA5}" type="pres">
      <dgm:prSet presAssocID="{CE6443B7-54BE-49C7-AC34-135FF101D044}" presName="connectorText" presStyleLbl="sibTrans1D1" presStyleIdx="3" presStyleCnt="6"/>
      <dgm:spPr/>
    </dgm:pt>
    <dgm:pt modelId="{87247B63-3ED0-4020-BA1A-D7D3EC910CA1}" type="pres">
      <dgm:prSet presAssocID="{B484AF1B-A77D-40EF-9959-78145D1F88C1}" presName="node" presStyleLbl="node1" presStyleIdx="4" presStyleCnt="7">
        <dgm:presLayoutVars>
          <dgm:bulletEnabled val="1"/>
        </dgm:presLayoutVars>
      </dgm:prSet>
      <dgm:spPr/>
    </dgm:pt>
    <dgm:pt modelId="{B8D7DEE2-7039-4020-8AE4-1CEA1805C278}" type="pres">
      <dgm:prSet presAssocID="{F810FBBD-129A-4018-B7B6-C90E3781CAB3}" presName="sibTrans" presStyleLbl="sibTrans1D1" presStyleIdx="4" presStyleCnt="6"/>
      <dgm:spPr/>
    </dgm:pt>
    <dgm:pt modelId="{8352AF37-C81E-468D-85FF-71CE06134427}" type="pres">
      <dgm:prSet presAssocID="{F810FBBD-129A-4018-B7B6-C90E3781CAB3}" presName="connectorText" presStyleLbl="sibTrans1D1" presStyleIdx="4" presStyleCnt="6"/>
      <dgm:spPr/>
    </dgm:pt>
    <dgm:pt modelId="{266685C7-BAED-4217-AB65-9038CE4A8ED4}" type="pres">
      <dgm:prSet presAssocID="{62275855-75D0-4F22-8B8F-50762C15E955}" presName="node" presStyleLbl="node1" presStyleIdx="5" presStyleCnt="7">
        <dgm:presLayoutVars>
          <dgm:bulletEnabled val="1"/>
        </dgm:presLayoutVars>
      </dgm:prSet>
      <dgm:spPr/>
    </dgm:pt>
    <dgm:pt modelId="{A2F1A19D-56FA-4CE2-92C9-9FB1EF376E7C}" type="pres">
      <dgm:prSet presAssocID="{44540915-AB8F-4792-BCC2-461E5A919A6E}" presName="sibTrans" presStyleLbl="sibTrans1D1" presStyleIdx="5" presStyleCnt="6"/>
      <dgm:spPr/>
    </dgm:pt>
    <dgm:pt modelId="{40C819EC-9EC5-42AD-A2D5-6B1C08CA04DB}" type="pres">
      <dgm:prSet presAssocID="{44540915-AB8F-4792-BCC2-461E5A919A6E}" presName="connectorText" presStyleLbl="sibTrans1D1" presStyleIdx="5" presStyleCnt="6"/>
      <dgm:spPr/>
    </dgm:pt>
    <dgm:pt modelId="{0892E959-02A6-4EA5-AFBB-0B997001BF45}" type="pres">
      <dgm:prSet presAssocID="{5D61E63F-6EC0-48B3-A458-AFF08AA5F9E0}" presName="node" presStyleLbl="node1" presStyleIdx="6" presStyleCnt="7">
        <dgm:presLayoutVars>
          <dgm:bulletEnabled val="1"/>
        </dgm:presLayoutVars>
      </dgm:prSet>
      <dgm:spPr/>
    </dgm:pt>
  </dgm:ptLst>
  <dgm:cxnLst>
    <dgm:cxn modelId="{3BD61D04-3D24-4A18-B840-3533384D8FCF}" type="presOf" srcId="{B484AF1B-A77D-40EF-9959-78145D1F88C1}" destId="{87247B63-3ED0-4020-BA1A-D7D3EC910CA1}" srcOrd="0" destOrd="0" presId="urn:microsoft.com/office/officeart/2016/7/layout/RepeatingBendingProcessNew"/>
    <dgm:cxn modelId="{119CA705-EB7F-4AB5-865A-455C5FF38880}" srcId="{B7045587-10A9-4DBF-8E56-9A77D7E77373}" destId="{B484AF1B-A77D-40EF-9959-78145D1F88C1}" srcOrd="4" destOrd="0" parTransId="{F8A20943-9E1A-4F4C-8BD1-2A4929E8A4F3}" sibTransId="{F810FBBD-129A-4018-B7B6-C90E3781CAB3}"/>
    <dgm:cxn modelId="{869F230D-3E56-4F85-AC9F-C714C9AA03C8}" type="presOf" srcId="{F810FBBD-129A-4018-B7B6-C90E3781CAB3}" destId="{8352AF37-C81E-468D-85FF-71CE06134427}" srcOrd="1" destOrd="0" presId="urn:microsoft.com/office/officeart/2016/7/layout/RepeatingBendingProcessNew"/>
    <dgm:cxn modelId="{87AAF50D-3FF4-4B44-BD9A-9FC26089D52C}" srcId="{B7045587-10A9-4DBF-8E56-9A77D7E77373}" destId="{3499ABED-C51A-4887-B27D-30369084FCDF}" srcOrd="2" destOrd="0" parTransId="{70C7790D-3F1F-4C43-887F-764B9F800974}" sibTransId="{67283FED-781D-483E-AECC-8B2275BFA13F}"/>
    <dgm:cxn modelId="{9560A615-598E-49AF-AD98-75D08CD9CD72}" type="presOf" srcId="{67283FED-781D-483E-AECC-8B2275BFA13F}" destId="{1BAB6DA6-124B-42E5-87FA-B03A5444A724}" srcOrd="0" destOrd="0" presId="urn:microsoft.com/office/officeart/2016/7/layout/RepeatingBendingProcessNew"/>
    <dgm:cxn modelId="{FC58B21C-031A-49DD-98FE-6719217D9317}" srcId="{B7045587-10A9-4DBF-8E56-9A77D7E77373}" destId="{6FEEDC6A-FDB5-4A92-B713-AD81C68F961C}" srcOrd="1" destOrd="0" parTransId="{3F60F24D-CF35-41B8-BCA5-A798022EBE60}" sibTransId="{FE59ABA6-47AA-40C3-8DBC-5F323A90CFDA}"/>
    <dgm:cxn modelId="{D7444E26-DD44-44A9-857A-E64E26262CCA}" type="presOf" srcId="{B7045587-10A9-4DBF-8E56-9A77D7E77373}" destId="{CAE04692-B14A-47AB-8073-249D5E3074B0}" srcOrd="0" destOrd="0" presId="urn:microsoft.com/office/officeart/2016/7/layout/RepeatingBendingProcessNew"/>
    <dgm:cxn modelId="{02F81F33-A6F5-4913-AE53-C21390499957}" type="presOf" srcId="{5D61E63F-6EC0-48B3-A458-AFF08AA5F9E0}" destId="{0892E959-02A6-4EA5-AFBB-0B997001BF45}" srcOrd="0" destOrd="0" presId="urn:microsoft.com/office/officeart/2016/7/layout/RepeatingBendingProcessNew"/>
    <dgm:cxn modelId="{98337D38-AC89-44C2-B215-40E8241DD6D8}" type="presOf" srcId="{62275855-75D0-4F22-8B8F-50762C15E955}" destId="{266685C7-BAED-4217-AB65-9038CE4A8ED4}" srcOrd="0" destOrd="0" presId="urn:microsoft.com/office/officeart/2016/7/layout/RepeatingBendingProcessNew"/>
    <dgm:cxn modelId="{8A3F2A3D-255A-4A99-ABE7-55381A39C32C}" type="presOf" srcId="{F810FBBD-129A-4018-B7B6-C90E3781CAB3}" destId="{B8D7DEE2-7039-4020-8AE4-1CEA1805C278}" srcOrd="0" destOrd="0" presId="urn:microsoft.com/office/officeart/2016/7/layout/RepeatingBendingProcessNew"/>
    <dgm:cxn modelId="{38C79164-CA61-4F5C-B686-3B00FF089806}" type="presOf" srcId="{6E47E13D-4343-4061-8A92-C1DC6F285E56}" destId="{D158FFFE-3509-420F-8979-6F9222DB27A6}" srcOrd="0" destOrd="0" presId="urn:microsoft.com/office/officeart/2016/7/layout/RepeatingBendingProcessNew"/>
    <dgm:cxn modelId="{8CEF196D-9A38-447E-8396-8E46DECCFB9D}" type="presOf" srcId="{14ABA700-B22B-43EF-8696-5660A19F1ACF}" destId="{2CDDB0AA-B783-41EB-8281-D985EEF4B64A}" srcOrd="0" destOrd="0" presId="urn:microsoft.com/office/officeart/2016/7/layout/RepeatingBendingProcessNew"/>
    <dgm:cxn modelId="{A8022D74-34E5-4F24-9DB2-99B96B2ADABF}" type="presOf" srcId="{67283FED-781D-483E-AECC-8B2275BFA13F}" destId="{1418E1F2-F9FF-4B92-83A4-34389090333E}" srcOrd="1" destOrd="0" presId="urn:microsoft.com/office/officeart/2016/7/layout/RepeatingBendingProcessNew"/>
    <dgm:cxn modelId="{A75B0F58-1B06-4BFF-B954-679B2ABC3EA8}" type="presOf" srcId="{E939D6F3-AD78-4B86-808D-D9C61CA3F9AF}" destId="{B74BA4CC-4250-49C6-80CE-E53DC21B9936}" srcOrd="0" destOrd="0" presId="urn:microsoft.com/office/officeart/2016/7/layout/RepeatingBendingProcessNew"/>
    <dgm:cxn modelId="{2973A38C-69EF-4C98-B889-A004C9874F01}" type="presOf" srcId="{44540915-AB8F-4792-BCC2-461E5A919A6E}" destId="{A2F1A19D-56FA-4CE2-92C9-9FB1EF376E7C}" srcOrd="0" destOrd="0" presId="urn:microsoft.com/office/officeart/2016/7/layout/RepeatingBendingProcessNew"/>
    <dgm:cxn modelId="{61AEF996-3EE6-49A0-A37B-47AB17776B12}" type="presOf" srcId="{3499ABED-C51A-4887-B27D-30369084FCDF}" destId="{764CE62C-A207-45B2-ACFA-4B8ACF520430}" srcOrd="0" destOrd="0" presId="urn:microsoft.com/office/officeart/2016/7/layout/RepeatingBendingProcessNew"/>
    <dgm:cxn modelId="{464DEEA2-D966-4FF8-A007-34FF67884AC6}" type="presOf" srcId="{FE59ABA6-47AA-40C3-8DBC-5F323A90CFDA}" destId="{9894843A-8463-4222-A982-86C283A8A996}" srcOrd="0" destOrd="0" presId="urn:microsoft.com/office/officeart/2016/7/layout/RepeatingBendingProcessNew"/>
    <dgm:cxn modelId="{EAAD23A4-3649-44B2-AB0C-4E1FC49795FB}" type="presOf" srcId="{FE59ABA6-47AA-40C3-8DBC-5F323A90CFDA}" destId="{AF604E68-A28E-40B2-8A8C-84AB86F0E3DF}" srcOrd="1" destOrd="0" presId="urn:microsoft.com/office/officeart/2016/7/layout/RepeatingBendingProcessNew"/>
    <dgm:cxn modelId="{A8140BA7-C6CB-4E62-A87F-BEECC14F72E1}" type="presOf" srcId="{CE6443B7-54BE-49C7-AC34-135FF101D044}" destId="{A15536AC-A5F3-4F85-A0CB-440D60B63CA5}" srcOrd="1" destOrd="0" presId="urn:microsoft.com/office/officeart/2016/7/layout/RepeatingBendingProcessNew"/>
    <dgm:cxn modelId="{445440AF-9C02-44B7-A419-3001D1F1B3BD}" type="presOf" srcId="{6E47E13D-4343-4061-8A92-C1DC6F285E56}" destId="{BD4EEA47-5A54-4E71-92CF-BFB15D10CAA4}" srcOrd="1" destOrd="0" presId="urn:microsoft.com/office/officeart/2016/7/layout/RepeatingBendingProcessNew"/>
    <dgm:cxn modelId="{AE0514C1-1C47-4FCD-A5A2-619EC551397A}" srcId="{B7045587-10A9-4DBF-8E56-9A77D7E77373}" destId="{62275855-75D0-4F22-8B8F-50762C15E955}" srcOrd="5" destOrd="0" parTransId="{74AE1FB8-7179-43E1-8676-5C4706D0E317}" sibTransId="{44540915-AB8F-4792-BCC2-461E5A919A6E}"/>
    <dgm:cxn modelId="{D8630BC8-50E4-46B6-A829-9DC041EAF560}" type="presOf" srcId="{CE6443B7-54BE-49C7-AC34-135FF101D044}" destId="{D68AFFFC-3269-42DC-84E8-3EBB1044E3E5}" srcOrd="0" destOrd="0" presId="urn:microsoft.com/office/officeart/2016/7/layout/RepeatingBendingProcessNew"/>
    <dgm:cxn modelId="{C8FB6BC9-FF8A-440A-AE6C-D8B6F0E5CAF7}" type="presOf" srcId="{44540915-AB8F-4792-BCC2-461E5A919A6E}" destId="{40C819EC-9EC5-42AD-A2D5-6B1C08CA04DB}" srcOrd="1" destOrd="0" presId="urn:microsoft.com/office/officeart/2016/7/layout/RepeatingBendingProcessNew"/>
    <dgm:cxn modelId="{A3B906F4-0778-44E0-A24E-229F3B9322DE}" type="presOf" srcId="{6FEEDC6A-FDB5-4A92-B713-AD81C68F961C}" destId="{577347EC-BA83-457D-BFA1-5B878395468D}" srcOrd="0" destOrd="0" presId="urn:microsoft.com/office/officeart/2016/7/layout/RepeatingBendingProcessNew"/>
    <dgm:cxn modelId="{426343F7-F70C-41C7-B36E-193BAF49FAA0}" srcId="{B7045587-10A9-4DBF-8E56-9A77D7E77373}" destId="{5D61E63F-6EC0-48B3-A458-AFF08AA5F9E0}" srcOrd="6" destOrd="0" parTransId="{456AD1B9-FFF9-48D9-9A6C-EC8FD0AB05E0}" sibTransId="{5486984A-05FE-4D7F-A2A9-6CF6061D0CE8}"/>
    <dgm:cxn modelId="{A9CC41F8-09D1-4778-B6EC-64152BE4C931}" srcId="{B7045587-10A9-4DBF-8E56-9A77D7E77373}" destId="{E939D6F3-AD78-4B86-808D-D9C61CA3F9AF}" srcOrd="0" destOrd="0" parTransId="{3A33CB0A-04F6-4FB6-85A5-416CCD7253D1}" sibTransId="{6E47E13D-4343-4061-8A92-C1DC6F285E56}"/>
    <dgm:cxn modelId="{5BF9EBFD-67F4-4D09-BEBB-81B0B665BB3A}" srcId="{B7045587-10A9-4DBF-8E56-9A77D7E77373}" destId="{14ABA700-B22B-43EF-8696-5660A19F1ACF}" srcOrd="3" destOrd="0" parTransId="{43720CBA-878F-47D4-91B6-4FD843C3840A}" sibTransId="{CE6443B7-54BE-49C7-AC34-135FF101D044}"/>
    <dgm:cxn modelId="{CB7747A8-083F-4A94-8064-91574DCA5B3D}" type="presParOf" srcId="{CAE04692-B14A-47AB-8073-249D5E3074B0}" destId="{B74BA4CC-4250-49C6-80CE-E53DC21B9936}" srcOrd="0" destOrd="0" presId="urn:microsoft.com/office/officeart/2016/7/layout/RepeatingBendingProcessNew"/>
    <dgm:cxn modelId="{6A4011E5-501B-459C-9E1B-2BF84111EC2A}" type="presParOf" srcId="{CAE04692-B14A-47AB-8073-249D5E3074B0}" destId="{D158FFFE-3509-420F-8979-6F9222DB27A6}" srcOrd="1" destOrd="0" presId="urn:microsoft.com/office/officeart/2016/7/layout/RepeatingBendingProcessNew"/>
    <dgm:cxn modelId="{2B06742C-CAF1-41E1-ABD4-257F9F75128D}" type="presParOf" srcId="{D158FFFE-3509-420F-8979-6F9222DB27A6}" destId="{BD4EEA47-5A54-4E71-92CF-BFB15D10CAA4}" srcOrd="0" destOrd="0" presId="urn:microsoft.com/office/officeart/2016/7/layout/RepeatingBendingProcessNew"/>
    <dgm:cxn modelId="{63ED58AC-9BC1-418E-9CAD-11786E914DB4}" type="presParOf" srcId="{CAE04692-B14A-47AB-8073-249D5E3074B0}" destId="{577347EC-BA83-457D-BFA1-5B878395468D}" srcOrd="2" destOrd="0" presId="urn:microsoft.com/office/officeart/2016/7/layout/RepeatingBendingProcessNew"/>
    <dgm:cxn modelId="{9FF32BA7-E591-4C6B-B8E9-D386811C4C84}" type="presParOf" srcId="{CAE04692-B14A-47AB-8073-249D5E3074B0}" destId="{9894843A-8463-4222-A982-86C283A8A996}" srcOrd="3" destOrd="0" presId="urn:microsoft.com/office/officeart/2016/7/layout/RepeatingBendingProcessNew"/>
    <dgm:cxn modelId="{D3D5E908-C2A4-4FFF-A8DD-CBD2E4D56675}" type="presParOf" srcId="{9894843A-8463-4222-A982-86C283A8A996}" destId="{AF604E68-A28E-40B2-8A8C-84AB86F0E3DF}" srcOrd="0" destOrd="0" presId="urn:microsoft.com/office/officeart/2016/7/layout/RepeatingBendingProcessNew"/>
    <dgm:cxn modelId="{0390D1DF-113F-435A-AF38-64BD87841552}" type="presParOf" srcId="{CAE04692-B14A-47AB-8073-249D5E3074B0}" destId="{764CE62C-A207-45B2-ACFA-4B8ACF520430}" srcOrd="4" destOrd="0" presId="urn:microsoft.com/office/officeart/2016/7/layout/RepeatingBendingProcessNew"/>
    <dgm:cxn modelId="{6F85F2D7-CE68-41A8-8626-B577CA2F216C}" type="presParOf" srcId="{CAE04692-B14A-47AB-8073-249D5E3074B0}" destId="{1BAB6DA6-124B-42E5-87FA-B03A5444A724}" srcOrd="5" destOrd="0" presId="urn:microsoft.com/office/officeart/2016/7/layout/RepeatingBendingProcessNew"/>
    <dgm:cxn modelId="{1AF7C5AF-E859-4BD4-B5B3-406F931CF93D}" type="presParOf" srcId="{1BAB6DA6-124B-42E5-87FA-B03A5444A724}" destId="{1418E1F2-F9FF-4B92-83A4-34389090333E}" srcOrd="0" destOrd="0" presId="urn:microsoft.com/office/officeart/2016/7/layout/RepeatingBendingProcessNew"/>
    <dgm:cxn modelId="{6FA129BA-24A1-4C25-8422-6C0782A3C5BE}" type="presParOf" srcId="{CAE04692-B14A-47AB-8073-249D5E3074B0}" destId="{2CDDB0AA-B783-41EB-8281-D985EEF4B64A}" srcOrd="6" destOrd="0" presId="urn:microsoft.com/office/officeart/2016/7/layout/RepeatingBendingProcessNew"/>
    <dgm:cxn modelId="{FD327B6B-C973-4C1C-9861-07303A238382}" type="presParOf" srcId="{CAE04692-B14A-47AB-8073-249D5E3074B0}" destId="{D68AFFFC-3269-42DC-84E8-3EBB1044E3E5}" srcOrd="7" destOrd="0" presId="urn:microsoft.com/office/officeart/2016/7/layout/RepeatingBendingProcessNew"/>
    <dgm:cxn modelId="{BC01A766-B279-4257-8508-F222032E7F5A}" type="presParOf" srcId="{D68AFFFC-3269-42DC-84E8-3EBB1044E3E5}" destId="{A15536AC-A5F3-4F85-A0CB-440D60B63CA5}" srcOrd="0" destOrd="0" presId="urn:microsoft.com/office/officeart/2016/7/layout/RepeatingBendingProcessNew"/>
    <dgm:cxn modelId="{71F29537-A340-44C1-A2FD-EFD6A59DFA9E}" type="presParOf" srcId="{CAE04692-B14A-47AB-8073-249D5E3074B0}" destId="{87247B63-3ED0-4020-BA1A-D7D3EC910CA1}" srcOrd="8" destOrd="0" presId="urn:microsoft.com/office/officeart/2016/7/layout/RepeatingBendingProcessNew"/>
    <dgm:cxn modelId="{F99D59FC-ED26-4EFC-BB28-0A388294697F}" type="presParOf" srcId="{CAE04692-B14A-47AB-8073-249D5E3074B0}" destId="{B8D7DEE2-7039-4020-8AE4-1CEA1805C278}" srcOrd="9" destOrd="0" presId="urn:microsoft.com/office/officeart/2016/7/layout/RepeatingBendingProcessNew"/>
    <dgm:cxn modelId="{B1118B3A-9E33-409C-BE74-8103951BA598}" type="presParOf" srcId="{B8D7DEE2-7039-4020-8AE4-1CEA1805C278}" destId="{8352AF37-C81E-468D-85FF-71CE06134427}" srcOrd="0" destOrd="0" presId="urn:microsoft.com/office/officeart/2016/7/layout/RepeatingBendingProcessNew"/>
    <dgm:cxn modelId="{9C2113E0-93B2-400D-864D-A69C1837505F}" type="presParOf" srcId="{CAE04692-B14A-47AB-8073-249D5E3074B0}" destId="{266685C7-BAED-4217-AB65-9038CE4A8ED4}" srcOrd="10" destOrd="0" presId="urn:microsoft.com/office/officeart/2016/7/layout/RepeatingBendingProcessNew"/>
    <dgm:cxn modelId="{A49F37C3-2D00-40E2-A04B-A80A8F9693E0}" type="presParOf" srcId="{CAE04692-B14A-47AB-8073-249D5E3074B0}" destId="{A2F1A19D-56FA-4CE2-92C9-9FB1EF376E7C}" srcOrd="11" destOrd="0" presId="urn:microsoft.com/office/officeart/2016/7/layout/RepeatingBendingProcessNew"/>
    <dgm:cxn modelId="{1CD52702-34E6-4220-BCEC-47CFD4C52F0F}" type="presParOf" srcId="{A2F1A19D-56FA-4CE2-92C9-9FB1EF376E7C}" destId="{40C819EC-9EC5-42AD-A2D5-6B1C08CA04DB}" srcOrd="0" destOrd="0" presId="urn:microsoft.com/office/officeart/2016/7/layout/RepeatingBendingProcessNew"/>
    <dgm:cxn modelId="{04746596-42BE-4A3E-8205-767DD378F200}" type="presParOf" srcId="{CAE04692-B14A-47AB-8073-249D5E3074B0}" destId="{0892E959-02A6-4EA5-AFBB-0B997001BF45}"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B0C4779-C2F7-40BD-95EE-0020127F2A74}"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A4175F00-B8EC-4EE4-B5AD-BF4798FAC59F}">
      <dgm:prSet/>
      <dgm:spPr/>
      <dgm:t>
        <a:bodyPr/>
        <a:lstStyle/>
        <a:p>
          <a:pPr algn="ctr"/>
          <a:r>
            <a:rPr lang="en-US" dirty="0"/>
            <a:t>Approach and Methodology</a:t>
          </a:r>
        </a:p>
      </dgm:t>
    </dgm:pt>
    <dgm:pt modelId="{50B8B8C2-0C39-47EB-9EE3-EE84F3B529D8}" type="parTrans" cxnId="{F875380B-62E8-48F8-8CC1-53DDDB7F2E5C}">
      <dgm:prSet/>
      <dgm:spPr/>
      <dgm:t>
        <a:bodyPr/>
        <a:lstStyle/>
        <a:p>
          <a:endParaRPr lang="en-US"/>
        </a:p>
      </dgm:t>
    </dgm:pt>
    <dgm:pt modelId="{D756888D-4B0C-4E8A-AA4F-8EB5DDDD5EB7}" type="sibTrans" cxnId="{F875380B-62E8-48F8-8CC1-53DDDB7F2E5C}">
      <dgm:prSet/>
      <dgm:spPr/>
      <dgm:t>
        <a:bodyPr/>
        <a:lstStyle/>
        <a:p>
          <a:endParaRPr lang="en-US"/>
        </a:p>
      </dgm:t>
    </dgm:pt>
    <dgm:pt modelId="{D2355C9B-A1C3-4EA9-A783-48B4E17FBDB1}">
      <dgm:prSet/>
      <dgm:spPr/>
      <dgm:t>
        <a:bodyPr/>
        <a:lstStyle/>
        <a:p>
          <a:r>
            <a:rPr lang="en-US" b="1" i="0"/>
            <a:t>Data Preparation</a:t>
          </a:r>
          <a:r>
            <a:rPr lang="en-US" b="0" i="0"/>
            <a:t>: Excluded the last 5 years from the dataset to serve as a test set for evaluating our forecasting model's performance.</a:t>
          </a:r>
          <a:endParaRPr lang="en-US"/>
        </a:p>
      </dgm:t>
    </dgm:pt>
    <dgm:pt modelId="{92589D37-EEF3-49D4-BEC4-9AC9F489A436}" type="parTrans" cxnId="{ABBBF5C5-62AC-4D23-A205-96C8E479B58C}">
      <dgm:prSet/>
      <dgm:spPr/>
      <dgm:t>
        <a:bodyPr/>
        <a:lstStyle/>
        <a:p>
          <a:endParaRPr lang="en-US"/>
        </a:p>
      </dgm:t>
    </dgm:pt>
    <dgm:pt modelId="{B13F5551-5D01-47A0-9014-E5E9EDFCFAA4}" type="sibTrans" cxnId="{ABBBF5C5-62AC-4D23-A205-96C8E479B58C}">
      <dgm:prSet/>
      <dgm:spPr/>
      <dgm:t>
        <a:bodyPr/>
        <a:lstStyle/>
        <a:p>
          <a:endParaRPr lang="en-US"/>
        </a:p>
      </dgm:t>
    </dgm:pt>
    <dgm:pt modelId="{C662291B-82B4-4E27-A5E2-3D9AEE25FB9F}">
      <dgm:prSet/>
      <dgm:spPr/>
      <dgm:t>
        <a:bodyPr/>
        <a:lstStyle/>
        <a:p>
          <a:pPr>
            <a:buFont typeface="Arial" panose="020B0604020202020204" pitchFamily="34" charset="0"/>
            <a:buChar char="•"/>
          </a:pPr>
          <a:r>
            <a:rPr lang="en-US" b="1" i="0"/>
            <a:t>Moving Averages</a:t>
          </a:r>
          <a:r>
            <a:rPr lang="en-US" b="0" i="0"/>
            <a:t>: A simple yet powerful method to smooth out short-term fluctuations and highlight longer-term trends in time series data.</a:t>
          </a:r>
        </a:p>
      </dgm:t>
    </dgm:pt>
    <dgm:pt modelId="{67BDDADB-8778-4373-BEF8-E3C14693D7F0}" type="parTrans" cxnId="{51482185-3B9B-49C9-8D28-9AD4E698F1B8}">
      <dgm:prSet/>
      <dgm:spPr/>
      <dgm:t>
        <a:bodyPr/>
        <a:lstStyle/>
        <a:p>
          <a:endParaRPr lang="en-CA"/>
        </a:p>
      </dgm:t>
    </dgm:pt>
    <dgm:pt modelId="{C9C04A6A-3821-4593-B094-7754A2C81FCD}" type="sibTrans" cxnId="{51482185-3B9B-49C9-8D28-9AD4E698F1B8}">
      <dgm:prSet/>
      <dgm:spPr/>
      <dgm:t>
        <a:bodyPr/>
        <a:lstStyle/>
        <a:p>
          <a:endParaRPr lang="en-CA"/>
        </a:p>
      </dgm:t>
    </dgm:pt>
    <dgm:pt modelId="{D91D49C7-F4EB-4268-8686-B50D4A720697}">
      <dgm:prSet/>
      <dgm:spPr/>
      <dgm:t>
        <a:bodyPr/>
        <a:lstStyle/>
        <a:p>
          <a:pPr>
            <a:buFont typeface="Arial" panose="020B0604020202020204" pitchFamily="34" charset="0"/>
            <a:buChar char="•"/>
          </a:pPr>
          <a:r>
            <a:rPr lang="en-US" b="1" i="0" dirty="0"/>
            <a:t>Exponential Smoothing</a:t>
          </a:r>
          <a:r>
            <a:rPr lang="en-US" b="0" i="0" dirty="0"/>
            <a:t>: Applied Holt-Winters exponential smoothing to account for trends over time without requiring a fixed statistical model.</a:t>
          </a:r>
        </a:p>
      </dgm:t>
    </dgm:pt>
    <dgm:pt modelId="{08DD9A04-47D6-49D0-B30E-55ABC4855525}" type="parTrans" cxnId="{B17D8540-1C07-46A4-93FF-9239EAE329EF}">
      <dgm:prSet/>
      <dgm:spPr/>
      <dgm:t>
        <a:bodyPr/>
        <a:lstStyle/>
        <a:p>
          <a:endParaRPr lang="en-CA"/>
        </a:p>
      </dgm:t>
    </dgm:pt>
    <dgm:pt modelId="{06E54537-DAB0-44C6-B22B-38C7BB76F9EB}" type="sibTrans" cxnId="{B17D8540-1C07-46A4-93FF-9239EAE329EF}">
      <dgm:prSet/>
      <dgm:spPr/>
      <dgm:t>
        <a:bodyPr/>
        <a:lstStyle/>
        <a:p>
          <a:endParaRPr lang="en-CA"/>
        </a:p>
      </dgm:t>
    </dgm:pt>
    <dgm:pt modelId="{6472742D-27E3-4622-9EA6-A6D41EC5BB06}" type="pres">
      <dgm:prSet presAssocID="{9B0C4779-C2F7-40BD-95EE-0020127F2A74}" presName="linear" presStyleCnt="0">
        <dgm:presLayoutVars>
          <dgm:animLvl val="lvl"/>
          <dgm:resizeHandles val="exact"/>
        </dgm:presLayoutVars>
      </dgm:prSet>
      <dgm:spPr/>
    </dgm:pt>
    <dgm:pt modelId="{F6F05073-8E4B-4A4C-B90C-14A515A55611}" type="pres">
      <dgm:prSet presAssocID="{A4175F00-B8EC-4EE4-B5AD-BF4798FAC59F}" presName="parentText" presStyleLbl="node1" presStyleIdx="0" presStyleCnt="1">
        <dgm:presLayoutVars>
          <dgm:chMax val="0"/>
          <dgm:bulletEnabled val="1"/>
        </dgm:presLayoutVars>
      </dgm:prSet>
      <dgm:spPr/>
    </dgm:pt>
    <dgm:pt modelId="{9ACFE09F-E01E-4763-8283-9913E6DD7C0E}" type="pres">
      <dgm:prSet presAssocID="{A4175F00-B8EC-4EE4-B5AD-BF4798FAC59F}" presName="childText" presStyleLbl="revTx" presStyleIdx="0" presStyleCnt="1">
        <dgm:presLayoutVars>
          <dgm:bulletEnabled val="1"/>
        </dgm:presLayoutVars>
      </dgm:prSet>
      <dgm:spPr/>
    </dgm:pt>
  </dgm:ptLst>
  <dgm:cxnLst>
    <dgm:cxn modelId="{F875380B-62E8-48F8-8CC1-53DDDB7F2E5C}" srcId="{9B0C4779-C2F7-40BD-95EE-0020127F2A74}" destId="{A4175F00-B8EC-4EE4-B5AD-BF4798FAC59F}" srcOrd="0" destOrd="0" parTransId="{50B8B8C2-0C39-47EB-9EE3-EE84F3B529D8}" sibTransId="{D756888D-4B0C-4E8A-AA4F-8EB5DDDD5EB7}"/>
    <dgm:cxn modelId="{25479530-E8E2-4C83-B513-69184AB1D660}" type="presOf" srcId="{D91D49C7-F4EB-4268-8686-B50D4A720697}" destId="{9ACFE09F-E01E-4763-8283-9913E6DD7C0E}" srcOrd="0" destOrd="2" presId="urn:microsoft.com/office/officeart/2005/8/layout/vList2"/>
    <dgm:cxn modelId="{B17D8540-1C07-46A4-93FF-9239EAE329EF}" srcId="{A4175F00-B8EC-4EE4-B5AD-BF4798FAC59F}" destId="{D91D49C7-F4EB-4268-8686-B50D4A720697}" srcOrd="2" destOrd="0" parTransId="{08DD9A04-47D6-49D0-B30E-55ABC4855525}" sibTransId="{06E54537-DAB0-44C6-B22B-38C7BB76F9EB}"/>
    <dgm:cxn modelId="{2FD2B17D-870E-470E-BDE6-363481ABDCBF}" type="presOf" srcId="{D2355C9B-A1C3-4EA9-A783-48B4E17FBDB1}" destId="{9ACFE09F-E01E-4763-8283-9913E6DD7C0E}" srcOrd="0" destOrd="0" presId="urn:microsoft.com/office/officeart/2005/8/layout/vList2"/>
    <dgm:cxn modelId="{51482185-3B9B-49C9-8D28-9AD4E698F1B8}" srcId="{A4175F00-B8EC-4EE4-B5AD-BF4798FAC59F}" destId="{C662291B-82B4-4E27-A5E2-3D9AEE25FB9F}" srcOrd="1" destOrd="0" parTransId="{67BDDADB-8778-4373-BEF8-E3C14693D7F0}" sibTransId="{C9C04A6A-3821-4593-B094-7754A2C81FCD}"/>
    <dgm:cxn modelId="{ABBBF5C5-62AC-4D23-A205-96C8E479B58C}" srcId="{A4175F00-B8EC-4EE4-B5AD-BF4798FAC59F}" destId="{D2355C9B-A1C3-4EA9-A783-48B4E17FBDB1}" srcOrd="0" destOrd="0" parTransId="{92589D37-EEF3-49D4-BEC4-9AC9F489A436}" sibTransId="{B13F5551-5D01-47A0-9014-E5E9EDFCFAA4}"/>
    <dgm:cxn modelId="{5D5890DB-FAEE-4569-B198-CDA268A1485F}" type="presOf" srcId="{9B0C4779-C2F7-40BD-95EE-0020127F2A74}" destId="{6472742D-27E3-4622-9EA6-A6D41EC5BB06}" srcOrd="0" destOrd="0" presId="urn:microsoft.com/office/officeart/2005/8/layout/vList2"/>
    <dgm:cxn modelId="{DB2F0DE1-F4DC-46BD-8F9D-15FAE9B60412}" type="presOf" srcId="{C662291B-82B4-4E27-A5E2-3D9AEE25FB9F}" destId="{9ACFE09F-E01E-4763-8283-9913E6DD7C0E}" srcOrd="0" destOrd="1" presId="urn:microsoft.com/office/officeart/2005/8/layout/vList2"/>
    <dgm:cxn modelId="{E525FAE1-02B6-4E02-AEEA-7AF45EC309A4}" type="presOf" srcId="{A4175F00-B8EC-4EE4-B5AD-BF4798FAC59F}" destId="{F6F05073-8E4B-4A4C-B90C-14A515A55611}" srcOrd="0" destOrd="0" presId="urn:microsoft.com/office/officeart/2005/8/layout/vList2"/>
    <dgm:cxn modelId="{619E801A-A262-4F2A-AAF4-2CBCCB5DFDDB}" type="presParOf" srcId="{6472742D-27E3-4622-9EA6-A6D41EC5BB06}" destId="{F6F05073-8E4B-4A4C-B90C-14A515A55611}" srcOrd="0" destOrd="0" presId="urn:microsoft.com/office/officeart/2005/8/layout/vList2"/>
    <dgm:cxn modelId="{4403338A-B8B4-46FA-8AF5-CA0F331D8E30}" type="presParOf" srcId="{6472742D-27E3-4622-9EA6-A6D41EC5BB06}" destId="{9ACFE09F-E01E-4763-8283-9913E6DD7C0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78EAB82-5E61-4CD2-8DD7-8131FC874911}"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58D06C31-D0E7-411C-B95D-E76E6C328789}">
      <dgm:prSet/>
      <dgm:spPr/>
      <dgm:t>
        <a:bodyPr/>
        <a:lstStyle/>
        <a:p>
          <a:r>
            <a:rPr lang="en-US"/>
            <a:t>Forecasting Methodology:</a:t>
          </a:r>
        </a:p>
      </dgm:t>
    </dgm:pt>
    <dgm:pt modelId="{2E86ACD5-22B9-47A6-B656-FC82AA2DB70E}" type="parTrans" cxnId="{632EBA5B-F498-491C-B666-65482FF466E2}">
      <dgm:prSet/>
      <dgm:spPr/>
      <dgm:t>
        <a:bodyPr/>
        <a:lstStyle/>
        <a:p>
          <a:endParaRPr lang="en-US"/>
        </a:p>
      </dgm:t>
    </dgm:pt>
    <dgm:pt modelId="{C49CEC0D-F054-459D-AA00-A5276855319B}" type="sibTrans" cxnId="{632EBA5B-F498-491C-B666-65482FF466E2}">
      <dgm:prSet/>
      <dgm:spPr/>
      <dgm:t>
        <a:bodyPr/>
        <a:lstStyle/>
        <a:p>
          <a:endParaRPr lang="en-US"/>
        </a:p>
      </dgm:t>
    </dgm:pt>
    <dgm:pt modelId="{652D2932-82AE-4C4B-983E-8C61AF29DABE}">
      <dgm:prSet/>
      <dgm:spPr/>
      <dgm:t>
        <a:bodyPr/>
        <a:lstStyle/>
        <a:p>
          <a:r>
            <a:rPr lang="en-US"/>
            <a:t>Applied a 5-year moving average and Exponential Smoothing for forecasting last 5 years' death rates due to violence.</a:t>
          </a:r>
        </a:p>
      </dgm:t>
    </dgm:pt>
    <dgm:pt modelId="{009C5594-1350-48C2-99C0-9D7532DCCFC1}" type="parTrans" cxnId="{4095DBF4-F0E4-4023-8836-73A378EACCBE}">
      <dgm:prSet/>
      <dgm:spPr/>
      <dgm:t>
        <a:bodyPr/>
        <a:lstStyle/>
        <a:p>
          <a:endParaRPr lang="en-US"/>
        </a:p>
      </dgm:t>
    </dgm:pt>
    <dgm:pt modelId="{820335E4-6ADF-4924-8350-CEEB40464975}" type="sibTrans" cxnId="{4095DBF4-F0E4-4023-8836-73A378EACCBE}">
      <dgm:prSet/>
      <dgm:spPr/>
      <dgm:t>
        <a:bodyPr/>
        <a:lstStyle/>
        <a:p>
          <a:endParaRPr lang="en-US"/>
        </a:p>
      </dgm:t>
    </dgm:pt>
    <dgm:pt modelId="{76DD7828-1952-4CDF-BFD2-A393D367E938}">
      <dgm:prSet/>
      <dgm:spPr/>
      <dgm:t>
        <a:bodyPr/>
        <a:lstStyle/>
        <a:p>
          <a:r>
            <a:rPr lang="en-US"/>
            <a:t>Results:</a:t>
          </a:r>
        </a:p>
      </dgm:t>
    </dgm:pt>
    <dgm:pt modelId="{5E8438DD-37B9-48B8-B849-64A6376EC3FA}" type="parTrans" cxnId="{FB6AE9C2-25B6-47BA-A47F-2715C7E0C6BF}">
      <dgm:prSet/>
      <dgm:spPr/>
      <dgm:t>
        <a:bodyPr/>
        <a:lstStyle/>
        <a:p>
          <a:endParaRPr lang="en-US"/>
        </a:p>
      </dgm:t>
    </dgm:pt>
    <dgm:pt modelId="{C23DFA23-9FAA-4945-9305-FFDBE927B2A7}" type="sibTrans" cxnId="{FB6AE9C2-25B6-47BA-A47F-2715C7E0C6BF}">
      <dgm:prSet/>
      <dgm:spPr/>
      <dgm:t>
        <a:bodyPr/>
        <a:lstStyle/>
        <a:p>
          <a:endParaRPr lang="en-US"/>
        </a:p>
      </dgm:t>
    </dgm:pt>
    <dgm:pt modelId="{DD876634-0ED2-4CB4-90CB-5137E445A44D}">
      <dgm:prSet/>
      <dgm:spPr/>
      <dgm:t>
        <a:bodyPr/>
        <a:lstStyle/>
        <a:p>
          <a:r>
            <a:rPr lang="en-US" dirty="0"/>
            <a:t>MAE (Moving Average): Calculated Mean Absolute Error for moving average forecasts was found to be insightful for model accuracy.</a:t>
          </a:r>
        </a:p>
      </dgm:t>
    </dgm:pt>
    <dgm:pt modelId="{F9EED0FD-2FE7-4049-AA62-D7A759F94E8B}" type="parTrans" cxnId="{15097F91-130A-431D-87A9-92ABD3E9411F}">
      <dgm:prSet/>
      <dgm:spPr/>
      <dgm:t>
        <a:bodyPr/>
        <a:lstStyle/>
        <a:p>
          <a:endParaRPr lang="en-US"/>
        </a:p>
      </dgm:t>
    </dgm:pt>
    <dgm:pt modelId="{3F5B6CF4-90CA-4EA7-A25A-3C6B024AF752}" type="sibTrans" cxnId="{15097F91-130A-431D-87A9-92ABD3E9411F}">
      <dgm:prSet/>
      <dgm:spPr/>
      <dgm:t>
        <a:bodyPr/>
        <a:lstStyle/>
        <a:p>
          <a:endParaRPr lang="en-US"/>
        </a:p>
      </dgm:t>
    </dgm:pt>
    <dgm:pt modelId="{F6C49A21-B0E7-4F01-ACD4-1612696D587A}">
      <dgm:prSet/>
      <dgm:spPr/>
      <dgm:t>
        <a:bodyPr/>
        <a:lstStyle/>
        <a:p>
          <a:r>
            <a:rPr lang="en-US"/>
            <a:t>RMSE (Moving Average): The Root Mean Square Error further validated the forecast reliability.</a:t>
          </a:r>
        </a:p>
      </dgm:t>
    </dgm:pt>
    <dgm:pt modelId="{8C97A44A-D526-4449-AD33-02CFAA24591F}" type="parTrans" cxnId="{C16B4A03-B51B-4C45-A35A-C17A01D0B6A3}">
      <dgm:prSet/>
      <dgm:spPr/>
      <dgm:t>
        <a:bodyPr/>
        <a:lstStyle/>
        <a:p>
          <a:endParaRPr lang="en-US"/>
        </a:p>
      </dgm:t>
    </dgm:pt>
    <dgm:pt modelId="{F4DB7B6A-AA49-449B-8B6C-6868BF691696}" type="sibTrans" cxnId="{C16B4A03-B51B-4C45-A35A-C17A01D0B6A3}">
      <dgm:prSet/>
      <dgm:spPr/>
      <dgm:t>
        <a:bodyPr/>
        <a:lstStyle/>
        <a:p>
          <a:endParaRPr lang="en-US"/>
        </a:p>
      </dgm:t>
    </dgm:pt>
    <dgm:pt modelId="{B25BEE10-F335-42A6-8A7E-F382C57291CB}">
      <dgm:prSet/>
      <dgm:spPr/>
      <dgm:t>
        <a:bodyPr/>
        <a:lstStyle/>
        <a:p>
          <a:r>
            <a:rPr lang="en-US"/>
            <a:t>MAE (Exponential Smoothing): Demonstrated slight improvements in forecasting accuracy over the moving average method.</a:t>
          </a:r>
        </a:p>
      </dgm:t>
    </dgm:pt>
    <dgm:pt modelId="{9D5BAFE0-3943-4896-9261-FCB204019406}" type="parTrans" cxnId="{EA6889A4-BCE9-43B3-82C1-172CF4440FF9}">
      <dgm:prSet/>
      <dgm:spPr/>
      <dgm:t>
        <a:bodyPr/>
        <a:lstStyle/>
        <a:p>
          <a:endParaRPr lang="en-US"/>
        </a:p>
      </dgm:t>
    </dgm:pt>
    <dgm:pt modelId="{A1793117-D40C-4EB7-AA66-A4B43478C33B}" type="sibTrans" cxnId="{EA6889A4-BCE9-43B3-82C1-172CF4440FF9}">
      <dgm:prSet/>
      <dgm:spPr/>
      <dgm:t>
        <a:bodyPr/>
        <a:lstStyle/>
        <a:p>
          <a:endParaRPr lang="en-US"/>
        </a:p>
      </dgm:t>
    </dgm:pt>
    <dgm:pt modelId="{ACDFB3FD-A99F-46BA-8735-FD1BC74ED983}">
      <dgm:prSet/>
      <dgm:spPr/>
      <dgm:t>
        <a:bodyPr/>
        <a:lstStyle/>
        <a:p>
          <a:r>
            <a:rPr lang="en-US"/>
            <a:t>RMSE (Exponential Smoothing): Indicated consistent model performance, aligning closely with MAE findings.</a:t>
          </a:r>
        </a:p>
      </dgm:t>
    </dgm:pt>
    <dgm:pt modelId="{F213AE9A-F749-4E0C-99E5-0C1CF664613B}" type="parTrans" cxnId="{6B324AE4-5FC4-4A7A-9696-B5DAA6F67B5D}">
      <dgm:prSet/>
      <dgm:spPr/>
      <dgm:t>
        <a:bodyPr/>
        <a:lstStyle/>
        <a:p>
          <a:endParaRPr lang="en-US"/>
        </a:p>
      </dgm:t>
    </dgm:pt>
    <dgm:pt modelId="{848EF688-A685-40CD-BC20-C07AD5DBC432}" type="sibTrans" cxnId="{6B324AE4-5FC4-4A7A-9696-B5DAA6F67B5D}">
      <dgm:prSet/>
      <dgm:spPr/>
      <dgm:t>
        <a:bodyPr/>
        <a:lstStyle/>
        <a:p>
          <a:endParaRPr lang="en-US"/>
        </a:p>
      </dgm:t>
    </dgm:pt>
    <dgm:pt modelId="{093EA18C-2886-422F-AEAD-DA53F8A317E7}">
      <dgm:prSet/>
      <dgm:spPr/>
      <dgm:t>
        <a:bodyPr/>
        <a:lstStyle/>
        <a:p>
          <a:r>
            <a:rPr lang="en-US" dirty="0"/>
            <a:t>Model Evaluation: Both models exhibited robust predictive capabilities, with exponential smoothing slightly outperforming the moving average approach in terms of error metrics.</a:t>
          </a:r>
        </a:p>
      </dgm:t>
    </dgm:pt>
    <dgm:pt modelId="{8A3A8DE9-A590-419E-ADB0-9146E094F37B}" type="parTrans" cxnId="{DECEE735-0B6E-4500-820B-A4E85D5D2E3F}">
      <dgm:prSet/>
      <dgm:spPr/>
      <dgm:t>
        <a:bodyPr/>
        <a:lstStyle/>
        <a:p>
          <a:endParaRPr lang="en-US"/>
        </a:p>
      </dgm:t>
    </dgm:pt>
    <dgm:pt modelId="{51F831D8-4D3D-4076-8650-C03601ADA7C7}" type="sibTrans" cxnId="{DECEE735-0B6E-4500-820B-A4E85D5D2E3F}">
      <dgm:prSet/>
      <dgm:spPr/>
      <dgm:t>
        <a:bodyPr/>
        <a:lstStyle/>
        <a:p>
          <a:endParaRPr lang="en-US"/>
        </a:p>
      </dgm:t>
    </dgm:pt>
    <dgm:pt modelId="{F5AED90C-8666-4578-96DF-EE27C7BB9BD3}" type="pres">
      <dgm:prSet presAssocID="{978EAB82-5E61-4CD2-8DD7-8131FC874911}" presName="Name0" presStyleCnt="0">
        <dgm:presLayoutVars>
          <dgm:dir/>
          <dgm:resizeHandles val="exact"/>
        </dgm:presLayoutVars>
      </dgm:prSet>
      <dgm:spPr/>
    </dgm:pt>
    <dgm:pt modelId="{3BBF1EDC-ED3A-4B39-B870-6E8857416326}" type="pres">
      <dgm:prSet presAssocID="{58D06C31-D0E7-411C-B95D-E76E6C328789}" presName="node" presStyleLbl="node1" presStyleIdx="0" presStyleCnt="8">
        <dgm:presLayoutVars>
          <dgm:bulletEnabled val="1"/>
        </dgm:presLayoutVars>
      </dgm:prSet>
      <dgm:spPr/>
    </dgm:pt>
    <dgm:pt modelId="{4FE3AE32-9FDA-4457-A580-2EDFD3FB9493}" type="pres">
      <dgm:prSet presAssocID="{C49CEC0D-F054-459D-AA00-A5276855319B}" presName="sibTrans" presStyleLbl="sibTrans1D1" presStyleIdx="0" presStyleCnt="7"/>
      <dgm:spPr/>
    </dgm:pt>
    <dgm:pt modelId="{3C74A443-CFDD-4289-A875-8D7594F6C101}" type="pres">
      <dgm:prSet presAssocID="{C49CEC0D-F054-459D-AA00-A5276855319B}" presName="connectorText" presStyleLbl="sibTrans1D1" presStyleIdx="0" presStyleCnt="7"/>
      <dgm:spPr/>
    </dgm:pt>
    <dgm:pt modelId="{880A8D4A-57EB-4AE8-A091-520C23D24962}" type="pres">
      <dgm:prSet presAssocID="{652D2932-82AE-4C4B-983E-8C61AF29DABE}" presName="node" presStyleLbl="node1" presStyleIdx="1" presStyleCnt="8">
        <dgm:presLayoutVars>
          <dgm:bulletEnabled val="1"/>
        </dgm:presLayoutVars>
      </dgm:prSet>
      <dgm:spPr/>
    </dgm:pt>
    <dgm:pt modelId="{F7244609-53C8-48B2-80B4-FB37D135C988}" type="pres">
      <dgm:prSet presAssocID="{820335E4-6ADF-4924-8350-CEEB40464975}" presName="sibTrans" presStyleLbl="sibTrans1D1" presStyleIdx="1" presStyleCnt="7"/>
      <dgm:spPr/>
    </dgm:pt>
    <dgm:pt modelId="{2C1363EB-66CE-4B6E-B2DF-6F6F4205C16D}" type="pres">
      <dgm:prSet presAssocID="{820335E4-6ADF-4924-8350-CEEB40464975}" presName="connectorText" presStyleLbl="sibTrans1D1" presStyleIdx="1" presStyleCnt="7"/>
      <dgm:spPr/>
    </dgm:pt>
    <dgm:pt modelId="{698A68A6-C18C-4F2D-BC01-709BE6532B17}" type="pres">
      <dgm:prSet presAssocID="{76DD7828-1952-4CDF-BFD2-A393D367E938}" presName="node" presStyleLbl="node1" presStyleIdx="2" presStyleCnt="8">
        <dgm:presLayoutVars>
          <dgm:bulletEnabled val="1"/>
        </dgm:presLayoutVars>
      </dgm:prSet>
      <dgm:spPr/>
    </dgm:pt>
    <dgm:pt modelId="{19F651D9-3E84-402D-8166-5FFA047A2DB6}" type="pres">
      <dgm:prSet presAssocID="{C23DFA23-9FAA-4945-9305-FFDBE927B2A7}" presName="sibTrans" presStyleLbl="sibTrans1D1" presStyleIdx="2" presStyleCnt="7"/>
      <dgm:spPr/>
    </dgm:pt>
    <dgm:pt modelId="{ED41C967-6634-40B7-9AD2-B8087E53407F}" type="pres">
      <dgm:prSet presAssocID="{C23DFA23-9FAA-4945-9305-FFDBE927B2A7}" presName="connectorText" presStyleLbl="sibTrans1D1" presStyleIdx="2" presStyleCnt="7"/>
      <dgm:spPr/>
    </dgm:pt>
    <dgm:pt modelId="{59FF863D-07E6-40FA-903E-45A8E785D715}" type="pres">
      <dgm:prSet presAssocID="{DD876634-0ED2-4CB4-90CB-5137E445A44D}" presName="node" presStyleLbl="node1" presStyleIdx="3" presStyleCnt="8">
        <dgm:presLayoutVars>
          <dgm:bulletEnabled val="1"/>
        </dgm:presLayoutVars>
      </dgm:prSet>
      <dgm:spPr/>
    </dgm:pt>
    <dgm:pt modelId="{E060EB04-604C-49FD-A7E1-2672D2C55522}" type="pres">
      <dgm:prSet presAssocID="{3F5B6CF4-90CA-4EA7-A25A-3C6B024AF752}" presName="sibTrans" presStyleLbl="sibTrans1D1" presStyleIdx="3" presStyleCnt="7"/>
      <dgm:spPr/>
    </dgm:pt>
    <dgm:pt modelId="{6E02CD55-9B8E-4372-8D3D-7669864D6445}" type="pres">
      <dgm:prSet presAssocID="{3F5B6CF4-90CA-4EA7-A25A-3C6B024AF752}" presName="connectorText" presStyleLbl="sibTrans1D1" presStyleIdx="3" presStyleCnt="7"/>
      <dgm:spPr/>
    </dgm:pt>
    <dgm:pt modelId="{BCDC9B64-8079-4585-9ABC-3347E87AE479}" type="pres">
      <dgm:prSet presAssocID="{F6C49A21-B0E7-4F01-ACD4-1612696D587A}" presName="node" presStyleLbl="node1" presStyleIdx="4" presStyleCnt="8">
        <dgm:presLayoutVars>
          <dgm:bulletEnabled val="1"/>
        </dgm:presLayoutVars>
      </dgm:prSet>
      <dgm:spPr/>
    </dgm:pt>
    <dgm:pt modelId="{59DA5044-CA0F-4D89-A7C5-FE8668A17022}" type="pres">
      <dgm:prSet presAssocID="{F4DB7B6A-AA49-449B-8B6C-6868BF691696}" presName="sibTrans" presStyleLbl="sibTrans1D1" presStyleIdx="4" presStyleCnt="7"/>
      <dgm:spPr/>
    </dgm:pt>
    <dgm:pt modelId="{951B6804-DFA4-401F-9718-0F8DCE066269}" type="pres">
      <dgm:prSet presAssocID="{F4DB7B6A-AA49-449B-8B6C-6868BF691696}" presName="connectorText" presStyleLbl="sibTrans1D1" presStyleIdx="4" presStyleCnt="7"/>
      <dgm:spPr/>
    </dgm:pt>
    <dgm:pt modelId="{6819ED46-1E36-4C6E-AB13-5FE55295B1FF}" type="pres">
      <dgm:prSet presAssocID="{B25BEE10-F335-42A6-8A7E-F382C57291CB}" presName="node" presStyleLbl="node1" presStyleIdx="5" presStyleCnt="8">
        <dgm:presLayoutVars>
          <dgm:bulletEnabled val="1"/>
        </dgm:presLayoutVars>
      </dgm:prSet>
      <dgm:spPr/>
    </dgm:pt>
    <dgm:pt modelId="{BDD56836-F888-4D1A-8C43-1E724193639B}" type="pres">
      <dgm:prSet presAssocID="{A1793117-D40C-4EB7-AA66-A4B43478C33B}" presName="sibTrans" presStyleLbl="sibTrans1D1" presStyleIdx="5" presStyleCnt="7"/>
      <dgm:spPr/>
    </dgm:pt>
    <dgm:pt modelId="{A3430719-3B1C-4BC6-ACC8-1AD1DA90EBA2}" type="pres">
      <dgm:prSet presAssocID="{A1793117-D40C-4EB7-AA66-A4B43478C33B}" presName="connectorText" presStyleLbl="sibTrans1D1" presStyleIdx="5" presStyleCnt="7"/>
      <dgm:spPr/>
    </dgm:pt>
    <dgm:pt modelId="{5F6BCCE8-2463-4BF4-9FCA-D3AB3D53E1FE}" type="pres">
      <dgm:prSet presAssocID="{ACDFB3FD-A99F-46BA-8735-FD1BC74ED983}" presName="node" presStyleLbl="node1" presStyleIdx="6" presStyleCnt="8">
        <dgm:presLayoutVars>
          <dgm:bulletEnabled val="1"/>
        </dgm:presLayoutVars>
      </dgm:prSet>
      <dgm:spPr/>
    </dgm:pt>
    <dgm:pt modelId="{7DF8BB50-151E-47C2-A518-00CDD2E96B2B}" type="pres">
      <dgm:prSet presAssocID="{848EF688-A685-40CD-BC20-C07AD5DBC432}" presName="sibTrans" presStyleLbl="sibTrans1D1" presStyleIdx="6" presStyleCnt="7"/>
      <dgm:spPr/>
    </dgm:pt>
    <dgm:pt modelId="{0C01CF3C-AEB0-46EC-ABEE-370D07C51921}" type="pres">
      <dgm:prSet presAssocID="{848EF688-A685-40CD-BC20-C07AD5DBC432}" presName="connectorText" presStyleLbl="sibTrans1D1" presStyleIdx="6" presStyleCnt="7"/>
      <dgm:spPr/>
    </dgm:pt>
    <dgm:pt modelId="{A8AF9A9F-E335-47CE-A1DB-102DB1E7DD66}" type="pres">
      <dgm:prSet presAssocID="{093EA18C-2886-422F-AEAD-DA53F8A317E7}" presName="node" presStyleLbl="node1" presStyleIdx="7" presStyleCnt="8">
        <dgm:presLayoutVars>
          <dgm:bulletEnabled val="1"/>
        </dgm:presLayoutVars>
      </dgm:prSet>
      <dgm:spPr/>
    </dgm:pt>
  </dgm:ptLst>
  <dgm:cxnLst>
    <dgm:cxn modelId="{FF639300-940A-4F11-A921-8EC6242A2EC5}" type="presOf" srcId="{820335E4-6ADF-4924-8350-CEEB40464975}" destId="{F7244609-53C8-48B2-80B4-FB37D135C988}" srcOrd="0" destOrd="0" presId="urn:microsoft.com/office/officeart/2016/7/layout/RepeatingBendingProcessNew"/>
    <dgm:cxn modelId="{C16B4A03-B51B-4C45-A35A-C17A01D0B6A3}" srcId="{978EAB82-5E61-4CD2-8DD7-8131FC874911}" destId="{F6C49A21-B0E7-4F01-ACD4-1612696D587A}" srcOrd="4" destOrd="0" parTransId="{8C97A44A-D526-4449-AD33-02CFAA24591F}" sibTransId="{F4DB7B6A-AA49-449B-8B6C-6868BF691696}"/>
    <dgm:cxn modelId="{BC724B14-986C-4D74-A33A-CA2B9E344609}" type="presOf" srcId="{F6C49A21-B0E7-4F01-ACD4-1612696D587A}" destId="{BCDC9B64-8079-4585-9ABC-3347E87AE479}" srcOrd="0" destOrd="0" presId="urn:microsoft.com/office/officeart/2016/7/layout/RepeatingBendingProcessNew"/>
    <dgm:cxn modelId="{9D5BC72A-B0F6-48DB-AB2F-DAADA2003545}" type="presOf" srcId="{58D06C31-D0E7-411C-B95D-E76E6C328789}" destId="{3BBF1EDC-ED3A-4B39-B870-6E8857416326}" srcOrd="0" destOrd="0" presId="urn:microsoft.com/office/officeart/2016/7/layout/RepeatingBendingProcessNew"/>
    <dgm:cxn modelId="{DECEE735-0B6E-4500-820B-A4E85D5D2E3F}" srcId="{978EAB82-5E61-4CD2-8DD7-8131FC874911}" destId="{093EA18C-2886-422F-AEAD-DA53F8A317E7}" srcOrd="7" destOrd="0" parTransId="{8A3A8DE9-A590-419E-ADB0-9146E094F37B}" sibTransId="{51F831D8-4D3D-4076-8650-C03601ADA7C7}"/>
    <dgm:cxn modelId="{AB48703C-1683-4EF2-94AB-D246A953828B}" type="presOf" srcId="{3F5B6CF4-90CA-4EA7-A25A-3C6B024AF752}" destId="{6E02CD55-9B8E-4372-8D3D-7669864D6445}" srcOrd="1" destOrd="0" presId="urn:microsoft.com/office/officeart/2016/7/layout/RepeatingBendingProcessNew"/>
    <dgm:cxn modelId="{632EBA5B-F498-491C-B666-65482FF466E2}" srcId="{978EAB82-5E61-4CD2-8DD7-8131FC874911}" destId="{58D06C31-D0E7-411C-B95D-E76E6C328789}" srcOrd="0" destOrd="0" parTransId="{2E86ACD5-22B9-47A6-B656-FC82AA2DB70E}" sibTransId="{C49CEC0D-F054-459D-AA00-A5276855319B}"/>
    <dgm:cxn modelId="{A1F41673-A203-414B-8D9C-3E8BB3366259}" type="presOf" srcId="{F4DB7B6A-AA49-449B-8B6C-6868BF691696}" destId="{59DA5044-CA0F-4D89-A7C5-FE8668A17022}" srcOrd="0" destOrd="0" presId="urn:microsoft.com/office/officeart/2016/7/layout/RepeatingBendingProcessNew"/>
    <dgm:cxn modelId="{3AC8A155-5FCE-4271-A394-5095E7E818E7}" type="presOf" srcId="{652D2932-82AE-4C4B-983E-8C61AF29DABE}" destId="{880A8D4A-57EB-4AE8-A091-520C23D24962}" srcOrd="0" destOrd="0" presId="urn:microsoft.com/office/officeart/2016/7/layout/RepeatingBendingProcessNew"/>
    <dgm:cxn modelId="{548BAF57-8E2C-40DB-9D9B-960F54213057}" type="presOf" srcId="{C23DFA23-9FAA-4945-9305-FFDBE927B2A7}" destId="{19F651D9-3E84-402D-8166-5FFA047A2DB6}" srcOrd="0" destOrd="0" presId="urn:microsoft.com/office/officeart/2016/7/layout/RepeatingBendingProcessNew"/>
    <dgm:cxn modelId="{8062BE83-3FCB-4AE8-A8D2-172C2A96C52C}" type="presOf" srcId="{848EF688-A685-40CD-BC20-C07AD5DBC432}" destId="{7DF8BB50-151E-47C2-A518-00CDD2E96B2B}" srcOrd="0" destOrd="0" presId="urn:microsoft.com/office/officeart/2016/7/layout/RepeatingBendingProcessNew"/>
    <dgm:cxn modelId="{3E7A528E-E1C3-4E3B-8011-F91BEAB327DA}" type="presOf" srcId="{76DD7828-1952-4CDF-BFD2-A393D367E938}" destId="{698A68A6-C18C-4F2D-BC01-709BE6532B17}" srcOrd="0" destOrd="0" presId="urn:microsoft.com/office/officeart/2016/7/layout/RepeatingBendingProcessNew"/>
    <dgm:cxn modelId="{F7DB3C8F-5223-46AA-A175-37A14450CC6A}" type="presOf" srcId="{093EA18C-2886-422F-AEAD-DA53F8A317E7}" destId="{A8AF9A9F-E335-47CE-A1DB-102DB1E7DD66}" srcOrd="0" destOrd="0" presId="urn:microsoft.com/office/officeart/2016/7/layout/RepeatingBendingProcessNew"/>
    <dgm:cxn modelId="{15097F91-130A-431D-87A9-92ABD3E9411F}" srcId="{978EAB82-5E61-4CD2-8DD7-8131FC874911}" destId="{DD876634-0ED2-4CB4-90CB-5137E445A44D}" srcOrd="3" destOrd="0" parTransId="{F9EED0FD-2FE7-4049-AA62-D7A759F94E8B}" sibTransId="{3F5B6CF4-90CA-4EA7-A25A-3C6B024AF752}"/>
    <dgm:cxn modelId="{20E831A0-9A4F-47CF-8371-4C059F69D3E1}" type="presOf" srcId="{ACDFB3FD-A99F-46BA-8735-FD1BC74ED983}" destId="{5F6BCCE8-2463-4BF4-9FCA-D3AB3D53E1FE}" srcOrd="0" destOrd="0" presId="urn:microsoft.com/office/officeart/2016/7/layout/RepeatingBendingProcessNew"/>
    <dgm:cxn modelId="{EA6889A4-BCE9-43B3-82C1-172CF4440FF9}" srcId="{978EAB82-5E61-4CD2-8DD7-8131FC874911}" destId="{B25BEE10-F335-42A6-8A7E-F382C57291CB}" srcOrd="5" destOrd="0" parTransId="{9D5BAFE0-3943-4896-9261-FCB204019406}" sibTransId="{A1793117-D40C-4EB7-AA66-A4B43478C33B}"/>
    <dgm:cxn modelId="{DDACBEAA-70A6-46AB-84CD-F3FFEE6BE7D1}" type="presOf" srcId="{820335E4-6ADF-4924-8350-CEEB40464975}" destId="{2C1363EB-66CE-4B6E-B2DF-6F6F4205C16D}" srcOrd="1" destOrd="0" presId="urn:microsoft.com/office/officeart/2016/7/layout/RepeatingBendingProcessNew"/>
    <dgm:cxn modelId="{D19889B0-C1FF-4DB3-A10C-0791B193ADF0}" type="presOf" srcId="{978EAB82-5E61-4CD2-8DD7-8131FC874911}" destId="{F5AED90C-8666-4578-96DF-EE27C7BB9BD3}" srcOrd="0" destOrd="0" presId="urn:microsoft.com/office/officeart/2016/7/layout/RepeatingBendingProcessNew"/>
    <dgm:cxn modelId="{0D5784BC-AD3F-4F53-B4CF-6B9E3036A896}" type="presOf" srcId="{A1793117-D40C-4EB7-AA66-A4B43478C33B}" destId="{A3430719-3B1C-4BC6-ACC8-1AD1DA90EBA2}" srcOrd="1" destOrd="0" presId="urn:microsoft.com/office/officeart/2016/7/layout/RepeatingBendingProcessNew"/>
    <dgm:cxn modelId="{2D5410BD-DE5A-40CA-82A7-686F0CE92F9F}" type="presOf" srcId="{DD876634-0ED2-4CB4-90CB-5137E445A44D}" destId="{59FF863D-07E6-40FA-903E-45A8E785D715}" srcOrd="0" destOrd="0" presId="urn:microsoft.com/office/officeart/2016/7/layout/RepeatingBendingProcessNew"/>
    <dgm:cxn modelId="{17E8CAC1-61A5-4F3D-A269-7C8FC9E77832}" type="presOf" srcId="{B25BEE10-F335-42A6-8A7E-F382C57291CB}" destId="{6819ED46-1E36-4C6E-AB13-5FE55295B1FF}" srcOrd="0" destOrd="0" presId="urn:microsoft.com/office/officeart/2016/7/layout/RepeatingBendingProcessNew"/>
    <dgm:cxn modelId="{FB6AE9C2-25B6-47BA-A47F-2715C7E0C6BF}" srcId="{978EAB82-5E61-4CD2-8DD7-8131FC874911}" destId="{76DD7828-1952-4CDF-BFD2-A393D367E938}" srcOrd="2" destOrd="0" parTransId="{5E8438DD-37B9-48B8-B849-64A6376EC3FA}" sibTransId="{C23DFA23-9FAA-4945-9305-FFDBE927B2A7}"/>
    <dgm:cxn modelId="{084944CC-F162-4C9A-8B9A-88C73D90106B}" type="presOf" srcId="{848EF688-A685-40CD-BC20-C07AD5DBC432}" destId="{0C01CF3C-AEB0-46EC-ABEE-370D07C51921}" srcOrd="1" destOrd="0" presId="urn:microsoft.com/office/officeart/2016/7/layout/RepeatingBendingProcessNew"/>
    <dgm:cxn modelId="{6C2692D2-FDF9-4932-A73B-2667C2C5AB0D}" type="presOf" srcId="{C23DFA23-9FAA-4945-9305-FFDBE927B2A7}" destId="{ED41C967-6634-40B7-9AD2-B8087E53407F}" srcOrd="1" destOrd="0" presId="urn:microsoft.com/office/officeart/2016/7/layout/RepeatingBendingProcessNew"/>
    <dgm:cxn modelId="{C667B4DA-2A32-4B33-97E7-B26D128006BC}" type="presOf" srcId="{F4DB7B6A-AA49-449B-8B6C-6868BF691696}" destId="{951B6804-DFA4-401F-9718-0F8DCE066269}" srcOrd="1" destOrd="0" presId="urn:microsoft.com/office/officeart/2016/7/layout/RepeatingBendingProcessNew"/>
    <dgm:cxn modelId="{C1643CDB-47C5-4F7B-B47B-1C5AE1187FB1}" type="presOf" srcId="{A1793117-D40C-4EB7-AA66-A4B43478C33B}" destId="{BDD56836-F888-4D1A-8C43-1E724193639B}" srcOrd="0" destOrd="0" presId="urn:microsoft.com/office/officeart/2016/7/layout/RepeatingBendingProcessNew"/>
    <dgm:cxn modelId="{66FA6FE3-8002-42DB-B198-6998184073D3}" type="presOf" srcId="{C49CEC0D-F054-459D-AA00-A5276855319B}" destId="{4FE3AE32-9FDA-4457-A580-2EDFD3FB9493}" srcOrd="0" destOrd="0" presId="urn:microsoft.com/office/officeart/2016/7/layout/RepeatingBendingProcessNew"/>
    <dgm:cxn modelId="{6B324AE4-5FC4-4A7A-9696-B5DAA6F67B5D}" srcId="{978EAB82-5E61-4CD2-8DD7-8131FC874911}" destId="{ACDFB3FD-A99F-46BA-8735-FD1BC74ED983}" srcOrd="6" destOrd="0" parTransId="{F213AE9A-F749-4E0C-99E5-0C1CF664613B}" sibTransId="{848EF688-A685-40CD-BC20-C07AD5DBC432}"/>
    <dgm:cxn modelId="{9A2DD4E4-B4F0-4031-9A20-88A0678E8DC8}" type="presOf" srcId="{3F5B6CF4-90CA-4EA7-A25A-3C6B024AF752}" destId="{E060EB04-604C-49FD-A7E1-2672D2C55522}" srcOrd="0" destOrd="0" presId="urn:microsoft.com/office/officeart/2016/7/layout/RepeatingBendingProcessNew"/>
    <dgm:cxn modelId="{778003EC-98FA-43B1-9DCD-0B55DCF1E97C}" type="presOf" srcId="{C49CEC0D-F054-459D-AA00-A5276855319B}" destId="{3C74A443-CFDD-4289-A875-8D7594F6C101}" srcOrd="1" destOrd="0" presId="urn:microsoft.com/office/officeart/2016/7/layout/RepeatingBendingProcessNew"/>
    <dgm:cxn modelId="{4095DBF4-F0E4-4023-8836-73A378EACCBE}" srcId="{978EAB82-5E61-4CD2-8DD7-8131FC874911}" destId="{652D2932-82AE-4C4B-983E-8C61AF29DABE}" srcOrd="1" destOrd="0" parTransId="{009C5594-1350-48C2-99C0-9D7532DCCFC1}" sibTransId="{820335E4-6ADF-4924-8350-CEEB40464975}"/>
    <dgm:cxn modelId="{90071CEB-CF33-47D3-9439-EB7655DBF7EF}" type="presParOf" srcId="{F5AED90C-8666-4578-96DF-EE27C7BB9BD3}" destId="{3BBF1EDC-ED3A-4B39-B870-6E8857416326}" srcOrd="0" destOrd="0" presId="urn:microsoft.com/office/officeart/2016/7/layout/RepeatingBendingProcessNew"/>
    <dgm:cxn modelId="{1FC9522A-ECF5-4821-B1C8-EB416FE81F2C}" type="presParOf" srcId="{F5AED90C-8666-4578-96DF-EE27C7BB9BD3}" destId="{4FE3AE32-9FDA-4457-A580-2EDFD3FB9493}" srcOrd="1" destOrd="0" presId="urn:microsoft.com/office/officeart/2016/7/layout/RepeatingBendingProcessNew"/>
    <dgm:cxn modelId="{823B22A9-1F3E-44CC-8DE6-366AEE0F07AC}" type="presParOf" srcId="{4FE3AE32-9FDA-4457-A580-2EDFD3FB9493}" destId="{3C74A443-CFDD-4289-A875-8D7594F6C101}" srcOrd="0" destOrd="0" presId="urn:microsoft.com/office/officeart/2016/7/layout/RepeatingBendingProcessNew"/>
    <dgm:cxn modelId="{6F079A98-2B60-4846-8D86-ADCEDC1AFA0B}" type="presParOf" srcId="{F5AED90C-8666-4578-96DF-EE27C7BB9BD3}" destId="{880A8D4A-57EB-4AE8-A091-520C23D24962}" srcOrd="2" destOrd="0" presId="urn:microsoft.com/office/officeart/2016/7/layout/RepeatingBendingProcessNew"/>
    <dgm:cxn modelId="{FAFFD741-B163-4D26-BCBB-6E8D60134B45}" type="presParOf" srcId="{F5AED90C-8666-4578-96DF-EE27C7BB9BD3}" destId="{F7244609-53C8-48B2-80B4-FB37D135C988}" srcOrd="3" destOrd="0" presId="urn:microsoft.com/office/officeart/2016/7/layout/RepeatingBendingProcessNew"/>
    <dgm:cxn modelId="{BD31C7B0-3071-4050-AD98-A705D9E5AAB0}" type="presParOf" srcId="{F7244609-53C8-48B2-80B4-FB37D135C988}" destId="{2C1363EB-66CE-4B6E-B2DF-6F6F4205C16D}" srcOrd="0" destOrd="0" presId="urn:microsoft.com/office/officeart/2016/7/layout/RepeatingBendingProcessNew"/>
    <dgm:cxn modelId="{B4E2CED5-A370-4FCF-A677-A6BA0ACBC701}" type="presParOf" srcId="{F5AED90C-8666-4578-96DF-EE27C7BB9BD3}" destId="{698A68A6-C18C-4F2D-BC01-709BE6532B17}" srcOrd="4" destOrd="0" presId="urn:microsoft.com/office/officeart/2016/7/layout/RepeatingBendingProcessNew"/>
    <dgm:cxn modelId="{AFCC33CA-A800-41FB-AA8D-4D43AFB597BE}" type="presParOf" srcId="{F5AED90C-8666-4578-96DF-EE27C7BB9BD3}" destId="{19F651D9-3E84-402D-8166-5FFA047A2DB6}" srcOrd="5" destOrd="0" presId="urn:microsoft.com/office/officeart/2016/7/layout/RepeatingBendingProcessNew"/>
    <dgm:cxn modelId="{C1FA4524-E778-42BC-9EE3-26AAE640B0BB}" type="presParOf" srcId="{19F651D9-3E84-402D-8166-5FFA047A2DB6}" destId="{ED41C967-6634-40B7-9AD2-B8087E53407F}" srcOrd="0" destOrd="0" presId="urn:microsoft.com/office/officeart/2016/7/layout/RepeatingBendingProcessNew"/>
    <dgm:cxn modelId="{17168389-7E5E-43A6-A5C2-E81008FA0293}" type="presParOf" srcId="{F5AED90C-8666-4578-96DF-EE27C7BB9BD3}" destId="{59FF863D-07E6-40FA-903E-45A8E785D715}" srcOrd="6" destOrd="0" presId="urn:microsoft.com/office/officeart/2016/7/layout/RepeatingBendingProcessNew"/>
    <dgm:cxn modelId="{ED163145-447E-4A83-8931-C457FFDC8F21}" type="presParOf" srcId="{F5AED90C-8666-4578-96DF-EE27C7BB9BD3}" destId="{E060EB04-604C-49FD-A7E1-2672D2C55522}" srcOrd="7" destOrd="0" presId="urn:microsoft.com/office/officeart/2016/7/layout/RepeatingBendingProcessNew"/>
    <dgm:cxn modelId="{CF522D4B-C1BA-4FC8-A3CE-42E27792FE57}" type="presParOf" srcId="{E060EB04-604C-49FD-A7E1-2672D2C55522}" destId="{6E02CD55-9B8E-4372-8D3D-7669864D6445}" srcOrd="0" destOrd="0" presId="urn:microsoft.com/office/officeart/2016/7/layout/RepeatingBendingProcessNew"/>
    <dgm:cxn modelId="{3DFDBC42-0F15-40D0-9320-27F3C7154FF8}" type="presParOf" srcId="{F5AED90C-8666-4578-96DF-EE27C7BB9BD3}" destId="{BCDC9B64-8079-4585-9ABC-3347E87AE479}" srcOrd="8" destOrd="0" presId="urn:microsoft.com/office/officeart/2016/7/layout/RepeatingBendingProcessNew"/>
    <dgm:cxn modelId="{5013EA32-4C99-4DD0-8347-0F8B50F7DB1C}" type="presParOf" srcId="{F5AED90C-8666-4578-96DF-EE27C7BB9BD3}" destId="{59DA5044-CA0F-4D89-A7C5-FE8668A17022}" srcOrd="9" destOrd="0" presId="urn:microsoft.com/office/officeart/2016/7/layout/RepeatingBendingProcessNew"/>
    <dgm:cxn modelId="{74342736-120C-43E6-9799-4D49BF2AABAC}" type="presParOf" srcId="{59DA5044-CA0F-4D89-A7C5-FE8668A17022}" destId="{951B6804-DFA4-401F-9718-0F8DCE066269}" srcOrd="0" destOrd="0" presId="urn:microsoft.com/office/officeart/2016/7/layout/RepeatingBendingProcessNew"/>
    <dgm:cxn modelId="{3140A812-036B-4385-B36A-1ED674396124}" type="presParOf" srcId="{F5AED90C-8666-4578-96DF-EE27C7BB9BD3}" destId="{6819ED46-1E36-4C6E-AB13-5FE55295B1FF}" srcOrd="10" destOrd="0" presId="urn:microsoft.com/office/officeart/2016/7/layout/RepeatingBendingProcessNew"/>
    <dgm:cxn modelId="{181994E1-4240-47E8-B002-6E690127C3EB}" type="presParOf" srcId="{F5AED90C-8666-4578-96DF-EE27C7BB9BD3}" destId="{BDD56836-F888-4D1A-8C43-1E724193639B}" srcOrd="11" destOrd="0" presId="urn:microsoft.com/office/officeart/2016/7/layout/RepeatingBendingProcessNew"/>
    <dgm:cxn modelId="{1E1CEFE0-C7A5-4146-9B0D-6362B72C6BB1}" type="presParOf" srcId="{BDD56836-F888-4D1A-8C43-1E724193639B}" destId="{A3430719-3B1C-4BC6-ACC8-1AD1DA90EBA2}" srcOrd="0" destOrd="0" presId="urn:microsoft.com/office/officeart/2016/7/layout/RepeatingBendingProcessNew"/>
    <dgm:cxn modelId="{52764630-0851-4754-9A0F-DA337DF35DCB}" type="presParOf" srcId="{F5AED90C-8666-4578-96DF-EE27C7BB9BD3}" destId="{5F6BCCE8-2463-4BF4-9FCA-D3AB3D53E1FE}" srcOrd="12" destOrd="0" presId="urn:microsoft.com/office/officeart/2016/7/layout/RepeatingBendingProcessNew"/>
    <dgm:cxn modelId="{338BE64F-DC35-4AD6-8CDC-682E00592592}" type="presParOf" srcId="{F5AED90C-8666-4578-96DF-EE27C7BB9BD3}" destId="{7DF8BB50-151E-47C2-A518-00CDD2E96B2B}" srcOrd="13" destOrd="0" presId="urn:microsoft.com/office/officeart/2016/7/layout/RepeatingBendingProcessNew"/>
    <dgm:cxn modelId="{CE2CF668-865F-4880-ACB2-F268984A6311}" type="presParOf" srcId="{7DF8BB50-151E-47C2-A518-00CDD2E96B2B}" destId="{0C01CF3C-AEB0-46EC-ABEE-370D07C51921}" srcOrd="0" destOrd="0" presId="urn:microsoft.com/office/officeart/2016/7/layout/RepeatingBendingProcessNew"/>
    <dgm:cxn modelId="{1C67B71D-769F-4056-A5DB-4C9519792100}" type="presParOf" srcId="{F5AED90C-8666-4578-96DF-EE27C7BB9BD3}" destId="{A8AF9A9F-E335-47CE-A1DB-102DB1E7DD66}"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BB5805-7B39-49E5-B229-A8A7FCD389E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21805AF-B824-40E8-B7D8-E758C4E7324C}">
      <dgm:prSet/>
      <dgm:spPr/>
      <dgm:t>
        <a:bodyPr/>
        <a:lstStyle/>
        <a:p>
          <a:r>
            <a:rPr lang="en-US"/>
            <a:t>Summary of Findings: The analysis highlighted a general downward trend in death rates from violence, with the forecasting models providing valuable insights into future rates.</a:t>
          </a:r>
        </a:p>
      </dgm:t>
    </dgm:pt>
    <dgm:pt modelId="{23221F17-B1B1-46F4-920C-A3EFDFDAC2FE}" type="parTrans" cxnId="{2CD84708-7F7C-4DAB-A857-4A0BBDE7B07B}">
      <dgm:prSet/>
      <dgm:spPr/>
      <dgm:t>
        <a:bodyPr/>
        <a:lstStyle/>
        <a:p>
          <a:endParaRPr lang="en-US"/>
        </a:p>
      </dgm:t>
    </dgm:pt>
    <dgm:pt modelId="{C258C438-FC78-430F-A1DC-78B79841B9C9}" type="sibTrans" cxnId="{2CD84708-7F7C-4DAB-A857-4A0BBDE7B07B}">
      <dgm:prSet/>
      <dgm:spPr/>
      <dgm:t>
        <a:bodyPr/>
        <a:lstStyle/>
        <a:p>
          <a:endParaRPr lang="en-US"/>
        </a:p>
      </dgm:t>
    </dgm:pt>
    <dgm:pt modelId="{BA3DD37C-8F38-4EE9-96BB-75DC8B43185A}">
      <dgm:prSet/>
      <dgm:spPr/>
      <dgm:t>
        <a:bodyPr/>
        <a:lstStyle/>
        <a:p>
          <a:r>
            <a:rPr lang="en-US"/>
            <a:t>Model Performance: The Exponential Smoothing model showed marginally better performance, suggesting its suitability for similar time series data in public health.</a:t>
          </a:r>
        </a:p>
      </dgm:t>
    </dgm:pt>
    <dgm:pt modelId="{5471A773-9687-439F-B01A-3DD742DE2F13}" type="parTrans" cxnId="{B9965D7C-7832-4F05-A7AD-9FF3D2338439}">
      <dgm:prSet/>
      <dgm:spPr/>
      <dgm:t>
        <a:bodyPr/>
        <a:lstStyle/>
        <a:p>
          <a:endParaRPr lang="en-US"/>
        </a:p>
      </dgm:t>
    </dgm:pt>
    <dgm:pt modelId="{DA5EB5B5-3191-4F70-B7F7-20908849B9B9}" type="sibTrans" cxnId="{B9965D7C-7832-4F05-A7AD-9FF3D2338439}">
      <dgm:prSet/>
      <dgm:spPr/>
      <dgm:t>
        <a:bodyPr/>
        <a:lstStyle/>
        <a:p>
          <a:endParaRPr lang="en-US"/>
        </a:p>
      </dgm:t>
    </dgm:pt>
    <dgm:pt modelId="{2546A64F-0077-4E31-9B35-80A3B599D945}">
      <dgm:prSet/>
      <dgm:spPr/>
      <dgm:t>
        <a:bodyPr/>
        <a:lstStyle/>
        <a:p>
          <a:r>
            <a:rPr lang="en-US"/>
            <a:t>Policy Implications: The insights from this analysis can inform policymakers about the effectiveness of interventions over time and help in prioritizing resource allocation.</a:t>
          </a:r>
        </a:p>
      </dgm:t>
    </dgm:pt>
    <dgm:pt modelId="{85FC2910-B238-42DF-9EFD-11C75357800A}" type="parTrans" cxnId="{A34CE3FA-6FA2-4629-AACB-FCC94E3E8A9F}">
      <dgm:prSet/>
      <dgm:spPr/>
      <dgm:t>
        <a:bodyPr/>
        <a:lstStyle/>
        <a:p>
          <a:endParaRPr lang="en-US"/>
        </a:p>
      </dgm:t>
    </dgm:pt>
    <dgm:pt modelId="{004D2FA9-623C-401B-8814-5BC43C38102D}" type="sibTrans" cxnId="{A34CE3FA-6FA2-4629-AACB-FCC94E3E8A9F}">
      <dgm:prSet/>
      <dgm:spPr/>
      <dgm:t>
        <a:bodyPr/>
        <a:lstStyle/>
        <a:p>
          <a:endParaRPr lang="en-US"/>
        </a:p>
      </dgm:t>
    </dgm:pt>
    <dgm:pt modelId="{D7D9D653-AA91-4734-B781-8305CF7798D5}" type="pres">
      <dgm:prSet presAssocID="{6CBB5805-7B39-49E5-B229-A8A7FCD389E8}" presName="vert0" presStyleCnt="0">
        <dgm:presLayoutVars>
          <dgm:dir/>
          <dgm:animOne val="branch"/>
          <dgm:animLvl val="lvl"/>
        </dgm:presLayoutVars>
      </dgm:prSet>
      <dgm:spPr/>
    </dgm:pt>
    <dgm:pt modelId="{4C62DD97-826E-4314-AD7A-7AEF38BDF1AA}" type="pres">
      <dgm:prSet presAssocID="{F21805AF-B824-40E8-B7D8-E758C4E7324C}" presName="thickLine" presStyleLbl="alignNode1" presStyleIdx="0" presStyleCnt="3"/>
      <dgm:spPr/>
    </dgm:pt>
    <dgm:pt modelId="{6F624A6F-D459-446E-889A-A175E90B3A39}" type="pres">
      <dgm:prSet presAssocID="{F21805AF-B824-40E8-B7D8-E758C4E7324C}" presName="horz1" presStyleCnt="0"/>
      <dgm:spPr/>
    </dgm:pt>
    <dgm:pt modelId="{7872E21A-74CE-4456-93C6-B44B26AE9F57}" type="pres">
      <dgm:prSet presAssocID="{F21805AF-B824-40E8-B7D8-E758C4E7324C}" presName="tx1" presStyleLbl="revTx" presStyleIdx="0" presStyleCnt="3"/>
      <dgm:spPr/>
    </dgm:pt>
    <dgm:pt modelId="{4F4F111D-51CD-43E7-90B2-3822BE3A9205}" type="pres">
      <dgm:prSet presAssocID="{F21805AF-B824-40E8-B7D8-E758C4E7324C}" presName="vert1" presStyleCnt="0"/>
      <dgm:spPr/>
    </dgm:pt>
    <dgm:pt modelId="{B8A92040-6B85-4384-8727-9148DFE192BF}" type="pres">
      <dgm:prSet presAssocID="{BA3DD37C-8F38-4EE9-96BB-75DC8B43185A}" presName="thickLine" presStyleLbl="alignNode1" presStyleIdx="1" presStyleCnt="3"/>
      <dgm:spPr/>
    </dgm:pt>
    <dgm:pt modelId="{627857FC-FB2C-4931-8143-F99344251C10}" type="pres">
      <dgm:prSet presAssocID="{BA3DD37C-8F38-4EE9-96BB-75DC8B43185A}" presName="horz1" presStyleCnt="0"/>
      <dgm:spPr/>
    </dgm:pt>
    <dgm:pt modelId="{34265791-1948-41AE-83CF-C1CFD29E8C05}" type="pres">
      <dgm:prSet presAssocID="{BA3DD37C-8F38-4EE9-96BB-75DC8B43185A}" presName="tx1" presStyleLbl="revTx" presStyleIdx="1" presStyleCnt="3"/>
      <dgm:spPr/>
    </dgm:pt>
    <dgm:pt modelId="{89A1C2AE-2AFE-443A-803D-9E8984F777DC}" type="pres">
      <dgm:prSet presAssocID="{BA3DD37C-8F38-4EE9-96BB-75DC8B43185A}" presName="vert1" presStyleCnt="0"/>
      <dgm:spPr/>
    </dgm:pt>
    <dgm:pt modelId="{F7DBB3B0-F8AD-4986-9114-832289709C0F}" type="pres">
      <dgm:prSet presAssocID="{2546A64F-0077-4E31-9B35-80A3B599D945}" presName="thickLine" presStyleLbl="alignNode1" presStyleIdx="2" presStyleCnt="3"/>
      <dgm:spPr/>
    </dgm:pt>
    <dgm:pt modelId="{97CCC2FD-E26A-4A2B-8A09-15593E879A2C}" type="pres">
      <dgm:prSet presAssocID="{2546A64F-0077-4E31-9B35-80A3B599D945}" presName="horz1" presStyleCnt="0"/>
      <dgm:spPr/>
    </dgm:pt>
    <dgm:pt modelId="{CDAE6815-3175-4CCD-B10E-B912F980FE1D}" type="pres">
      <dgm:prSet presAssocID="{2546A64F-0077-4E31-9B35-80A3B599D945}" presName="tx1" presStyleLbl="revTx" presStyleIdx="2" presStyleCnt="3"/>
      <dgm:spPr/>
    </dgm:pt>
    <dgm:pt modelId="{FD2A1C5F-6292-46DE-98C3-8B9F6A0FBD16}" type="pres">
      <dgm:prSet presAssocID="{2546A64F-0077-4E31-9B35-80A3B599D945}" presName="vert1" presStyleCnt="0"/>
      <dgm:spPr/>
    </dgm:pt>
  </dgm:ptLst>
  <dgm:cxnLst>
    <dgm:cxn modelId="{2CD84708-7F7C-4DAB-A857-4A0BBDE7B07B}" srcId="{6CBB5805-7B39-49E5-B229-A8A7FCD389E8}" destId="{F21805AF-B824-40E8-B7D8-E758C4E7324C}" srcOrd="0" destOrd="0" parTransId="{23221F17-B1B1-46F4-920C-A3EFDFDAC2FE}" sibTransId="{C258C438-FC78-430F-A1DC-78B79841B9C9}"/>
    <dgm:cxn modelId="{9F44060A-A553-4B28-9547-068A492B8E7A}" type="presOf" srcId="{6CBB5805-7B39-49E5-B229-A8A7FCD389E8}" destId="{D7D9D653-AA91-4734-B781-8305CF7798D5}" srcOrd="0" destOrd="0" presId="urn:microsoft.com/office/officeart/2008/layout/LinedList"/>
    <dgm:cxn modelId="{19ED5F42-F3D5-4943-8D0D-12C7C3326D6F}" type="presOf" srcId="{BA3DD37C-8F38-4EE9-96BB-75DC8B43185A}" destId="{34265791-1948-41AE-83CF-C1CFD29E8C05}" srcOrd="0" destOrd="0" presId="urn:microsoft.com/office/officeart/2008/layout/LinedList"/>
    <dgm:cxn modelId="{B9965D7C-7832-4F05-A7AD-9FF3D2338439}" srcId="{6CBB5805-7B39-49E5-B229-A8A7FCD389E8}" destId="{BA3DD37C-8F38-4EE9-96BB-75DC8B43185A}" srcOrd="1" destOrd="0" parTransId="{5471A773-9687-439F-B01A-3DD742DE2F13}" sibTransId="{DA5EB5B5-3191-4F70-B7F7-20908849B9B9}"/>
    <dgm:cxn modelId="{6CB02291-0DAC-4FB0-9530-E7152AAB575F}" type="presOf" srcId="{F21805AF-B824-40E8-B7D8-E758C4E7324C}" destId="{7872E21A-74CE-4456-93C6-B44B26AE9F57}" srcOrd="0" destOrd="0" presId="urn:microsoft.com/office/officeart/2008/layout/LinedList"/>
    <dgm:cxn modelId="{9ED83ABA-249F-4E77-9142-6D724F8F29F1}" type="presOf" srcId="{2546A64F-0077-4E31-9B35-80A3B599D945}" destId="{CDAE6815-3175-4CCD-B10E-B912F980FE1D}" srcOrd="0" destOrd="0" presId="urn:microsoft.com/office/officeart/2008/layout/LinedList"/>
    <dgm:cxn modelId="{A34CE3FA-6FA2-4629-AACB-FCC94E3E8A9F}" srcId="{6CBB5805-7B39-49E5-B229-A8A7FCD389E8}" destId="{2546A64F-0077-4E31-9B35-80A3B599D945}" srcOrd="2" destOrd="0" parTransId="{85FC2910-B238-42DF-9EFD-11C75357800A}" sibTransId="{004D2FA9-623C-401B-8814-5BC43C38102D}"/>
    <dgm:cxn modelId="{6719FC53-3EE5-40A2-901A-C32331007713}" type="presParOf" srcId="{D7D9D653-AA91-4734-B781-8305CF7798D5}" destId="{4C62DD97-826E-4314-AD7A-7AEF38BDF1AA}" srcOrd="0" destOrd="0" presId="urn:microsoft.com/office/officeart/2008/layout/LinedList"/>
    <dgm:cxn modelId="{30826465-74F5-4902-8845-7398DFFEA12F}" type="presParOf" srcId="{D7D9D653-AA91-4734-B781-8305CF7798D5}" destId="{6F624A6F-D459-446E-889A-A175E90B3A39}" srcOrd="1" destOrd="0" presId="urn:microsoft.com/office/officeart/2008/layout/LinedList"/>
    <dgm:cxn modelId="{9EEB5510-209E-42CB-B3E7-396EDCE5A4A5}" type="presParOf" srcId="{6F624A6F-D459-446E-889A-A175E90B3A39}" destId="{7872E21A-74CE-4456-93C6-B44B26AE9F57}" srcOrd="0" destOrd="0" presId="urn:microsoft.com/office/officeart/2008/layout/LinedList"/>
    <dgm:cxn modelId="{385309B3-CF00-481D-A24F-3373FEDE37D2}" type="presParOf" srcId="{6F624A6F-D459-446E-889A-A175E90B3A39}" destId="{4F4F111D-51CD-43E7-90B2-3822BE3A9205}" srcOrd="1" destOrd="0" presId="urn:microsoft.com/office/officeart/2008/layout/LinedList"/>
    <dgm:cxn modelId="{74BB0433-66EA-4988-AF9B-CA8D33E8A239}" type="presParOf" srcId="{D7D9D653-AA91-4734-B781-8305CF7798D5}" destId="{B8A92040-6B85-4384-8727-9148DFE192BF}" srcOrd="2" destOrd="0" presId="urn:microsoft.com/office/officeart/2008/layout/LinedList"/>
    <dgm:cxn modelId="{998BE0EC-621D-4CD6-A98B-8A4596484E62}" type="presParOf" srcId="{D7D9D653-AA91-4734-B781-8305CF7798D5}" destId="{627857FC-FB2C-4931-8143-F99344251C10}" srcOrd="3" destOrd="0" presId="urn:microsoft.com/office/officeart/2008/layout/LinedList"/>
    <dgm:cxn modelId="{8959D22B-5D7D-44E1-8E47-18FD7B338EF1}" type="presParOf" srcId="{627857FC-FB2C-4931-8143-F99344251C10}" destId="{34265791-1948-41AE-83CF-C1CFD29E8C05}" srcOrd="0" destOrd="0" presId="urn:microsoft.com/office/officeart/2008/layout/LinedList"/>
    <dgm:cxn modelId="{D8307C37-60C1-4E63-80F6-2A2A7208184B}" type="presParOf" srcId="{627857FC-FB2C-4931-8143-F99344251C10}" destId="{89A1C2AE-2AFE-443A-803D-9E8984F777DC}" srcOrd="1" destOrd="0" presId="urn:microsoft.com/office/officeart/2008/layout/LinedList"/>
    <dgm:cxn modelId="{E9E7BA80-FB01-4780-9408-B83A13FBA349}" type="presParOf" srcId="{D7D9D653-AA91-4734-B781-8305CF7798D5}" destId="{F7DBB3B0-F8AD-4986-9114-832289709C0F}" srcOrd="4" destOrd="0" presId="urn:microsoft.com/office/officeart/2008/layout/LinedList"/>
    <dgm:cxn modelId="{5F21381B-5158-4257-B476-5028F5A910E9}" type="presParOf" srcId="{D7D9D653-AA91-4734-B781-8305CF7798D5}" destId="{97CCC2FD-E26A-4A2B-8A09-15593E879A2C}" srcOrd="5" destOrd="0" presId="urn:microsoft.com/office/officeart/2008/layout/LinedList"/>
    <dgm:cxn modelId="{7FF430A6-4068-49BB-8D6E-19E1E0229592}" type="presParOf" srcId="{97CCC2FD-E26A-4A2B-8A09-15593E879A2C}" destId="{CDAE6815-3175-4CCD-B10E-B912F980FE1D}" srcOrd="0" destOrd="0" presId="urn:microsoft.com/office/officeart/2008/layout/LinedList"/>
    <dgm:cxn modelId="{D56266BE-79AE-478C-A3AE-0465EB6CEE5B}" type="presParOf" srcId="{97CCC2FD-E26A-4A2B-8A09-15593E879A2C}" destId="{FD2A1C5F-6292-46DE-98C3-8B9F6A0FBD1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6630BD-5F78-4E75-B1DA-EE2009D8FDEA}">
      <dsp:nvSpPr>
        <dsp:cNvPr id="0" name=""/>
        <dsp:cNvSpPr/>
      </dsp:nvSpPr>
      <dsp:spPr>
        <a:xfrm>
          <a:off x="0" y="0"/>
          <a:ext cx="5169435" cy="7414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CA" sz="3000" kern="1200"/>
            <a:t>Pratinav Jinwal</a:t>
          </a:r>
          <a:endParaRPr lang="en-US" sz="3000" kern="1200"/>
        </a:p>
      </dsp:txBody>
      <dsp:txXfrm>
        <a:off x="21716" y="21716"/>
        <a:ext cx="4282602" cy="698018"/>
      </dsp:txXfrm>
    </dsp:sp>
    <dsp:sp modelId="{3597EF33-C0B2-4BCA-AB08-F4F73E7F12F6}">
      <dsp:nvSpPr>
        <dsp:cNvPr id="0" name=""/>
        <dsp:cNvSpPr/>
      </dsp:nvSpPr>
      <dsp:spPr>
        <a:xfrm>
          <a:off x="386029" y="844430"/>
          <a:ext cx="5169435" cy="7414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CA" sz="3000" kern="1200" dirty="0"/>
            <a:t>Shubham Kharbanda</a:t>
          </a:r>
          <a:endParaRPr lang="en-US" sz="3000" kern="1200" dirty="0"/>
        </a:p>
      </dsp:txBody>
      <dsp:txXfrm>
        <a:off x="407745" y="866146"/>
        <a:ext cx="4258030" cy="698018"/>
      </dsp:txXfrm>
    </dsp:sp>
    <dsp:sp modelId="{7030C1A1-B10D-4409-8558-EF0BA44C9BEF}">
      <dsp:nvSpPr>
        <dsp:cNvPr id="0" name=""/>
        <dsp:cNvSpPr/>
      </dsp:nvSpPr>
      <dsp:spPr>
        <a:xfrm>
          <a:off x="772058" y="1688860"/>
          <a:ext cx="5169435" cy="7414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CA" sz="3000" kern="1200" dirty="0"/>
            <a:t>Karan Tejraj </a:t>
          </a:r>
          <a:r>
            <a:rPr lang="en-CA" sz="3000" kern="1200" dirty="0" err="1"/>
            <a:t>Kotian</a:t>
          </a:r>
          <a:r>
            <a:rPr lang="en-CA" sz="3000" kern="1200" dirty="0"/>
            <a:t> </a:t>
          </a:r>
          <a:endParaRPr lang="en-US" sz="3000" kern="1200" dirty="0"/>
        </a:p>
      </dsp:txBody>
      <dsp:txXfrm>
        <a:off x="793774" y="1710576"/>
        <a:ext cx="4258030" cy="698018"/>
      </dsp:txXfrm>
    </dsp:sp>
    <dsp:sp modelId="{8372D131-B190-4ADC-BA17-5E2750F23679}">
      <dsp:nvSpPr>
        <dsp:cNvPr id="0" name=""/>
        <dsp:cNvSpPr/>
      </dsp:nvSpPr>
      <dsp:spPr>
        <a:xfrm>
          <a:off x="1158087" y="2533290"/>
          <a:ext cx="5169435" cy="7414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CA" sz="3000" kern="1200" dirty="0" err="1"/>
            <a:t>Divyajot</a:t>
          </a:r>
          <a:r>
            <a:rPr lang="en-CA" sz="3000" kern="1200" dirty="0"/>
            <a:t> Singh Mankan</a:t>
          </a:r>
        </a:p>
      </dsp:txBody>
      <dsp:txXfrm>
        <a:off x="1179803" y="2555006"/>
        <a:ext cx="4258030" cy="698018"/>
      </dsp:txXfrm>
    </dsp:sp>
    <dsp:sp modelId="{5C8AF4A0-A50E-4C02-BD6D-69C91F5E448C}">
      <dsp:nvSpPr>
        <dsp:cNvPr id="0" name=""/>
        <dsp:cNvSpPr/>
      </dsp:nvSpPr>
      <dsp:spPr>
        <a:xfrm>
          <a:off x="1544116" y="3377721"/>
          <a:ext cx="5169435" cy="74145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CA" sz="3000" kern="1200"/>
            <a:t>Iqbaldeep Singh Bhullar</a:t>
          </a:r>
          <a:endParaRPr lang="en-US" sz="3000" kern="1200"/>
        </a:p>
      </dsp:txBody>
      <dsp:txXfrm>
        <a:off x="1565832" y="3399437"/>
        <a:ext cx="4258030" cy="698018"/>
      </dsp:txXfrm>
    </dsp:sp>
    <dsp:sp modelId="{F0150A4C-A8DC-49EF-9469-8714E0B472A5}">
      <dsp:nvSpPr>
        <dsp:cNvPr id="0" name=""/>
        <dsp:cNvSpPr/>
      </dsp:nvSpPr>
      <dsp:spPr>
        <a:xfrm>
          <a:off x="4687491" y="541671"/>
          <a:ext cx="481943" cy="481943"/>
        </a:xfrm>
        <a:prstGeom prst="downArrow">
          <a:avLst>
            <a:gd name="adj1" fmla="val 55000"/>
            <a:gd name="adj2" fmla="val 45000"/>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795928" y="541671"/>
        <a:ext cx="265069" cy="362662"/>
      </dsp:txXfrm>
    </dsp:sp>
    <dsp:sp modelId="{386E6CF2-CDD7-4DA3-B91B-6788E59FB205}">
      <dsp:nvSpPr>
        <dsp:cNvPr id="0" name=""/>
        <dsp:cNvSpPr/>
      </dsp:nvSpPr>
      <dsp:spPr>
        <a:xfrm>
          <a:off x="5073521" y="1386101"/>
          <a:ext cx="481943" cy="481943"/>
        </a:xfrm>
        <a:prstGeom prst="downArrow">
          <a:avLst>
            <a:gd name="adj1" fmla="val 55000"/>
            <a:gd name="adj2" fmla="val 45000"/>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181958" y="1386101"/>
        <a:ext cx="265069" cy="362662"/>
      </dsp:txXfrm>
    </dsp:sp>
    <dsp:sp modelId="{B369A7EF-A8AC-4B24-AE5B-7FCE3CBA576F}">
      <dsp:nvSpPr>
        <dsp:cNvPr id="0" name=""/>
        <dsp:cNvSpPr/>
      </dsp:nvSpPr>
      <dsp:spPr>
        <a:xfrm>
          <a:off x="5459550" y="2218174"/>
          <a:ext cx="481943" cy="481943"/>
        </a:xfrm>
        <a:prstGeom prst="downArrow">
          <a:avLst>
            <a:gd name="adj1" fmla="val 55000"/>
            <a:gd name="adj2" fmla="val 45000"/>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567987" y="2218174"/>
        <a:ext cx="265069" cy="362662"/>
      </dsp:txXfrm>
    </dsp:sp>
    <dsp:sp modelId="{E1206BE4-2C1E-4DCA-B944-1F9644050BFA}">
      <dsp:nvSpPr>
        <dsp:cNvPr id="0" name=""/>
        <dsp:cNvSpPr/>
      </dsp:nvSpPr>
      <dsp:spPr>
        <a:xfrm>
          <a:off x="5845579" y="3070842"/>
          <a:ext cx="481943" cy="481943"/>
        </a:xfrm>
        <a:prstGeom prst="downArrow">
          <a:avLst>
            <a:gd name="adj1" fmla="val 55000"/>
            <a:gd name="adj2" fmla="val 45000"/>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954016" y="3070842"/>
        <a:ext cx="265069" cy="3626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02E17-F3B2-48E9-A384-F1663215E461}">
      <dsp:nvSpPr>
        <dsp:cNvPr id="0" name=""/>
        <dsp:cNvSpPr/>
      </dsp:nvSpPr>
      <dsp:spPr>
        <a:xfrm>
          <a:off x="2241532" y="998603"/>
          <a:ext cx="484885" cy="91440"/>
        </a:xfrm>
        <a:custGeom>
          <a:avLst/>
          <a:gdLst/>
          <a:ahLst/>
          <a:cxnLst/>
          <a:rect l="0" t="0" r="0" b="0"/>
          <a:pathLst>
            <a:path>
              <a:moveTo>
                <a:pt x="0" y="45720"/>
              </a:moveTo>
              <a:lnTo>
                <a:pt x="484885"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041745"/>
        <a:ext cx="25774" cy="5154"/>
      </dsp:txXfrm>
    </dsp:sp>
    <dsp:sp modelId="{26514B0C-0D6A-4E11-9C51-A1D0F99C8FD3}">
      <dsp:nvSpPr>
        <dsp:cNvPr id="0" name=""/>
        <dsp:cNvSpPr/>
      </dsp:nvSpPr>
      <dsp:spPr>
        <a:xfrm>
          <a:off x="2092" y="371951"/>
          <a:ext cx="2241239" cy="134474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a:t>Initial Stationarity Check with ADF Test:</a:t>
          </a:r>
        </a:p>
      </dsp:txBody>
      <dsp:txXfrm>
        <a:off x="2092" y="371951"/>
        <a:ext cx="2241239" cy="1344743"/>
      </dsp:txXfrm>
    </dsp:sp>
    <dsp:sp modelId="{E7C49460-EEF1-4513-8122-EE93F6CDD17B}">
      <dsp:nvSpPr>
        <dsp:cNvPr id="0" name=""/>
        <dsp:cNvSpPr/>
      </dsp:nvSpPr>
      <dsp:spPr>
        <a:xfrm>
          <a:off x="4998257" y="998603"/>
          <a:ext cx="484885" cy="91440"/>
        </a:xfrm>
        <a:custGeom>
          <a:avLst/>
          <a:gdLst/>
          <a:ahLst/>
          <a:cxnLst/>
          <a:rect l="0" t="0" r="0" b="0"/>
          <a:pathLst>
            <a:path>
              <a:moveTo>
                <a:pt x="0" y="45720"/>
              </a:moveTo>
              <a:lnTo>
                <a:pt x="484885" y="45720"/>
              </a:lnTo>
            </a:path>
          </a:pathLst>
        </a:custGeom>
        <a:noFill/>
        <a:ln w="12700" cap="flat" cmpd="sng" algn="ctr">
          <a:solidFill>
            <a:schemeClr val="accent2">
              <a:hueOff val="1288723"/>
              <a:satOff val="-3699"/>
              <a:lumOff val="-59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041745"/>
        <a:ext cx="25774" cy="5154"/>
      </dsp:txXfrm>
    </dsp:sp>
    <dsp:sp modelId="{89525099-75C2-4830-8068-E6761EF4DE23}">
      <dsp:nvSpPr>
        <dsp:cNvPr id="0" name=""/>
        <dsp:cNvSpPr/>
      </dsp:nvSpPr>
      <dsp:spPr>
        <a:xfrm>
          <a:off x="2758817" y="371951"/>
          <a:ext cx="2241239" cy="1344743"/>
        </a:xfrm>
        <a:prstGeom prst="rect">
          <a:avLst/>
        </a:prstGeom>
        <a:solidFill>
          <a:schemeClr val="accent2">
            <a:hueOff val="1073936"/>
            <a:satOff val="-3082"/>
            <a:lumOff val="-493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a:t>Non-stationary results for India and Rest of the World (p-values &gt; 0.99).</a:t>
          </a:r>
        </a:p>
      </dsp:txBody>
      <dsp:txXfrm>
        <a:off x="2758817" y="371951"/>
        <a:ext cx="2241239" cy="1344743"/>
      </dsp:txXfrm>
    </dsp:sp>
    <dsp:sp modelId="{6C8B20AE-DE0E-49D8-9DCE-8B7F71153D18}">
      <dsp:nvSpPr>
        <dsp:cNvPr id="0" name=""/>
        <dsp:cNvSpPr/>
      </dsp:nvSpPr>
      <dsp:spPr>
        <a:xfrm>
          <a:off x="7754982" y="998603"/>
          <a:ext cx="484885" cy="91440"/>
        </a:xfrm>
        <a:custGeom>
          <a:avLst/>
          <a:gdLst/>
          <a:ahLst/>
          <a:cxnLst/>
          <a:rect l="0" t="0" r="0" b="0"/>
          <a:pathLst>
            <a:path>
              <a:moveTo>
                <a:pt x="0" y="45720"/>
              </a:moveTo>
              <a:lnTo>
                <a:pt x="484885" y="45720"/>
              </a:lnTo>
            </a:path>
          </a:pathLst>
        </a:custGeom>
        <a:noFill/>
        <a:ln w="12700" cap="flat" cmpd="sng" algn="ctr">
          <a:solidFill>
            <a:schemeClr val="accent2">
              <a:hueOff val="2577445"/>
              <a:satOff val="-7397"/>
              <a:lumOff val="-1184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041745"/>
        <a:ext cx="25774" cy="5154"/>
      </dsp:txXfrm>
    </dsp:sp>
    <dsp:sp modelId="{4950FF4C-8995-4BD4-B77D-3EA45DA61A49}">
      <dsp:nvSpPr>
        <dsp:cNvPr id="0" name=""/>
        <dsp:cNvSpPr/>
      </dsp:nvSpPr>
      <dsp:spPr>
        <a:xfrm>
          <a:off x="5515542" y="371951"/>
          <a:ext cx="2241239" cy="1344743"/>
        </a:xfrm>
        <a:prstGeom prst="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a:t>Data Transformation:</a:t>
          </a:r>
        </a:p>
      </dsp:txBody>
      <dsp:txXfrm>
        <a:off x="5515542" y="371951"/>
        <a:ext cx="2241239" cy="1344743"/>
      </dsp:txXfrm>
    </dsp:sp>
    <dsp:sp modelId="{60DF93B3-F147-4C9A-A51A-F237C2EF457E}">
      <dsp:nvSpPr>
        <dsp:cNvPr id="0" name=""/>
        <dsp:cNvSpPr/>
      </dsp:nvSpPr>
      <dsp:spPr>
        <a:xfrm>
          <a:off x="1122712" y="1714895"/>
          <a:ext cx="8270175" cy="484885"/>
        </a:xfrm>
        <a:custGeom>
          <a:avLst/>
          <a:gdLst/>
          <a:ahLst/>
          <a:cxnLst/>
          <a:rect l="0" t="0" r="0" b="0"/>
          <a:pathLst>
            <a:path>
              <a:moveTo>
                <a:pt x="8270175" y="0"/>
              </a:moveTo>
              <a:lnTo>
                <a:pt x="8270175" y="259542"/>
              </a:lnTo>
              <a:lnTo>
                <a:pt x="0" y="259542"/>
              </a:lnTo>
              <a:lnTo>
                <a:pt x="0" y="484885"/>
              </a:lnTo>
            </a:path>
          </a:pathLst>
        </a:custGeom>
        <a:noFill/>
        <a:ln w="12700" cap="flat" cmpd="sng" algn="ctr">
          <a:solidFill>
            <a:schemeClr val="accent2">
              <a:hueOff val="3866169"/>
              <a:satOff val="-11096"/>
              <a:lumOff val="-17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1954760"/>
        <a:ext cx="414311" cy="5154"/>
      </dsp:txXfrm>
    </dsp:sp>
    <dsp:sp modelId="{69D376A5-8CE9-45FF-A62E-884F1523D999}">
      <dsp:nvSpPr>
        <dsp:cNvPr id="0" name=""/>
        <dsp:cNvSpPr/>
      </dsp:nvSpPr>
      <dsp:spPr>
        <a:xfrm>
          <a:off x="8272267" y="371951"/>
          <a:ext cx="2241239" cy="1344743"/>
        </a:xfrm>
        <a:prstGeom prst="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a:t>Applied first-order differencing to India's data.</a:t>
          </a:r>
        </a:p>
      </dsp:txBody>
      <dsp:txXfrm>
        <a:off x="8272267" y="371951"/>
        <a:ext cx="2241239" cy="1344743"/>
      </dsp:txXfrm>
    </dsp:sp>
    <dsp:sp modelId="{46522056-09EA-4E0A-9656-59429F5910A9}">
      <dsp:nvSpPr>
        <dsp:cNvPr id="0" name=""/>
        <dsp:cNvSpPr/>
      </dsp:nvSpPr>
      <dsp:spPr>
        <a:xfrm>
          <a:off x="2241532" y="2858832"/>
          <a:ext cx="484885" cy="91440"/>
        </a:xfrm>
        <a:custGeom>
          <a:avLst/>
          <a:gdLst/>
          <a:ahLst/>
          <a:cxnLst/>
          <a:rect l="0" t="0" r="0" b="0"/>
          <a:pathLst>
            <a:path>
              <a:moveTo>
                <a:pt x="0" y="45720"/>
              </a:moveTo>
              <a:lnTo>
                <a:pt x="484885" y="45720"/>
              </a:lnTo>
            </a:path>
          </a:pathLst>
        </a:custGeom>
        <a:noFill/>
        <a:ln w="12700" cap="flat" cmpd="sng" algn="ctr">
          <a:solidFill>
            <a:schemeClr val="accent2">
              <a:hueOff val="5154891"/>
              <a:satOff val="-14794"/>
              <a:lumOff val="-2368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2901975"/>
        <a:ext cx="25774" cy="5154"/>
      </dsp:txXfrm>
    </dsp:sp>
    <dsp:sp modelId="{D88BA666-78DC-4192-A78C-ADFCFC7F6B41}">
      <dsp:nvSpPr>
        <dsp:cNvPr id="0" name=""/>
        <dsp:cNvSpPr/>
      </dsp:nvSpPr>
      <dsp:spPr>
        <a:xfrm>
          <a:off x="2092" y="2232180"/>
          <a:ext cx="2241239" cy="1344743"/>
        </a:xfrm>
        <a:prstGeom prst="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a:t>Post-differencing ADF results: Statistic: -3.6689, p-value: 0.0046 (indicating stationarity).</a:t>
          </a:r>
        </a:p>
      </dsp:txBody>
      <dsp:txXfrm>
        <a:off x="2092" y="2232180"/>
        <a:ext cx="2241239" cy="1344743"/>
      </dsp:txXfrm>
    </dsp:sp>
    <dsp:sp modelId="{60F13701-ADA3-4EF8-A773-90708172F0DF}">
      <dsp:nvSpPr>
        <dsp:cNvPr id="0" name=""/>
        <dsp:cNvSpPr/>
      </dsp:nvSpPr>
      <dsp:spPr>
        <a:xfrm>
          <a:off x="4998257" y="2858832"/>
          <a:ext cx="484885" cy="91440"/>
        </a:xfrm>
        <a:custGeom>
          <a:avLst/>
          <a:gdLst/>
          <a:ahLst/>
          <a:cxnLst/>
          <a:rect l="0" t="0" r="0" b="0"/>
          <a:pathLst>
            <a:path>
              <a:moveTo>
                <a:pt x="0" y="45720"/>
              </a:moveTo>
              <a:lnTo>
                <a:pt x="484885"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2901975"/>
        <a:ext cx="25774" cy="5154"/>
      </dsp:txXfrm>
    </dsp:sp>
    <dsp:sp modelId="{0C53F0FE-7B81-46C7-AFD0-A615053AFDAE}">
      <dsp:nvSpPr>
        <dsp:cNvPr id="0" name=""/>
        <dsp:cNvSpPr/>
      </dsp:nvSpPr>
      <dsp:spPr>
        <a:xfrm>
          <a:off x="2758817" y="2232180"/>
          <a:ext cx="2241239" cy="1344743"/>
        </a:xfrm>
        <a:prstGeom prst="rect">
          <a:avLst/>
        </a:prstGeom>
        <a:solidFill>
          <a:schemeClr val="accent2">
            <a:hueOff val="5369678"/>
            <a:satOff val="-15411"/>
            <a:lumOff val="-2467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dirty="0"/>
            <a:t>Results Highlight</a:t>
          </a:r>
        </a:p>
      </dsp:txBody>
      <dsp:txXfrm>
        <a:off x="2758817" y="2232180"/>
        <a:ext cx="2241239" cy="1344743"/>
      </dsp:txXfrm>
    </dsp:sp>
    <dsp:sp modelId="{7C0FA927-1135-43A3-A3D3-AD41D98F223E}">
      <dsp:nvSpPr>
        <dsp:cNvPr id="0" name=""/>
        <dsp:cNvSpPr/>
      </dsp:nvSpPr>
      <dsp:spPr>
        <a:xfrm>
          <a:off x="5515542" y="2232180"/>
          <a:ext cx="2241239" cy="1344743"/>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666750">
            <a:lnSpc>
              <a:spcPct val="90000"/>
            </a:lnSpc>
            <a:spcBef>
              <a:spcPct val="0"/>
            </a:spcBef>
            <a:spcAft>
              <a:spcPct val="35000"/>
            </a:spcAft>
            <a:buNone/>
          </a:pPr>
          <a:r>
            <a:rPr lang="en-US" sz="1500" kern="1200"/>
            <a:t>Transition from non-stationary to stationary data crucial for ARIMA modeling.</a:t>
          </a:r>
        </a:p>
      </dsp:txBody>
      <dsp:txXfrm>
        <a:off x="5515542" y="2232180"/>
        <a:ext cx="2241239" cy="13447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81344-6713-4CEA-9679-AE9423745182}">
      <dsp:nvSpPr>
        <dsp:cNvPr id="0" name=""/>
        <dsp:cNvSpPr/>
      </dsp:nvSpPr>
      <dsp:spPr>
        <a:xfrm>
          <a:off x="2241532" y="998603"/>
          <a:ext cx="484885" cy="91440"/>
        </a:xfrm>
        <a:custGeom>
          <a:avLst/>
          <a:gdLst/>
          <a:ahLst/>
          <a:cxnLst/>
          <a:rect l="0" t="0" r="0" b="0"/>
          <a:pathLst>
            <a:path>
              <a:moveTo>
                <a:pt x="0" y="45720"/>
              </a:moveTo>
              <a:lnTo>
                <a:pt x="484885"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041745"/>
        <a:ext cx="25774" cy="5154"/>
      </dsp:txXfrm>
    </dsp:sp>
    <dsp:sp modelId="{CAE835FE-904E-4990-88C3-BCF3987F0D7E}">
      <dsp:nvSpPr>
        <dsp:cNvPr id="0" name=""/>
        <dsp:cNvSpPr/>
      </dsp:nvSpPr>
      <dsp:spPr>
        <a:xfrm>
          <a:off x="2092" y="371951"/>
          <a:ext cx="2241239" cy="134474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44550">
            <a:lnSpc>
              <a:spcPct val="90000"/>
            </a:lnSpc>
            <a:spcBef>
              <a:spcPct val="0"/>
            </a:spcBef>
            <a:spcAft>
              <a:spcPct val="35000"/>
            </a:spcAft>
            <a:buNone/>
          </a:pPr>
          <a:r>
            <a:rPr lang="en-US" sz="1900" kern="1200"/>
            <a:t>Analysis of ACF and PACF:</a:t>
          </a:r>
        </a:p>
      </dsp:txBody>
      <dsp:txXfrm>
        <a:off x="2092" y="371951"/>
        <a:ext cx="2241239" cy="1344743"/>
      </dsp:txXfrm>
    </dsp:sp>
    <dsp:sp modelId="{FB65B8D7-9EC3-4AC9-BB21-001637B47EB4}">
      <dsp:nvSpPr>
        <dsp:cNvPr id="0" name=""/>
        <dsp:cNvSpPr/>
      </dsp:nvSpPr>
      <dsp:spPr>
        <a:xfrm>
          <a:off x="4998257" y="998603"/>
          <a:ext cx="484885" cy="91440"/>
        </a:xfrm>
        <a:custGeom>
          <a:avLst/>
          <a:gdLst/>
          <a:ahLst/>
          <a:cxnLst/>
          <a:rect l="0" t="0" r="0" b="0"/>
          <a:pathLst>
            <a:path>
              <a:moveTo>
                <a:pt x="0" y="45720"/>
              </a:moveTo>
              <a:lnTo>
                <a:pt x="484885" y="45720"/>
              </a:lnTo>
            </a:path>
          </a:pathLst>
        </a:custGeom>
        <a:noFill/>
        <a:ln w="12700" cap="flat" cmpd="sng" algn="ctr">
          <a:solidFill>
            <a:schemeClr val="accent2">
              <a:hueOff val="1073936"/>
              <a:satOff val="-3082"/>
              <a:lumOff val="-493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041745"/>
        <a:ext cx="25774" cy="5154"/>
      </dsp:txXfrm>
    </dsp:sp>
    <dsp:sp modelId="{EDD1A37C-87D0-43AA-A661-00CAABB66964}">
      <dsp:nvSpPr>
        <dsp:cNvPr id="0" name=""/>
        <dsp:cNvSpPr/>
      </dsp:nvSpPr>
      <dsp:spPr>
        <a:xfrm>
          <a:off x="2758817" y="371951"/>
          <a:ext cx="2241239" cy="1344743"/>
        </a:xfrm>
        <a:prstGeom prst="rect">
          <a:avLst/>
        </a:prstGeom>
        <a:solidFill>
          <a:schemeClr val="accent2">
            <a:hueOff val="920516"/>
            <a:satOff val="-2642"/>
            <a:lumOff val="-423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44550">
            <a:lnSpc>
              <a:spcPct val="90000"/>
            </a:lnSpc>
            <a:spcBef>
              <a:spcPct val="0"/>
            </a:spcBef>
            <a:spcAft>
              <a:spcPct val="35000"/>
            </a:spcAft>
            <a:buNone/>
          </a:pPr>
          <a:r>
            <a:rPr lang="en-US" sz="1900" kern="1200"/>
            <a:t>Used to determine ARIMA model parameters (p, d, q).</a:t>
          </a:r>
        </a:p>
      </dsp:txBody>
      <dsp:txXfrm>
        <a:off x="2758817" y="371951"/>
        <a:ext cx="2241239" cy="1344743"/>
      </dsp:txXfrm>
    </dsp:sp>
    <dsp:sp modelId="{3469D612-B634-432B-AFC2-A83E1E132F09}">
      <dsp:nvSpPr>
        <dsp:cNvPr id="0" name=""/>
        <dsp:cNvSpPr/>
      </dsp:nvSpPr>
      <dsp:spPr>
        <a:xfrm>
          <a:off x="7754982" y="998603"/>
          <a:ext cx="484885" cy="91440"/>
        </a:xfrm>
        <a:custGeom>
          <a:avLst/>
          <a:gdLst/>
          <a:ahLst/>
          <a:cxnLst/>
          <a:rect l="0" t="0" r="0" b="0"/>
          <a:pathLst>
            <a:path>
              <a:moveTo>
                <a:pt x="0" y="45720"/>
              </a:moveTo>
              <a:lnTo>
                <a:pt x="484885" y="45720"/>
              </a:lnTo>
            </a:path>
          </a:pathLst>
        </a:custGeom>
        <a:noFill/>
        <a:ln w="12700" cap="flat" cmpd="sng" algn="ctr">
          <a:solidFill>
            <a:schemeClr val="accent2">
              <a:hueOff val="2147871"/>
              <a:satOff val="-6164"/>
              <a:lumOff val="-987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041745"/>
        <a:ext cx="25774" cy="5154"/>
      </dsp:txXfrm>
    </dsp:sp>
    <dsp:sp modelId="{DB5A1E1F-EDC0-41E8-AD86-8CBFAFB12EE8}">
      <dsp:nvSpPr>
        <dsp:cNvPr id="0" name=""/>
        <dsp:cNvSpPr/>
      </dsp:nvSpPr>
      <dsp:spPr>
        <a:xfrm>
          <a:off x="5515542" y="371951"/>
          <a:ext cx="2241239" cy="1344743"/>
        </a:xfrm>
        <a:prstGeom prst="rect">
          <a:avLst/>
        </a:prstGeom>
        <a:solidFill>
          <a:schemeClr val="accent2">
            <a:hueOff val="1841033"/>
            <a:satOff val="-5284"/>
            <a:lumOff val="-846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44550">
            <a:lnSpc>
              <a:spcPct val="90000"/>
            </a:lnSpc>
            <a:spcBef>
              <a:spcPct val="0"/>
            </a:spcBef>
            <a:spcAft>
              <a:spcPct val="35000"/>
            </a:spcAft>
            <a:buNone/>
          </a:pPr>
          <a:r>
            <a:rPr lang="en-US" sz="1900" kern="1200"/>
            <a:t>Parameter Insights:</a:t>
          </a:r>
        </a:p>
      </dsp:txBody>
      <dsp:txXfrm>
        <a:off x="5515542" y="371951"/>
        <a:ext cx="2241239" cy="1344743"/>
      </dsp:txXfrm>
    </dsp:sp>
    <dsp:sp modelId="{80042170-F91A-49CA-ADB2-6A631A8659DD}">
      <dsp:nvSpPr>
        <dsp:cNvPr id="0" name=""/>
        <dsp:cNvSpPr/>
      </dsp:nvSpPr>
      <dsp:spPr>
        <a:xfrm>
          <a:off x="1122712" y="1714895"/>
          <a:ext cx="8270175" cy="484885"/>
        </a:xfrm>
        <a:custGeom>
          <a:avLst/>
          <a:gdLst/>
          <a:ahLst/>
          <a:cxnLst/>
          <a:rect l="0" t="0" r="0" b="0"/>
          <a:pathLst>
            <a:path>
              <a:moveTo>
                <a:pt x="8270175" y="0"/>
              </a:moveTo>
              <a:lnTo>
                <a:pt x="8270175" y="259542"/>
              </a:lnTo>
              <a:lnTo>
                <a:pt x="0" y="259542"/>
              </a:lnTo>
              <a:lnTo>
                <a:pt x="0" y="484885"/>
              </a:lnTo>
            </a:path>
          </a:pathLst>
        </a:custGeom>
        <a:noFill/>
        <a:ln w="12700" cap="flat" cmpd="sng" algn="ctr">
          <a:solidFill>
            <a:schemeClr val="accent2">
              <a:hueOff val="3221807"/>
              <a:satOff val="-9246"/>
              <a:lumOff val="-1480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1954760"/>
        <a:ext cx="414311" cy="5154"/>
      </dsp:txXfrm>
    </dsp:sp>
    <dsp:sp modelId="{7F13BD2F-1094-4C28-BFEF-13140CCA4AC9}">
      <dsp:nvSpPr>
        <dsp:cNvPr id="0" name=""/>
        <dsp:cNvSpPr/>
      </dsp:nvSpPr>
      <dsp:spPr>
        <a:xfrm>
          <a:off x="8272267" y="371951"/>
          <a:ext cx="2241239" cy="1344743"/>
        </a:xfrm>
        <a:prstGeom prst="rect">
          <a:avLst/>
        </a:prstGeom>
        <a:solidFill>
          <a:schemeClr val="accent2">
            <a:hueOff val="2761549"/>
            <a:satOff val="-7926"/>
            <a:lumOff val="-126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44550">
            <a:lnSpc>
              <a:spcPct val="90000"/>
            </a:lnSpc>
            <a:spcBef>
              <a:spcPct val="0"/>
            </a:spcBef>
            <a:spcAft>
              <a:spcPct val="35000"/>
            </a:spcAft>
            <a:buNone/>
          </a:pPr>
          <a:r>
            <a:rPr lang="en-US" sz="1900" kern="1200"/>
            <a:t>p-value identified as 1 (based on PACF cut-off).</a:t>
          </a:r>
        </a:p>
      </dsp:txBody>
      <dsp:txXfrm>
        <a:off x="8272267" y="371951"/>
        <a:ext cx="2241239" cy="1344743"/>
      </dsp:txXfrm>
    </dsp:sp>
    <dsp:sp modelId="{EEAB08DA-5911-437D-8728-E156BE67B2D6}">
      <dsp:nvSpPr>
        <dsp:cNvPr id="0" name=""/>
        <dsp:cNvSpPr/>
      </dsp:nvSpPr>
      <dsp:spPr>
        <a:xfrm>
          <a:off x="2241532" y="2858832"/>
          <a:ext cx="484885" cy="91440"/>
        </a:xfrm>
        <a:custGeom>
          <a:avLst/>
          <a:gdLst/>
          <a:ahLst/>
          <a:cxnLst/>
          <a:rect l="0" t="0" r="0" b="0"/>
          <a:pathLst>
            <a:path>
              <a:moveTo>
                <a:pt x="0" y="45720"/>
              </a:moveTo>
              <a:lnTo>
                <a:pt x="484885" y="45720"/>
              </a:lnTo>
            </a:path>
          </a:pathLst>
        </a:custGeom>
        <a:noFill/>
        <a:ln w="12700" cap="flat" cmpd="sng" algn="ctr">
          <a:solidFill>
            <a:schemeClr val="accent2">
              <a:hueOff val="4295743"/>
              <a:satOff val="-12329"/>
              <a:lumOff val="-1973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2901975"/>
        <a:ext cx="25774" cy="5154"/>
      </dsp:txXfrm>
    </dsp:sp>
    <dsp:sp modelId="{2BBCE132-F0AE-431A-8990-57055EEFBA03}">
      <dsp:nvSpPr>
        <dsp:cNvPr id="0" name=""/>
        <dsp:cNvSpPr/>
      </dsp:nvSpPr>
      <dsp:spPr>
        <a:xfrm>
          <a:off x="2092" y="2232180"/>
          <a:ext cx="2241239" cy="1344743"/>
        </a:xfrm>
        <a:prstGeom prst="rect">
          <a:avLst/>
        </a:prstGeom>
        <a:solidFill>
          <a:schemeClr val="accent2">
            <a:hueOff val="3682065"/>
            <a:satOff val="-10567"/>
            <a:lumOff val="-1691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44550">
            <a:lnSpc>
              <a:spcPct val="90000"/>
            </a:lnSpc>
            <a:spcBef>
              <a:spcPct val="0"/>
            </a:spcBef>
            <a:spcAft>
              <a:spcPct val="35000"/>
            </a:spcAft>
            <a:buNone/>
          </a:pPr>
          <a:r>
            <a:rPr lang="en-US" sz="1900" kern="1200"/>
            <a:t>d-value already set to 1 (differencing order).</a:t>
          </a:r>
        </a:p>
      </dsp:txBody>
      <dsp:txXfrm>
        <a:off x="2092" y="2232180"/>
        <a:ext cx="2241239" cy="1344743"/>
      </dsp:txXfrm>
    </dsp:sp>
    <dsp:sp modelId="{3286563D-9DB8-4DD5-B25A-1B88C9A28D2F}">
      <dsp:nvSpPr>
        <dsp:cNvPr id="0" name=""/>
        <dsp:cNvSpPr/>
      </dsp:nvSpPr>
      <dsp:spPr>
        <a:xfrm>
          <a:off x="4998257" y="2858832"/>
          <a:ext cx="484885" cy="91440"/>
        </a:xfrm>
        <a:custGeom>
          <a:avLst/>
          <a:gdLst/>
          <a:ahLst/>
          <a:cxnLst/>
          <a:rect l="0" t="0" r="0" b="0"/>
          <a:pathLst>
            <a:path>
              <a:moveTo>
                <a:pt x="0" y="45720"/>
              </a:moveTo>
              <a:lnTo>
                <a:pt x="484885" y="45720"/>
              </a:lnTo>
            </a:path>
          </a:pathLst>
        </a:custGeom>
        <a:noFill/>
        <a:ln w="12700" cap="flat" cmpd="sng" algn="ctr">
          <a:solidFill>
            <a:schemeClr val="accent2">
              <a:hueOff val="5369678"/>
              <a:satOff val="-15411"/>
              <a:lumOff val="-2467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2901975"/>
        <a:ext cx="25774" cy="5154"/>
      </dsp:txXfrm>
    </dsp:sp>
    <dsp:sp modelId="{5AD56B44-9707-46C4-9176-F15236434E6E}">
      <dsp:nvSpPr>
        <dsp:cNvPr id="0" name=""/>
        <dsp:cNvSpPr/>
      </dsp:nvSpPr>
      <dsp:spPr>
        <a:xfrm>
          <a:off x="2758817" y="2232180"/>
          <a:ext cx="2241239" cy="1344743"/>
        </a:xfrm>
        <a:prstGeom prst="rect">
          <a:avLst/>
        </a:prstGeom>
        <a:solidFill>
          <a:schemeClr val="accent2">
            <a:hueOff val="4602581"/>
            <a:satOff val="-13209"/>
            <a:lumOff val="-2114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44550">
            <a:lnSpc>
              <a:spcPct val="90000"/>
            </a:lnSpc>
            <a:spcBef>
              <a:spcPct val="0"/>
            </a:spcBef>
            <a:spcAft>
              <a:spcPct val="35000"/>
            </a:spcAft>
            <a:buNone/>
          </a:pPr>
          <a:r>
            <a:rPr lang="en-US" sz="1900" kern="1200"/>
            <a:t>q-value suggested as 1 (based on ACF plot).</a:t>
          </a:r>
        </a:p>
      </dsp:txBody>
      <dsp:txXfrm>
        <a:off x="2758817" y="2232180"/>
        <a:ext cx="2241239" cy="1344743"/>
      </dsp:txXfrm>
    </dsp:sp>
    <dsp:sp modelId="{B03026A4-6C0A-4935-9743-87B94144442A}">
      <dsp:nvSpPr>
        <dsp:cNvPr id="0" name=""/>
        <dsp:cNvSpPr/>
      </dsp:nvSpPr>
      <dsp:spPr>
        <a:xfrm>
          <a:off x="7754982" y="2858832"/>
          <a:ext cx="484885" cy="91440"/>
        </a:xfrm>
        <a:custGeom>
          <a:avLst/>
          <a:gdLst/>
          <a:ahLst/>
          <a:cxnLst/>
          <a:rect l="0" t="0" r="0" b="0"/>
          <a:pathLst>
            <a:path>
              <a:moveTo>
                <a:pt x="0" y="45720"/>
              </a:moveTo>
              <a:lnTo>
                <a:pt x="484885"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2901975"/>
        <a:ext cx="25774" cy="5154"/>
      </dsp:txXfrm>
    </dsp:sp>
    <dsp:sp modelId="{AC581148-3536-4E77-BF4B-BC4C8AEE18B1}">
      <dsp:nvSpPr>
        <dsp:cNvPr id="0" name=""/>
        <dsp:cNvSpPr/>
      </dsp:nvSpPr>
      <dsp:spPr>
        <a:xfrm>
          <a:off x="5515542" y="2232180"/>
          <a:ext cx="2241239" cy="1344743"/>
        </a:xfrm>
        <a:prstGeom prst="rect">
          <a:avLst/>
        </a:prstGeom>
        <a:solidFill>
          <a:schemeClr val="accent2">
            <a:hueOff val="5523098"/>
            <a:satOff val="-15851"/>
            <a:lumOff val="-2537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44550">
            <a:lnSpc>
              <a:spcPct val="90000"/>
            </a:lnSpc>
            <a:spcBef>
              <a:spcPct val="0"/>
            </a:spcBef>
            <a:spcAft>
              <a:spcPct val="35000"/>
            </a:spcAft>
            <a:buNone/>
          </a:pPr>
          <a:r>
            <a:rPr lang="en-US" sz="1900" kern="1200"/>
            <a:t>Results Highlight:</a:t>
          </a:r>
        </a:p>
      </dsp:txBody>
      <dsp:txXfrm>
        <a:off x="5515542" y="2232180"/>
        <a:ext cx="2241239" cy="1344743"/>
      </dsp:txXfrm>
    </dsp:sp>
    <dsp:sp modelId="{2A27D3DE-4ADF-4D57-8902-D08AC85362D3}">
      <dsp:nvSpPr>
        <dsp:cNvPr id="0" name=""/>
        <dsp:cNvSpPr/>
      </dsp:nvSpPr>
      <dsp:spPr>
        <a:xfrm>
          <a:off x="8272267" y="2232180"/>
          <a:ext cx="2241239" cy="1344743"/>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844550">
            <a:lnSpc>
              <a:spcPct val="90000"/>
            </a:lnSpc>
            <a:spcBef>
              <a:spcPct val="0"/>
            </a:spcBef>
            <a:spcAft>
              <a:spcPct val="35000"/>
            </a:spcAft>
            <a:buNone/>
          </a:pPr>
          <a:r>
            <a:rPr lang="en-US" sz="1900" kern="1200"/>
            <a:t>Parameters for ARIMA model identified as (1, 1, 1) for India's data.</a:t>
          </a:r>
        </a:p>
      </dsp:txBody>
      <dsp:txXfrm>
        <a:off x="8272267" y="2232180"/>
        <a:ext cx="2241239" cy="1344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90B0D7-25CA-4187-8A60-24704C408466}">
      <dsp:nvSpPr>
        <dsp:cNvPr id="0" name=""/>
        <dsp:cNvSpPr/>
      </dsp:nvSpPr>
      <dsp:spPr>
        <a:xfrm>
          <a:off x="3243197" y="784453"/>
          <a:ext cx="603570" cy="91440"/>
        </a:xfrm>
        <a:custGeom>
          <a:avLst/>
          <a:gdLst/>
          <a:ahLst/>
          <a:cxnLst/>
          <a:rect l="0" t="0" r="0" b="0"/>
          <a:pathLst>
            <a:path>
              <a:moveTo>
                <a:pt x="0" y="45720"/>
              </a:moveTo>
              <a:lnTo>
                <a:pt x="603570"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29128" y="827002"/>
        <a:ext cx="31708" cy="6341"/>
      </dsp:txXfrm>
    </dsp:sp>
    <dsp:sp modelId="{1BF7922F-0D4C-4D75-9D37-417D4C68DFF5}">
      <dsp:nvSpPr>
        <dsp:cNvPr id="0" name=""/>
        <dsp:cNvSpPr/>
      </dsp:nvSpPr>
      <dsp:spPr>
        <a:xfrm>
          <a:off x="487732" y="2994"/>
          <a:ext cx="2757264" cy="165435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08" tIns="141820" rIns="135108" bIns="141820" numCol="1" spcCol="1270" anchor="ctr" anchorCtr="0">
          <a:noAutofit/>
        </a:bodyPr>
        <a:lstStyle/>
        <a:p>
          <a:pPr marL="0" lvl="0" indent="0" algn="ctr" defTabSz="977900">
            <a:lnSpc>
              <a:spcPct val="90000"/>
            </a:lnSpc>
            <a:spcBef>
              <a:spcPct val="0"/>
            </a:spcBef>
            <a:spcAft>
              <a:spcPct val="35000"/>
            </a:spcAft>
            <a:buNone/>
          </a:pPr>
          <a:r>
            <a:rPr lang="en-US" sz="2200" kern="1200"/>
            <a:t>ARIMA Model Fitting:Fitted ARIMA(1,1,1) model to both datasets.</a:t>
          </a:r>
        </a:p>
      </dsp:txBody>
      <dsp:txXfrm>
        <a:off x="487732" y="2994"/>
        <a:ext cx="2757264" cy="1654358"/>
      </dsp:txXfrm>
    </dsp:sp>
    <dsp:sp modelId="{2DB8A7CC-D715-470C-8C05-758B263779A4}">
      <dsp:nvSpPr>
        <dsp:cNvPr id="0" name=""/>
        <dsp:cNvSpPr/>
      </dsp:nvSpPr>
      <dsp:spPr>
        <a:xfrm>
          <a:off x="6634632" y="784453"/>
          <a:ext cx="603570" cy="91440"/>
        </a:xfrm>
        <a:custGeom>
          <a:avLst/>
          <a:gdLst/>
          <a:ahLst/>
          <a:cxnLst/>
          <a:rect l="0" t="0" r="0" b="0"/>
          <a:pathLst>
            <a:path>
              <a:moveTo>
                <a:pt x="0" y="45720"/>
              </a:moveTo>
              <a:lnTo>
                <a:pt x="603570" y="45720"/>
              </a:lnTo>
            </a:path>
          </a:pathLst>
        </a:custGeom>
        <a:noFill/>
        <a:ln w="12700" cap="flat" cmpd="sng" algn="ctr">
          <a:solidFill>
            <a:schemeClr val="accent5">
              <a:hueOff val="-4050717"/>
              <a:satOff val="-275"/>
              <a:lumOff val="65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20563" y="827002"/>
        <a:ext cx="31708" cy="6341"/>
      </dsp:txXfrm>
    </dsp:sp>
    <dsp:sp modelId="{94413C62-8045-4274-AFA5-BB8953618C40}">
      <dsp:nvSpPr>
        <dsp:cNvPr id="0" name=""/>
        <dsp:cNvSpPr/>
      </dsp:nvSpPr>
      <dsp:spPr>
        <a:xfrm>
          <a:off x="3879167" y="2994"/>
          <a:ext cx="2757264" cy="1654358"/>
        </a:xfrm>
        <a:prstGeom prst="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08" tIns="141820" rIns="135108" bIns="141820" numCol="1" spcCol="1270" anchor="ctr" anchorCtr="0">
          <a:noAutofit/>
        </a:bodyPr>
        <a:lstStyle/>
        <a:p>
          <a:pPr marL="0" lvl="0" indent="0" algn="ctr" defTabSz="977900">
            <a:lnSpc>
              <a:spcPct val="90000"/>
            </a:lnSpc>
            <a:spcBef>
              <a:spcPct val="0"/>
            </a:spcBef>
            <a:spcAft>
              <a:spcPct val="35000"/>
            </a:spcAft>
            <a:buNone/>
          </a:pPr>
          <a:r>
            <a:rPr lang="en-US" sz="2200" kern="1200"/>
            <a:t>Five-Year Forecast:Predicted suicide rates for the next 5 years.</a:t>
          </a:r>
        </a:p>
      </dsp:txBody>
      <dsp:txXfrm>
        <a:off x="3879167" y="2994"/>
        <a:ext cx="2757264" cy="1654358"/>
      </dsp:txXfrm>
    </dsp:sp>
    <dsp:sp modelId="{20CC380A-D551-4500-803F-9DD3AA34885A}">
      <dsp:nvSpPr>
        <dsp:cNvPr id="0" name=""/>
        <dsp:cNvSpPr/>
      </dsp:nvSpPr>
      <dsp:spPr>
        <a:xfrm>
          <a:off x="1866364" y="1655552"/>
          <a:ext cx="6782870" cy="603570"/>
        </a:xfrm>
        <a:custGeom>
          <a:avLst/>
          <a:gdLst/>
          <a:ahLst/>
          <a:cxnLst/>
          <a:rect l="0" t="0" r="0" b="0"/>
          <a:pathLst>
            <a:path>
              <a:moveTo>
                <a:pt x="6782870" y="0"/>
              </a:moveTo>
              <a:lnTo>
                <a:pt x="6782870" y="318885"/>
              </a:lnTo>
              <a:lnTo>
                <a:pt x="0" y="318885"/>
              </a:lnTo>
              <a:lnTo>
                <a:pt x="0" y="603570"/>
              </a:lnTo>
            </a:path>
          </a:pathLst>
        </a:custGeom>
        <a:noFill/>
        <a:ln w="12700" cap="flat" cmpd="sng" algn="ctr">
          <a:solidFill>
            <a:schemeClr val="accent5">
              <a:hueOff val="-8101434"/>
              <a:satOff val="-551"/>
              <a:lumOff val="13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7488" y="1954167"/>
        <a:ext cx="340622" cy="6341"/>
      </dsp:txXfrm>
    </dsp:sp>
    <dsp:sp modelId="{6CEA8A4F-A593-4322-84D5-4823A810E63B}">
      <dsp:nvSpPr>
        <dsp:cNvPr id="0" name=""/>
        <dsp:cNvSpPr/>
      </dsp:nvSpPr>
      <dsp:spPr>
        <a:xfrm>
          <a:off x="7270602" y="2994"/>
          <a:ext cx="2757264" cy="1654358"/>
        </a:xfrm>
        <a:prstGeom prst="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08" tIns="141820" rIns="135108" bIns="141820" numCol="1" spcCol="1270" anchor="ctr" anchorCtr="0">
          <a:noAutofit/>
        </a:bodyPr>
        <a:lstStyle/>
        <a:p>
          <a:pPr marL="0" lvl="0" indent="0" algn="ctr" defTabSz="977900">
            <a:lnSpc>
              <a:spcPct val="90000"/>
            </a:lnSpc>
            <a:spcBef>
              <a:spcPct val="0"/>
            </a:spcBef>
            <a:spcAft>
              <a:spcPct val="35000"/>
            </a:spcAft>
            <a:buNone/>
          </a:pPr>
          <a:r>
            <a:rPr lang="en-US" sz="2200" kern="1200"/>
            <a:t>Results Highlight:</a:t>
          </a:r>
        </a:p>
      </dsp:txBody>
      <dsp:txXfrm>
        <a:off x="7270602" y="2994"/>
        <a:ext cx="2757264" cy="1654358"/>
      </dsp:txXfrm>
    </dsp:sp>
    <dsp:sp modelId="{956D6503-0B80-4DD1-A317-412D6D0A7120}">
      <dsp:nvSpPr>
        <dsp:cNvPr id="0" name=""/>
        <dsp:cNvSpPr/>
      </dsp:nvSpPr>
      <dsp:spPr>
        <a:xfrm>
          <a:off x="3243197" y="3072982"/>
          <a:ext cx="603570" cy="91440"/>
        </a:xfrm>
        <a:custGeom>
          <a:avLst/>
          <a:gdLst/>
          <a:ahLst/>
          <a:cxnLst/>
          <a:rect l="0" t="0" r="0" b="0"/>
          <a:pathLst>
            <a:path>
              <a:moveTo>
                <a:pt x="0" y="45720"/>
              </a:moveTo>
              <a:lnTo>
                <a:pt x="603570" y="45720"/>
              </a:lnTo>
            </a:path>
          </a:pathLst>
        </a:custGeom>
        <a:noFill/>
        <a:ln w="12700" cap="flat" cmpd="sng" algn="ctr">
          <a:solidFill>
            <a:schemeClr val="accent5">
              <a:hueOff val="-12152150"/>
              <a:satOff val="-826"/>
              <a:lumOff val="1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29128" y="3115531"/>
        <a:ext cx="31708" cy="6341"/>
      </dsp:txXfrm>
    </dsp:sp>
    <dsp:sp modelId="{7A2D5873-8145-4EAB-8F8A-4502B0CE3A0E}">
      <dsp:nvSpPr>
        <dsp:cNvPr id="0" name=""/>
        <dsp:cNvSpPr/>
      </dsp:nvSpPr>
      <dsp:spPr>
        <a:xfrm>
          <a:off x="487732" y="2291523"/>
          <a:ext cx="2757264" cy="1654358"/>
        </a:xfrm>
        <a:prstGeom prst="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08" tIns="141820" rIns="135108" bIns="141820" numCol="1" spcCol="1270" anchor="ctr" anchorCtr="0">
          <a:noAutofit/>
        </a:bodyPr>
        <a:lstStyle/>
        <a:p>
          <a:pPr marL="0" lvl="0" indent="0" algn="ctr" defTabSz="977900">
            <a:lnSpc>
              <a:spcPct val="90000"/>
            </a:lnSpc>
            <a:spcBef>
              <a:spcPct val="0"/>
            </a:spcBef>
            <a:spcAft>
              <a:spcPct val="35000"/>
            </a:spcAft>
            <a:buNone/>
          </a:pPr>
          <a:r>
            <a:rPr lang="en-US" sz="2200" kern="1200"/>
            <a:t>India's Forecast: Shows a slight increase then stabilizes.</a:t>
          </a:r>
        </a:p>
      </dsp:txBody>
      <dsp:txXfrm>
        <a:off x="487732" y="2291523"/>
        <a:ext cx="2757264" cy="1654358"/>
      </dsp:txXfrm>
    </dsp:sp>
    <dsp:sp modelId="{FBEAAD66-D012-4DAA-B95A-8DC68F187EB3}">
      <dsp:nvSpPr>
        <dsp:cNvPr id="0" name=""/>
        <dsp:cNvSpPr/>
      </dsp:nvSpPr>
      <dsp:spPr>
        <a:xfrm>
          <a:off x="3879167" y="2291523"/>
          <a:ext cx="2757264" cy="1654358"/>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08" tIns="141820" rIns="135108" bIns="141820" numCol="1" spcCol="1270" anchor="ctr" anchorCtr="0">
          <a:noAutofit/>
        </a:bodyPr>
        <a:lstStyle/>
        <a:p>
          <a:pPr marL="0" lvl="0" indent="0" algn="ctr" defTabSz="977900">
            <a:lnSpc>
              <a:spcPct val="90000"/>
            </a:lnSpc>
            <a:spcBef>
              <a:spcPct val="0"/>
            </a:spcBef>
            <a:spcAft>
              <a:spcPct val="35000"/>
            </a:spcAft>
            <a:buNone/>
          </a:pPr>
          <a:r>
            <a:rPr lang="en-US" sz="2200" kern="1200"/>
            <a:t>Rest of the World's Forecast: Continues a slight downward trend.</a:t>
          </a:r>
        </a:p>
      </dsp:txBody>
      <dsp:txXfrm>
        <a:off x="3879167" y="2291523"/>
        <a:ext cx="2757264" cy="16543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58FFFE-3509-420F-8979-6F9222DB27A6}">
      <dsp:nvSpPr>
        <dsp:cNvPr id="0" name=""/>
        <dsp:cNvSpPr/>
      </dsp:nvSpPr>
      <dsp:spPr>
        <a:xfrm>
          <a:off x="2329474" y="1084105"/>
          <a:ext cx="505093" cy="91440"/>
        </a:xfrm>
        <a:custGeom>
          <a:avLst/>
          <a:gdLst/>
          <a:ahLst/>
          <a:cxnLst/>
          <a:rect l="0" t="0" r="0" b="0"/>
          <a:pathLst>
            <a:path>
              <a:moveTo>
                <a:pt x="0" y="45720"/>
              </a:moveTo>
              <a:lnTo>
                <a:pt x="505093"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8628" y="1127147"/>
        <a:ext cx="26784" cy="5356"/>
      </dsp:txXfrm>
    </dsp:sp>
    <dsp:sp modelId="{B74BA4CC-4250-49C6-80CE-E53DC21B9936}">
      <dsp:nvSpPr>
        <dsp:cNvPr id="0" name=""/>
        <dsp:cNvSpPr/>
      </dsp:nvSpPr>
      <dsp:spPr>
        <a:xfrm>
          <a:off x="2174" y="431095"/>
          <a:ext cx="2329100" cy="139746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666750">
            <a:lnSpc>
              <a:spcPct val="90000"/>
            </a:lnSpc>
            <a:spcBef>
              <a:spcPct val="0"/>
            </a:spcBef>
            <a:spcAft>
              <a:spcPct val="35000"/>
            </a:spcAft>
            <a:buNone/>
            <a:defRPr cap="all"/>
          </a:pPr>
          <a:r>
            <a:rPr lang="en-US" sz="1500" kern="1200"/>
            <a:t>Applying Simple Moving Average (SMA):</a:t>
          </a:r>
        </a:p>
      </dsp:txBody>
      <dsp:txXfrm>
        <a:off x="2174" y="431095"/>
        <a:ext cx="2329100" cy="1397460"/>
      </dsp:txXfrm>
    </dsp:sp>
    <dsp:sp modelId="{9894843A-8463-4222-A982-86C283A8A996}">
      <dsp:nvSpPr>
        <dsp:cNvPr id="0" name=""/>
        <dsp:cNvSpPr/>
      </dsp:nvSpPr>
      <dsp:spPr>
        <a:xfrm>
          <a:off x="5194267" y="1084105"/>
          <a:ext cx="505093" cy="91440"/>
        </a:xfrm>
        <a:custGeom>
          <a:avLst/>
          <a:gdLst/>
          <a:ahLst/>
          <a:cxnLst/>
          <a:rect l="0" t="0" r="0" b="0"/>
          <a:pathLst>
            <a:path>
              <a:moveTo>
                <a:pt x="0" y="45720"/>
              </a:moveTo>
              <a:lnTo>
                <a:pt x="505093"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3422" y="1127147"/>
        <a:ext cx="26784" cy="5356"/>
      </dsp:txXfrm>
    </dsp:sp>
    <dsp:sp modelId="{577347EC-BA83-457D-BFA1-5B878395468D}">
      <dsp:nvSpPr>
        <dsp:cNvPr id="0" name=""/>
        <dsp:cNvSpPr/>
      </dsp:nvSpPr>
      <dsp:spPr>
        <a:xfrm>
          <a:off x="2866967" y="431095"/>
          <a:ext cx="2329100" cy="139746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666750">
            <a:lnSpc>
              <a:spcPct val="90000"/>
            </a:lnSpc>
            <a:spcBef>
              <a:spcPct val="0"/>
            </a:spcBef>
            <a:spcAft>
              <a:spcPct val="35000"/>
            </a:spcAft>
            <a:buNone/>
            <a:defRPr cap="all"/>
          </a:pPr>
          <a:r>
            <a:rPr lang="en-US" sz="1500" kern="1200"/>
            <a:t>Calculated a 3-year SMA for both datasets.</a:t>
          </a:r>
        </a:p>
      </dsp:txBody>
      <dsp:txXfrm>
        <a:off x="2866967" y="431095"/>
        <a:ext cx="2329100" cy="1397460"/>
      </dsp:txXfrm>
    </dsp:sp>
    <dsp:sp modelId="{1BAB6DA6-124B-42E5-87FA-B03A5444A724}">
      <dsp:nvSpPr>
        <dsp:cNvPr id="0" name=""/>
        <dsp:cNvSpPr/>
      </dsp:nvSpPr>
      <dsp:spPr>
        <a:xfrm>
          <a:off x="8059061" y="1084105"/>
          <a:ext cx="505093" cy="91440"/>
        </a:xfrm>
        <a:custGeom>
          <a:avLst/>
          <a:gdLst/>
          <a:ahLst/>
          <a:cxnLst/>
          <a:rect l="0" t="0" r="0" b="0"/>
          <a:pathLst>
            <a:path>
              <a:moveTo>
                <a:pt x="0" y="45720"/>
              </a:moveTo>
              <a:lnTo>
                <a:pt x="505093"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98215" y="1127147"/>
        <a:ext cx="26784" cy="5356"/>
      </dsp:txXfrm>
    </dsp:sp>
    <dsp:sp modelId="{764CE62C-A207-45B2-ACFA-4B8ACF520430}">
      <dsp:nvSpPr>
        <dsp:cNvPr id="0" name=""/>
        <dsp:cNvSpPr/>
      </dsp:nvSpPr>
      <dsp:spPr>
        <a:xfrm>
          <a:off x="5731761" y="431095"/>
          <a:ext cx="2329100" cy="1397460"/>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666750">
            <a:lnSpc>
              <a:spcPct val="90000"/>
            </a:lnSpc>
            <a:spcBef>
              <a:spcPct val="0"/>
            </a:spcBef>
            <a:spcAft>
              <a:spcPct val="35000"/>
            </a:spcAft>
            <a:buNone/>
            <a:defRPr cap="all"/>
          </a:pPr>
          <a:r>
            <a:rPr lang="en-US" sz="1500" kern="1200"/>
            <a:t>Future Trend Projection Using SMA:</a:t>
          </a:r>
        </a:p>
      </dsp:txBody>
      <dsp:txXfrm>
        <a:off x="5731761" y="431095"/>
        <a:ext cx="2329100" cy="1397460"/>
      </dsp:txXfrm>
    </dsp:sp>
    <dsp:sp modelId="{D68AFFFC-3269-42DC-84E8-3EBB1044E3E5}">
      <dsp:nvSpPr>
        <dsp:cNvPr id="0" name=""/>
        <dsp:cNvSpPr/>
      </dsp:nvSpPr>
      <dsp:spPr>
        <a:xfrm>
          <a:off x="1166724" y="1826755"/>
          <a:ext cx="8594380" cy="505093"/>
        </a:xfrm>
        <a:custGeom>
          <a:avLst/>
          <a:gdLst/>
          <a:ahLst/>
          <a:cxnLst/>
          <a:rect l="0" t="0" r="0" b="0"/>
          <a:pathLst>
            <a:path>
              <a:moveTo>
                <a:pt x="8594380" y="0"/>
              </a:moveTo>
              <a:lnTo>
                <a:pt x="8594380" y="269646"/>
              </a:lnTo>
              <a:lnTo>
                <a:pt x="0" y="269646"/>
              </a:lnTo>
              <a:lnTo>
                <a:pt x="0" y="505093"/>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48638" y="2076624"/>
        <a:ext cx="430552" cy="5356"/>
      </dsp:txXfrm>
    </dsp:sp>
    <dsp:sp modelId="{2CDDB0AA-B783-41EB-8281-D985EEF4B64A}">
      <dsp:nvSpPr>
        <dsp:cNvPr id="0" name=""/>
        <dsp:cNvSpPr/>
      </dsp:nvSpPr>
      <dsp:spPr>
        <a:xfrm>
          <a:off x="8596554" y="431095"/>
          <a:ext cx="2329100" cy="1397460"/>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666750">
            <a:lnSpc>
              <a:spcPct val="90000"/>
            </a:lnSpc>
            <a:spcBef>
              <a:spcPct val="0"/>
            </a:spcBef>
            <a:spcAft>
              <a:spcPct val="35000"/>
            </a:spcAft>
            <a:buNone/>
            <a:defRPr cap="all"/>
          </a:pPr>
          <a:r>
            <a:rPr lang="en-US" sz="1500" kern="1200"/>
            <a:t>Extended the last SMA value into the next 5 years.</a:t>
          </a:r>
        </a:p>
      </dsp:txBody>
      <dsp:txXfrm>
        <a:off x="8596554" y="431095"/>
        <a:ext cx="2329100" cy="1397460"/>
      </dsp:txXfrm>
    </dsp:sp>
    <dsp:sp modelId="{B8D7DEE2-7039-4020-8AE4-1CEA1805C278}">
      <dsp:nvSpPr>
        <dsp:cNvPr id="0" name=""/>
        <dsp:cNvSpPr/>
      </dsp:nvSpPr>
      <dsp:spPr>
        <a:xfrm>
          <a:off x="2329474" y="3017259"/>
          <a:ext cx="505093" cy="91440"/>
        </a:xfrm>
        <a:custGeom>
          <a:avLst/>
          <a:gdLst/>
          <a:ahLst/>
          <a:cxnLst/>
          <a:rect l="0" t="0" r="0" b="0"/>
          <a:pathLst>
            <a:path>
              <a:moveTo>
                <a:pt x="0" y="45720"/>
              </a:moveTo>
              <a:lnTo>
                <a:pt x="505093"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8628" y="3060300"/>
        <a:ext cx="26784" cy="5356"/>
      </dsp:txXfrm>
    </dsp:sp>
    <dsp:sp modelId="{87247B63-3ED0-4020-BA1A-D7D3EC910CA1}">
      <dsp:nvSpPr>
        <dsp:cNvPr id="0" name=""/>
        <dsp:cNvSpPr/>
      </dsp:nvSpPr>
      <dsp:spPr>
        <a:xfrm>
          <a:off x="2174" y="2364249"/>
          <a:ext cx="2329100" cy="1397460"/>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666750">
            <a:lnSpc>
              <a:spcPct val="90000"/>
            </a:lnSpc>
            <a:spcBef>
              <a:spcPct val="0"/>
            </a:spcBef>
            <a:spcAft>
              <a:spcPct val="35000"/>
            </a:spcAft>
            <a:buNone/>
            <a:defRPr cap="all"/>
          </a:pPr>
          <a:r>
            <a:rPr lang="en-US" sz="1500" kern="1200"/>
            <a:t>Results Highlight:</a:t>
          </a:r>
        </a:p>
      </dsp:txBody>
      <dsp:txXfrm>
        <a:off x="2174" y="2364249"/>
        <a:ext cx="2329100" cy="1397460"/>
      </dsp:txXfrm>
    </dsp:sp>
    <dsp:sp modelId="{A2F1A19D-56FA-4CE2-92C9-9FB1EF376E7C}">
      <dsp:nvSpPr>
        <dsp:cNvPr id="0" name=""/>
        <dsp:cNvSpPr/>
      </dsp:nvSpPr>
      <dsp:spPr>
        <a:xfrm>
          <a:off x="5194267" y="3017259"/>
          <a:ext cx="505093" cy="91440"/>
        </a:xfrm>
        <a:custGeom>
          <a:avLst/>
          <a:gdLst/>
          <a:ahLst/>
          <a:cxnLst/>
          <a:rect l="0" t="0" r="0" b="0"/>
          <a:pathLst>
            <a:path>
              <a:moveTo>
                <a:pt x="0" y="45720"/>
              </a:moveTo>
              <a:lnTo>
                <a:pt x="505093"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3422" y="3060300"/>
        <a:ext cx="26784" cy="5356"/>
      </dsp:txXfrm>
    </dsp:sp>
    <dsp:sp modelId="{266685C7-BAED-4217-AB65-9038CE4A8ED4}">
      <dsp:nvSpPr>
        <dsp:cNvPr id="0" name=""/>
        <dsp:cNvSpPr/>
      </dsp:nvSpPr>
      <dsp:spPr>
        <a:xfrm>
          <a:off x="2866967" y="2364249"/>
          <a:ext cx="2329100" cy="139746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666750">
            <a:lnSpc>
              <a:spcPct val="90000"/>
            </a:lnSpc>
            <a:spcBef>
              <a:spcPct val="0"/>
            </a:spcBef>
            <a:spcAft>
              <a:spcPct val="35000"/>
            </a:spcAft>
            <a:buNone/>
            <a:defRPr cap="all"/>
          </a:pPr>
          <a:r>
            <a:rPr lang="en-US" sz="1500" kern="1200"/>
            <a:t>India's Trend: Recent average suggests a stabilized future rate.</a:t>
          </a:r>
        </a:p>
      </dsp:txBody>
      <dsp:txXfrm>
        <a:off x="2866967" y="2364249"/>
        <a:ext cx="2329100" cy="1397460"/>
      </dsp:txXfrm>
    </dsp:sp>
    <dsp:sp modelId="{0892E959-02A6-4EA5-AFBB-0B997001BF45}">
      <dsp:nvSpPr>
        <dsp:cNvPr id="0" name=""/>
        <dsp:cNvSpPr/>
      </dsp:nvSpPr>
      <dsp:spPr>
        <a:xfrm>
          <a:off x="5731761" y="2364249"/>
          <a:ext cx="2329100" cy="139746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128" tIns="119797" rIns="114128" bIns="119797" numCol="1" spcCol="1270" anchor="ctr" anchorCtr="0">
          <a:noAutofit/>
        </a:bodyPr>
        <a:lstStyle/>
        <a:p>
          <a:pPr marL="0" lvl="0" indent="0" algn="ctr" defTabSz="666750">
            <a:lnSpc>
              <a:spcPct val="90000"/>
            </a:lnSpc>
            <a:spcBef>
              <a:spcPct val="0"/>
            </a:spcBef>
            <a:spcAft>
              <a:spcPct val="35000"/>
            </a:spcAft>
            <a:buNone/>
            <a:defRPr cap="all"/>
          </a:pPr>
          <a:r>
            <a:rPr lang="en-US" sz="1500" kern="1200"/>
            <a:t>Rest of the World's Trend: Consistent decline suggests a continuation of the downward trend.</a:t>
          </a:r>
        </a:p>
      </dsp:txBody>
      <dsp:txXfrm>
        <a:off x="5731761" y="2364249"/>
        <a:ext cx="2329100" cy="13974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05073-8E4B-4A4C-B90C-14A515A55611}">
      <dsp:nvSpPr>
        <dsp:cNvPr id="0" name=""/>
        <dsp:cNvSpPr/>
      </dsp:nvSpPr>
      <dsp:spPr>
        <a:xfrm>
          <a:off x="0" y="424629"/>
          <a:ext cx="10515600" cy="7862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Approach and Methodology</a:t>
          </a:r>
        </a:p>
      </dsp:txBody>
      <dsp:txXfrm>
        <a:off x="38381" y="463010"/>
        <a:ext cx="10438838" cy="709478"/>
      </dsp:txXfrm>
    </dsp:sp>
    <dsp:sp modelId="{9ACFE09F-E01E-4763-8283-9913E6DD7C0E}">
      <dsp:nvSpPr>
        <dsp:cNvPr id="0" name=""/>
        <dsp:cNvSpPr/>
      </dsp:nvSpPr>
      <dsp:spPr>
        <a:xfrm>
          <a:off x="0" y="1210869"/>
          <a:ext cx="10515600" cy="271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b="1" i="0" kern="1200"/>
            <a:t>Data Preparation</a:t>
          </a:r>
          <a:r>
            <a:rPr lang="en-US" sz="2500" b="0" i="0" kern="1200"/>
            <a:t>: Excluded the last 5 years from the dataset to serve as a test set for evaluating our forecasting model's performance.</a:t>
          </a:r>
          <a:endParaRPr lang="en-US" sz="2500" kern="1200"/>
        </a:p>
        <a:p>
          <a:pPr marL="228600" lvl="1" indent="-228600" algn="l" defTabSz="1111250">
            <a:lnSpc>
              <a:spcPct val="90000"/>
            </a:lnSpc>
            <a:spcBef>
              <a:spcPct val="0"/>
            </a:spcBef>
            <a:spcAft>
              <a:spcPct val="20000"/>
            </a:spcAft>
            <a:buFont typeface="Arial" panose="020B0604020202020204" pitchFamily="34" charset="0"/>
            <a:buChar char="•"/>
          </a:pPr>
          <a:r>
            <a:rPr lang="en-US" sz="2500" b="1" i="0" kern="1200"/>
            <a:t>Moving Averages</a:t>
          </a:r>
          <a:r>
            <a:rPr lang="en-US" sz="2500" b="0" i="0" kern="1200"/>
            <a:t>: A simple yet powerful method to smooth out short-term fluctuations and highlight longer-term trends in time series data.</a:t>
          </a:r>
        </a:p>
        <a:p>
          <a:pPr marL="228600" lvl="1" indent="-228600" algn="l" defTabSz="1111250">
            <a:lnSpc>
              <a:spcPct val="90000"/>
            </a:lnSpc>
            <a:spcBef>
              <a:spcPct val="0"/>
            </a:spcBef>
            <a:spcAft>
              <a:spcPct val="20000"/>
            </a:spcAft>
            <a:buFont typeface="Arial" panose="020B0604020202020204" pitchFamily="34" charset="0"/>
            <a:buChar char="•"/>
          </a:pPr>
          <a:r>
            <a:rPr lang="en-US" sz="2500" b="1" i="0" kern="1200" dirty="0"/>
            <a:t>Exponential Smoothing</a:t>
          </a:r>
          <a:r>
            <a:rPr lang="en-US" sz="2500" b="0" i="0" kern="1200" dirty="0"/>
            <a:t>: Applied Holt-Winters exponential smoothing to account for trends over time without requiring a fixed statistical model.</a:t>
          </a:r>
        </a:p>
      </dsp:txBody>
      <dsp:txXfrm>
        <a:off x="0" y="1210869"/>
        <a:ext cx="10515600" cy="27158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3AE32-9FDA-4457-A580-2EDFD3FB9493}">
      <dsp:nvSpPr>
        <dsp:cNvPr id="0" name=""/>
        <dsp:cNvSpPr/>
      </dsp:nvSpPr>
      <dsp:spPr>
        <a:xfrm>
          <a:off x="2244476" y="1201345"/>
          <a:ext cx="484381" cy="91440"/>
        </a:xfrm>
        <a:custGeom>
          <a:avLst/>
          <a:gdLst/>
          <a:ahLst/>
          <a:cxnLst/>
          <a:rect l="0" t="0" r="0" b="0"/>
          <a:pathLst>
            <a:path>
              <a:moveTo>
                <a:pt x="0" y="45720"/>
              </a:moveTo>
              <a:lnTo>
                <a:pt x="484381"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3792" y="1244488"/>
        <a:ext cx="25749" cy="5154"/>
      </dsp:txXfrm>
    </dsp:sp>
    <dsp:sp modelId="{3BBF1EDC-ED3A-4B39-B870-6E8857416326}">
      <dsp:nvSpPr>
        <dsp:cNvPr id="0" name=""/>
        <dsp:cNvSpPr/>
      </dsp:nvSpPr>
      <dsp:spPr>
        <a:xfrm>
          <a:off x="7224" y="575350"/>
          <a:ext cx="2239051" cy="134343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533400">
            <a:lnSpc>
              <a:spcPct val="90000"/>
            </a:lnSpc>
            <a:spcBef>
              <a:spcPct val="0"/>
            </a:spcBef>
            <a:spcAft>
              <a:spcPct val="35000"/>
            </a:spcAft>
            <a:buNone/>
          </a:pPr>
          <a:r>
            <a:rPr lang="en-US" sz="1200" kern="1200"/>
            <a:t>Forecasting Methodology:</a:t>
          </a:r>
        </a:p>
      </dsp:txBody>
      <dsp:txXfrm>
        <a:off x="7224" y="575350"/>
        <a:ext cx="2239051" cy="1343430"/>
      </dsp:txXfrm>
    </dsp:sp>
    <dsp:sp modelId="{F7244609-53C8-48B2-80B4-FB37D135C988}">
      <dsp:nvSpPr>
        <dsp:cNvPr id="0" name=""/>
        <dsp:cNvSpPr/>
      </dsp:nvSpPr>
      <dsp:spPr>
        <a:xfrm>
          <a:off x="4998509" y="1201345"/>
          <a:ext cx="484381" cy="91440"/>
        </a:xfrm>
        <a:custGeom>
          <a:avLst/>
          <a:gdLst/>
          <a:ahLst/>
          <a:cxnLst/>
          <a:rect l="0" t="0" r="0" b="0"/>
          <a:pathLst>
            <a:path>
              <a:moveTo>
                <a:pt x="0" y="45720"/>
              </a:moveTo>
              <a:lnTo>
                <a:pt x="484381" y="45720"/>
              </a:lnTo>
            </a:path>
          </a:pathLst>
        </a:custGeom>
        <a:noFill/>
        <a:ln w="12700" cap="flat" cmpd="sng" algn="ctr">
          <a:solidFill>
            <a:schemeClr val="accent2">
              <a:hueOff val="1073936"/>
              <a:satOff val="-3082"/>
              <a:lumOff val="-493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25" y="1244488"/>
        <a:ext cx="25749" cy="5154"/>
      </dsp:txXfrm>
    </dsp:sp>
    <dsp:sp modelId="{880A8D4A-57EB-4AE8-A091-520C23D24962}">
      <dsp:nvSpPr>
        <dsp:cNvPr id="0" name=""/>
        <dsp:cNvSpPr/>
      </dsp:nvSpPr>
      <dsp:spPr>
        <a:xfrm>
          <a:off x="2761257" y="575350"/>
          <a:ext cx="2239051" cy="1343430"/>
        </a:xfrm>
        <a:prstGeom prst="rect">
          <a:avLst/>
        </a:prstGeom>
        <a:solidFill>
          <a:schemeClr val="accent2">
            <a:hueOff val="920516"/>
            <a:satOff val="-2642"/>
            <a:lumOff val="-423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533400">
            <a:lnSpc>
              <a:spcPct val="90000"/>
            </a:lnSpc>
            <a:spcBef>
              <a:spcPct val="0"/>
            </a:spcBef>
            <a:spcAft>
              <a:spcPct val="35000"/>
            </a:spcAft>
            <a:buNone/>
          </a:pPr>
          <a:r>
            <a:rPr lang="en-US" sz="1200" kern="1200"/>
            <a:t>Applied a 5-year moving average and Exponential Smoothing for forecasting last 5 years' death rates due to violence.</a:t>
          </a:r>
        </a:p>
      </dsp:txBody>
      <dsp:txXfrm>
        <a:off x="2761257" y="575350"/>
        <a:ext cx="2239051" cy="1343430"/>
      </dsp:txXfrm>
    </dsp:sp>
    <dsp:sp modelId="{19F651D9-3E84-402D-8166-5FFA047A2DB6}">
      <dsp:nvSpPr>
        <dsp:cNvPr id="0" name=""/>
        <dsp:cNvSpPr/>
      </dsp:nvSpPr>
      <dsp:spPr>
        <a:xfrm>
          <a:off x="7752542" y="1201345"/>
          <a:ext cx="484381" cy="91440"/>
        </a:xfrm>
        <a:custGeom>
          <a:avLst/>
          <a:gdLst/>
          <a:ahLst/>
          <a:cxnLst/>
          <a:rect l="0" t="0" r="0" b="0"/>
          <a:pathLst>
            <a:path>
              <a:moveTo>
                <a:pt x="0" y="45720"/>
              </a:moveTo>
              <a:lnTo>
                <a:pt x="484381" y="45720"/>
              </a:lnTo>
            </a:path>
          </a:pathLst>
        </a:custGeom>
        <a:noFill/>
        <a:ln w="12700" cap="flat" cmpd="sng" algn="ctr">
          <a:solidFill>
            <a:schemeClr val="accent2">
              <a:hueOff val="2147871"/>
              <a:satOff val="-6164"/>
              <a:lumOff val="-987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1858" y="1244488"/>
        <a:ext cx="25749" cy="5154"/>
      </dsp:txXfrm>
    </dsp:sp>
    <dsp:sp modelId="{698A68A6-C18C-4F2D-BC01-709BE6532B17}">
      <dsp:nvSpPr>
        <dsp:cNvPr id="0" name=""/>
        <dsp:cNvSpPr/>
      </dsp:nvSpPr>
      <dsp:spPr>
        <a:xfrm>
          <a:off x="5515290" y="575350"/>
          <a:ext cx="2239051" cy="1343430"/>
        </a:xfrm>
        <a:prstGeom prst="rect">
          <a:avLst/>
        </a:prstGeom>
        <a:solidFill>
          <a:schemeClr val="accent2">
            <a:hueOff val="1841033"/>
            <a:satOff val="-5284"/>
            <a:lumOff val="-846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533400">
            <a:lnSpc>
              <a:spcPct val="90000"/>
            </a:lnSpc>
            <a:spcBef>
              <a:spcPct val="0"/>
            </a:spcBef>
            <a:spcAft>
              <a:spcPct val="35000"/>
            </a:spcAft>
            <a:buNone/>
          </a:pPr>
          <a:r>
            <a:rPr lang="en-US" sz="1200" kern="1200"/>
            <a:t>Results:</a:t>
          </a:r>
        </a:p>
      </dsp:txBody>
      <dsp:txXfrm>
        <a:off x="5515290" y="575350"/>
        <a:ext cx="2239051" cy="1343430"/>
      </dsp:txXfrm>
    </dsp:sp>
    <dsp:sp modelId="{E060EB04-604C-49FD-A7E1-2672D2C55522}">
      <dsp:nvSpPr>
        <dsp:cNvPr id="0" name=""/>
        <dsp:cNvSpPr/>
      </dsp:nvSpPr>
      <dsp:spPr>
        <a:xfrm>
          <a:off x="1126750" y="1916981"/>
          <a:ext cx="8262099" cy="484381"/>
        </a:xfrm>
        <a:custGeom>
          <a:avLst/>
          <a:gdLst/>
          <a:ahLst/>
          <a:cxnLst/>
          <a:rect l="0" t="0" r="0" b="0"/>
          <a:pathLst>
            <a:path>
              <a:moveTo>
                <a:pt x="8262099" y="0"/>
              </a:moveTo>
              <a:lnTo>
                <a:pt x="8262099" y="259290"/>
              </a:lnTo>
              <a:lnTo>
                <a:pt x="0" y="259290"/>
              </a:lnTo>
              <a:lnTo>
                <a:pt x="0" y="484381"/>
              </a:lnTo>
            </a:path>
          </a:pathLst>
        </a:custGeom>
        <a:noFill/>
        <a:ln w="12700" cap="flat" cmpd="sng" algn="ctr">
          <a:solidFill>
            <a:schemeClr val="accent2">
              <a:hueOff val="3221807"/>
              <a:satOff val="-9246"/>
              <a:lumOff val="-1480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846" y="2156594"/>
        <a:ext cx="413906" cy="5154"/>
      </dsp:txXfrm>
    </dsp:sp>
    <dsp:sp modelId="{59FF863D-07E6-40FA-903E-45A8E785D715}">
      <dsp:nvSpPr>
        <dsp:cNvPr id="0" name=""/>
        <dsp:cNvSpPr/>
      </dsp:nvSpPr>
      <dsp:spPr>
        <a:xfrm>
          <a:off x="8269323" y="575350"/>
          <a:ext cx="2239051" cy="1343430"/>
        </a:xfrm>
        <a:prstGeom prst="rect">
          <a:avLst/>
        </a:prstGeom>
        <a:solidFill>
          <a:schemeClr val="accent2">
            <a:hueOff val="2761549"/>
            <a:satOff val="-7926"/>
            <a:lumOff val="-126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533400">
            <a:lnSpc>
              <a:spcPct val="90000"/>
            </a:lnSpc>
            <a:spcBef>
              <a:spcPct val="0"/>
            </a:spcBef>
            <a:spcAft>
              <a:spcPct val="35000"/>
            </a:spcAft>
            <a:buNone/>
          </a:pPr>
          <a:r>
            <a:rPr lang="en-US" sz="1200" kern="1200" dirty="0"/>
            <a:t>MAE (Moving Average): Calculated Mean Absolute Error for moving average forecasts was found to be insightful for model accuracy.</a:t>
          </a:r>
        </a:p>
      </dsp:txBody>
      <dsp:txXfrm>
        <a:off x="8269323" y="575350"/>
        <a:ext cx="2239051" cy="1343430"/>
      </dsp:txXfrm>
    </dsp:sp>
    <dsp:sp modelId="{59DA5044-CA0F-4D89-A7C5-FE8668A17022}">
      <dsp:nvSpPr>
        <dsp:cNvPr id="0" name=""/>
        <dsp:cNvSpPr/>
      </dsp:nvSpPr>
      <dsp:spPr>
        <a:xfrm>
          <a:off x="2244476" y="3059758"/>
          <a:ext cx="484381" cy="91440"/>
        </a:xfrm>
        <a:custGeom>
          <a:avLst/>
          <a:gdLst/>
          <a:ahLst/>
          <a:cxnLst/>
          <a:rect l="0" t="0" r="0" b="0"/>
          <a:pathLst>
            <a:path>
              <a:moveTo>
                <a:pt x="0" y="45720"/>
              </a:moveTo>
              <a:lnTo>
                <a:pt x="484381" y="45720"/>
              </a:lnTo>
            </a:path>
          </a:pathLst>
        </a:custGeom>
        <a:noFill/>
        <a:ln w="12700" cap="flat" cmpd="sng" algn="ctr">
          <a:solidFill>
            <a:schemeClr val="accent2">
              <a:hueOff val="4295743"/>
              <a:satOff val="-12329"/>
              <a:lumOff val="-1973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3792" y="3102900"/>
        <a:ext cx="25749" cy="5154"/>
      </dsp:txXfrm>
    </dsp:sp>
    <dsp:sp modelId="{BCDC9B64-8079-4585-9ABC-3347E87AE479}">
      <dsp:nvSpPr>
        <dsp:cNvPr id="0" name=""/>
        <dsp:cNvSpPr/>
      </dsp:nvSpPr>
      <dsp:spPr>
        <a:xfrm>
          <a:off x="7224" y="2433762"/>
          <a:ext cx="2239051" cy="1343430"/>
        </a:xfrm>
        <a:prstGeom prst="rect">
          <a:avLst/>
        </a:prstGeom>
        <a:solidFill>
          <a:schemeClr val="accent2">
            <a:hueOff val="3682065"/>
            <a:satOff val="-10567"/>
            <a:lumOff val="-1691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533400">
            <a:lnSpc>
              <a:spcPct val="90000"/>
            </a:lnSpc>
            <a:spcBef>
              <a:spcPct val="0"/>
            </a:spcBef>
            <a:spcAft>
              <a:spcPct val="35000"/>
            </a:spcAft>
            <a:buNone/>
          </a:pPr>
          <a:r>
            <a:rPr lang="en-US" sz="1200" kern="1200"/>
            <a:t>RMSE (Moving Average): The Root Mean Square Error further validated the forecast reliability.</a:t>
          </a:r>
        </a:p>
      </dsp:txBody>
      <dsp:txXfrm>
        <a:off x="7224" y="2433762"/>
        <a:ext cx="2239051" cy="1343430"/>
      </dsp:txXfrm>
    </dsp:sp>
    <dsp:sp modelId="{BDD56836-F888-4D1A-8C43-1E724193639B}">
      <dsp:nvSpPr>
        <dsp:cNvPr id="0" name=""/>
        <dsp:cNvSpPr/>
      </dsp:nvSpPr>
      <dsp:spPr>
        <a:xfrm>
          <a:off x="4998509" y="3059758"/>
          <a:ext cx="484381" cy="91440"/>
        </a:xfrm>
        <a:custGeom>
          <a:avLst/>
          <a:gdLst/>
          <a:ahLst/>
          <a:cxnLst/>
          <a:rect l="0" t="0" r="0" b="0"/>
          <a:pathLst>
            <a:path>
              <a:moveTo>
                <a:pt x="0" y="45720"/>
              </a:moveTo>
              <a:lnTo>
                <a:pt x="484381" y="45720"/>
              </a:lnTo>
            </a:path>
          </a:pathLst>
        </a:custGeom>
        <a:noFill/>
        <a:ln w="12700" cap="flat" cmpd="sng" algn="ctr">
          <a:solidFill>
            <a:schemeClr val="accent2">
              <a:hueOff val="5369678"/>
              <a:satOff val="-15411"/>
              <a:lumOff val="-2467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25" y="3102900"/>
        <a:ext cx="25749" cy="5154"/>
      </dsp:txXfrm>
    </dsp:sp>
    <dsp:sp modelId="{6819ED46-1E36-4C6E-AB13-5FE55295B1FF}">
      <dsp:nvSpPr>
        <dsp:cNvPr id="0" name=""/>
        <dsp:cNvSpPr/>
      </dsp:nvSpPr>
      <dsp:spPr>
        <a:xfrm>
          <a:off x="2761257" y="2433762"/>
          <a:ext cx="2239051" cy="1343430"/>
        </a:xfrm>
        <a:prstGeom prst="rect">
          <a:avLst/>
        </a:prstGeom>
        <a:solidFill>
          <a:schemeClr val="accent2">
            <a:hueOff val="4602581"/>
            <a:satOff val="-13209"/>
            <a:lumOff val="-2114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533400">
            <a:lnSpc>
              <a:spcPct val="90000"/>
            </a:lnSpc>
            <a:spcBef>
              <a:spcPct val="0"/>
            </a:spcBef>
            <a:spcAft>
              <a:spcPct val="35000"/>
            </a:spcAft>
            <a:buNone/>
          </a:pPr>
          <a:r>
            <a:rPr lang="en-US" sz="1200" kern="1200"/>
            <a:t>MAE (Exponential Smoothing): Demonstrated slight improvements in forecasting accuracy over the moving average method.</a:t>
          </a:r>
        </a:p>
      </dsp:txBody>
      <dsp:txXfrm>
        <a:off x="2761257" y="2433762"/>
        <a:ext cx="2239051" cy="1343430"/>
      </dsp:txXfrm>
    </dsp:sp>
    <dsp:sp modelId="{7DF8BB50-151E-47C2-A518-00CDD2E96B2B}">
      <dsp:nvSpPr>
        <dsp:cNvPr id="0" name=""/>
        <dsp:cNvSpPr/>
      </dsp:nvSpPr>
      <dsp:spPr>
        <a:xfrm>
          <a:off x="7752542" y="3059758"/>
          <a:ext cx="484381" cy="91440"/>
        </a:xfrm>
        <a:custGeom>
          <a:avLst/>
          <a:gdLst/>
          <a:ahLst/>
          <a:cxnLst/>
          <a:rect l="0" t="0" r="0" b="0"/>
          <a:pathLst>
            <a:path>
              <a:moveTo>
                <a:pt x="0" y="45720"/>
              </a:moveTo>
              <a:lnTo>
                <a:pt x="484381"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1858" y="3102900"/>
        <a:ext cx="25749" cy="5154"/>
      </dsp:txXfrm>
    </dsp:sp>
    <dsp:sp modelId="{5F6BCCE8-2463-4BF4-9FCA-D3AB3D53E1FE}">
      <dsp:nvSpPr>
        <dsp:cNvPr id="0" name=""/>
        <dsp:cNvSpPr/>
      </dsp:nvSpPr>
      <dsp:spPr>
        <a:xfrm>
          <a:off x="5515290" y="2433762"/>
          <a:ext cx="2239051" cy="1343430"/>
        </a:xfrm>
        <a:prstGeom prst="rect">
          <a:avLst/>
        </a:prstGeom>
        <a:solidFill>
          <a:schemeClr val="accent2">
            <a:hueOff val="5523098"/>
            <a:satOff val="-15851"/>
            <a:lumOff val="-2537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533400">
            <a:lnSpc>
              <a:spcPct val="90000"/>
            </a:lnSpc>
            <a:spcBef>
              <a:spcPct val="0"/>
            </a:spcBef>
            <a:spcAft>
              <a:spcPct val="35000"/>
            </a:spcAft>
            <a:buNone/>
          </a:pPr>
          <a:r>
            <a:rPr lang="en-US" sz="1200" kern="1200"/>
            <a:t>RMSE (Exponential Smoothing): Indicated consistent model performance, aligning closely with MAE findings.</a:t>
          </a:r>
        </a:p>
      </dsp:txBody>
      <dsp:txXfrm>
        <a:off x="5515290" y="2433762"/>
        <a:ext cx="2239051" cy="1343430"/>
      </dsp:txXfrm>
    </dsp:sp>
    <dsp:sp modelId="{A8AF9A9F-E335-47CE-A1DB-102DB1E7DD66}">
      <dsp:nvSpPr>
        <dsp:cNvPr id="0" name=""/>
        <dsp:cNvSpPr/>
      </dsp:nvSpPr>
      <dsp:spPr>
        <a:xfrm>
          <a:off x="8269323" y="2433762"/>
          <a:ext cx="2239051" cy="1343430"/>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715" tIns="115166" rIns="109715" bIns="115166" numCol="1" spcCol="1270" anchor="ctr" anchorCtr="0">
          <a:noAutofit/>
        </a:bodyPr>
        <a:lstStyle/>
        <a:p>
          <a:pPr marL="0" lvl="0" indent="0" algn="ctr" defTabSz="533400">
            <a:lnSpc>
              <a:spcPct val="90000"/>
            </a:lnSpc>
            <a:spcBef>
              <a:spcPct val="0"/>
            </a:spcBef>
            <a:spcAft>
              <a:spcPct val="35000"/>
            </a:spcAft>
            <a:buNone/>
          </a:pPr>
          <a:r>
            <a:rPr lang="en-US" sz="1200" kern="1200" dirty="0"/>
            <a:t>Model Evaluation: Both models exhibited robust predictive capabilities, with exponential smoothing slightly outperforming the moving average approach in terms of error metrics.</a:t>
          </a:r>
        </a:p>
      </dsp:txBody>
      <dsp:txXfrm>
        <a:off x="8269323" y="2433762"/>
        <a:ext cx="2239051" cy="13434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2DD97-826E-4314-AD7A-7AEF38BDF1AA}">
      <dsp:nvSpPr>
        <dsp:cNvPr id="0" name=""/>
        <dsp:cNvSpPr/>
      </dsp:nvSpPr>
      <dsp:spPr>
        <a:xfrm>
          <a:off x="0" y="2727"/>
          <a:ext cx="690649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72E21A-74CE-4456-93C6-B44B26AE9F57}">
      <dsp:nvSpPr>
        <dsp:cNvPr id="0" name=""/>
        <dsp:cNvSpPr/>
      </dsp:nvSpPr>
      <dsp:spPr>
        <a:xfrm>
          <a:off x="0" y="2727"/>
          <a:ext cx="6906491" cy="1860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Summary of Findings: The analysis highlighted a general downward trend in death rates from violence, with the forecasting models providing valuable insights into future rates.</a:t>
          </a:r>
        </a:p>
      </dsp:txBody>
      <dsp:txXfrm>
        <a:off x="0" y="2727"/>
        <a:ext cx="6906491" cy="1860054"/>
      </dsp:txXfrm>
    </dsp:sp>
    <dsp:sp modelId="{B8A92040-6B85-4384-8727-9148DFE192BF}">
      <dsp:nvSpPr>
        <dsp:cNvPr id="0" name=""/>
        <dsp:cNvSpPr/>
      </dsp:nvSpPr>
      <dsp:spPr>
        <a:xfrm>
          <a:off x="0" y="1862782"/>
          <a:ext cx="690649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265791-1948-41AE-83CF-C1CFD29E8C05}">
      <dsp:nvSpPr>
        <dsp:cNvPr id="0" name=""/>
        <dsp:cNvSpPr/>
      </dsp:nvSpPr>
      <dsp:spPr>
        <a:xfrm>
          <a:off x="0" y="1862782"/>
          <a:ext cx="6906491" cy="1860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Model Performance: The Exponential Smoothing model showed marginally better performance, suggesting its suitability for similar time series data in public health.</a:t>
          </a:r>
        </a:p>
      </dsp:txBody>
      <dsp:txXfrm>
        <a:off x="0" y="1862782"/>
        <a:ext cx="6906491" cy="1860054"/>
      </dsp:txXfrm>
    </dsp:sp>
    <dsp:sp modelId="{F7DBB3B0-F8AD-4986-9114-832289709C0F}">
      <dsp:nvSpPr>
        <dsp:cNvPr id="0" name=""/>
        <dsp:cNvSpPr/>
      </dsp:nvSpPr>
      <dsp:spPr>
        <a:xfrm>
          <a:off x="0" y="3722836"/>
          <a:ext cx="690649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AE6815-3175-4CCD-B10E-B912F980FE1D}">
      <dsp:nvSpPr>
        <dsp:cNvPr id="0" name=""/>
        <dsp:cNvSpPr/>
      </dsp:nvSpPr>
      <dsp:spPr>
        <a:xfrm>
          <a:off x="0" y="3722836"/>
          <a:ext cx="6906491" cy="1860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Policy Implications: The insights from this analysis can inform policymakers about the effectiveness of interventions over time and help in prioritizing resource allocation.</a:t>
          </a:r>
        </a:p>
      </dsp:txBody>
      <dsp:txXfrm>
        <a:off x="0" y="3722836"/>
        <a:ext cx="6906491" cy="186005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A17E5-107C-4974-ADE6-ADDA7055417E}" type="datetimeFigureOut">
              <a:rPr lang="en-CA" smtClean="0"/>
              <a:t>2024-03-19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9BD5CF-E859-4B1B-A482-6942BFA96F73}" type="slidenum">
              <a:rPr lang="en-CA" smtClean="0"/>
              <a:t>‹#›</a:t>
            </a:fld>
            <a:endParaRPr lang="en-CA"/>
          </a:p>
        </p:txBody>
      </p:sp>
    </p:spTree>
    <p:extLst>
      <p:ext uri="{BB962C8B-B14F-4D97-AF65-F5344CB8AC3E}">
        <p14:creationId xmlns:p14="http://schemas.microsoft.com/office/powerpoint/2010/main" val="2548667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76740-477F-30EA-A7F7-375B5177D3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4CB680F-4CDA-AB00-F067-90879E2A1D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CCC3A1F-FE8B-C7EA-31D1-1E0513FA2405}"/>
              </a:ext>
            </a:extLst>
          </p:cNvPr>
          <p:cNvSpPr>
            <a:spLocks noGrp="1"/>
          </p:cNvSpPr>
          <p:nvPr>
            <p:ph type="dt" sz="half" idx="10"/>
          </p:nvPr>
        </p:nvSpPr>
        <p:spPr/>
        <p:txBody>
          <a:bodyPr/>
          <a:lstStyle/>
          <a:p>
            <a:fld id="{8CB39BC7-54B4-4421-82A6-6BDA6BA2F2E9}" type="datetimeFigureOut">
              <a:rPr lang="en-CA" smtClean="0"/>
              <a:t>2024-03-19</a:t>
            </a:fld>
            <a:endParaRPr lang="en-CA"/>
          </a:p>
        </p:txBody>
      </p:sp>
      <p:sp>
        <p:nvSpPr>
          <p:cNvPr id="5" name="Footer Placeholder 4">
            <a:extLst>
              <a:ext uri="{FF2B5EF4-FFF2-40B4-BE49-F238E27FC236}">
                <a16:creationId xmlns:a16="http://schemas.microsoft.com/office/drawing/2014/main" id="{54344796-0079-C295-F084-C7E86B9F07B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A7078FF-3404-BC77-3181-A07752BF57EA}"/>
              </a:ext>
            </a:extLst>
          </p:cNvPr>
          <p:cNvSpPr>
            <a:spLocks noGrp="1"/>
          </p:cNvSpPr>
          <p:nvPr>
            <p:ph type="sldNum" sz="quarter" idx="12"/>
          </p:nvPr>
        </p:nvSpPr>
        <p:spPr/>
        <p:txBody>
          <a:bodyPr/>
          <a:lstStyle/>
          <a:p>
            <a:fld id="{272977E4-E0EE-42DD-8F7A-353A874BC407}" type="slidenum">
              <a:rPr lang="en-CA" smtClean="0"/>
              <a:t>‹#›</a:t>
            </a:fld>
            <a:endParaRPr lang="en-CA"/>
          </a:p>
        </p:txBody>
      </p:sp>
    </p:spTree>
    <p:extLst>
      <p:ext uri="{BB962C8B-B14F-4D97-AF65-F5344CB8AC3E}">
        <p14:creationId xmlns:p14="http://schemas.microsoft.com/office/powerpoint/2010/main" val="3118895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77A7-29C8-7833-9A7B-5FD173E0B31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188EB30-2E6F-C1DC-CDE7-9E71669C60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F5B24-1AF0-6E9B-647F-90B658F06EED}"/>
              </a:ext>
            </a:extLst>
          </p:cNvPr>
          <p:cNvSpPr>
            <a:spLocks noGrp="1"/>
          </p:cNvSpPr>
          <p:nvPr>
            <p:ph type="dt" sz="half" idx="10"/>
          </p:nvPr>
        </p:nvSpPr>
        <p:spPr/>
        <p:txBody>
          <a:bodyPr/>
          <a:lstStyle/>
          <a:p>
            <a:fld id="{8CB39BC7-54B4-4421-82A6-6BDA6BA2F2E9}" type="datetimeFigureOut">
              <a:rPr lang="en-CA" smtClean="0"/>
              <a:t>2024-03-19</a:t>
            </a:fld>
            <a:endParaRPr lang="en-CA"/>
          </a:p>
        </p:txBody>
      </p:sp>
      <p:sp>
        <p:nvSpPr>
          <p:cNvPr id="5" name="Footer Placeholder 4">
            <a:extLst>
              <a:ext uri="{FF2B5EF4-FFF2-40B4-BE49-F238E27FC236}">
                <a16:creationId xmlns:a16="http://schemas.microsoft.com/office/drawing/2014/main" id="{1343BB82-F2BE-A592-9BD9-D794979EF21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3E46E93-627B-9674-9D7C-389EBB8A937A}"/>
              </a:ext>
            </a:extLst>
          </p:cNvPr>
          <p:cNvSpPr>
            <a:spLocks noGrp="1"/>
          </p:cNvSpPr>
          <p:nvPr>
            <p:ph type="sldNum" sz="quarter" idx="12"/>
          </p:nvPr>
        </p:nvSpPr>
        <p:spPr/>
        <p:txBody>
          <a:bodyPr/>
          <a:lstStyle/>
          <a:p>
            <a:fld id="{272977E4-E0EE-42DD-8F7A-353A874BC407}" type="slidenum">
              <a:rPr lang="en-CA" smtClean="0"/>
              <a:t>‹#›</a:t>
            </a:fld>
            <a:endParaRPr lang="en-CA"/>
          </a:p>
        </p:txBody>
      </p:sp>
    </p:spTree>
    <p:extLst>
      <p:ext uri="{BB962C8B-B14F-4D97-AF65-F5344CB8AC3E}">
        <p14:creationId xmlns:p14="http://schemas.microsoft.com/office/powerpoint/2010/main" val="87050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AF0FF3-DA2B-FA39-52C2-F3F5E04F61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E1EB3A5-ADC5-DFA0-3760-825311B368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F5FA79E-2A96-B9B3-D63D-9C34A5EC3974}"/>
              </a:ext>
            </a:extLst>
          </p:cNvPr>
          <p:cNvSpPr>
            <a:spLocks noGrp="1"/>
          </p:cNvSpPr>
          <p:nvPr>
            <p:ph type="dt" sz="half" idx="10"/>
          </p:nvPr>
        </p:nvSpPr>
        <p:spPr/>
        <p:txBody>
          <a:bodyPr/>
          <a:lstStyle/>
          <a:p>
            <a:fld id="{8CB39BC7-54B4-4421-82A6-6BDA6BA2F2E9}" type="datetimeFigureOut">
              <a:rPr lang="en-CA" smtClean="0"/>
              <a:t>2024-03-19</a:t>
            </a:fld>
            <a:endParaRPr lang="en-CA"/>
          </a:p>
        </p:txBody>
      </p:sp>
      <p:sp>
        <p:nvSpPr>
          <p:cNvPr id="5" name="Footer Placeholder 4">
            <a:extLst>
              <a:ext uri="{FF2B5EF4-FFF2-40B4-BE49-F238E27FC236}">
                <a16:creationId xmlns:a16="http://schemas.microsoft.com/office/drawing/2014/main" id="{EFECA013-596E-BE78-0A26-1AA207A77E4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1DA2648-1A2B-A6AE-D088-5069E581070C}"/>
              </a:ext>
            </a:extLst>
          </p:cNvPr>
          <p:cNvSpPr>
            <a:spLocks noGrp="1"/>
          </p:cNvSpPr>
          <p:nvPr>
            <p:ph type="sldNum" sz="quarter" idx="12"/>
          </p:nvPr>
        </p:nvSpPr>
        <p:spPr/>
        <p:txBody>
          <a:bodyPr/>
          <a:lstStyle/>
          <a:p>
            <a:fld id="{272977E4-E0EE-42DD-8F7A-353A874BC407}" type="slidenum">
              <a:rPr lang="en-CA" smtClean="0"/>
              <a:t>‹#›</a:t>
            </a:fld>
            <a:endParaRPr lang="en-CA"/>
          </a:p>
        </p:txBody>
      </p:sp>
    </p:spTree>
    <p:extLst>
      <p:ext uri="{BB962C8B-B14F-4D97-AF65-F5344CB8AC3E}">
        <p14:creationId xmlns:p14="http://schemas.microsoft.com/office/powerpoint/2010/main" val="319991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3198151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74EC-8E84-BDA8-A524-9E2A5B1466E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26237B5-7AA4-D32C-3EC0-48FD7F14A1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58C6248-51E2-1256-84A8-2057B86B89C5}"/>
              </a:ext>
            </a:extLst>
          </p:cNvPr>
          <p:cNvSpPr>
            <a:spLocks noGrp="1"/>
          </p:cNvSpPr>
          <p:nvPr>
            <p:ph type="dt" sz="half" idx="10"/>
          </p:nvPr>
        </p:nvSpPr>
        <p:spPr/>
        <p:txBody>
          <a:bodyPr/>
          <a:lstStyle/>
          <a:p>
            <a:fld id="{8CB39BC7-54B4-4421-82A6-6BDA6BA2F2E9}" type="datetimeFigureOut">
              <a:rPr lang="en-CA" smtClean="0"/>
              <a:t>2024-03-19</a:t>
            </a:fld>
            <a:endParaRPr lang="en-CA"/>
          </a:p>
        </p:txBody>
      </p:sp>
      <p:sp>
        <p:nvSpPr>
          <p:cNvPr id="5" name="Footer Placeholder 4">
            <a:extLst>
              <a:ext uri="{FF2B5EF4-FFF2-40B4-BE49-F238E27FC236}">
                <a16:creationId xmlns:a16="http://schemas.microsoft.com/office/drawing/2014/main" id="{6BD7E792-846F-116A-D92C-6666E61EE76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DFCF0E1-2279-6F7B-D956-E84E4F59FA66}"/>
              </a:ext>
            </a:extLst>
          </p:cNvPr>
          <p:cNvSpPr>
            <a:spLocks noGrp="1"/>
          </p:cNvSpPr>
          <p:nvPr>
            <p:ph type="sldNum" sz="quarter" idx="12"/>
          </p:nvPr>
        </p:nvSpPr>
        <p:spPr/>
        <p:txBody>
          <a:bodyPr/>
          <a:lstStyle/>
          <a:p>
            <a:fld id="{272977E4-E0EE-42DD-8F7A-353A874BC407}" type="slidenum">
              <a:rPr lang="en-CA" smtClean="0"/>
              <a:t>‹#›</a:t>
            </a:fld>
            <a:endParaRPr lang="en-CA"/>
          </a:p>
        </p:txBody>
      </p:sp>
    </p:spTree>
    <p:extLst>
      <p:ext uri="{BB962C8B-B14F-4D97-AF65-F5344CB8AC3E}">
        <p14:creationId xmlns:p14="http://schemas.microsoft.com/office/powerpoint/2010/main" val="1685011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A819-C32E-C4FD-AB34-BE7154B41F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06C1CC1-D179-4A5E-C0FF-2BFF9EFC05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E5308E-A670-4A89-A39E-FA63988EF6A6}"/>
              </a:ext>
            </a:extLst>
          </p:cNvPr>
          <p:cNvSpPr>
            <a:spLocks noGrp="1"/>
          </p:cNvSpPr>
          <p:nvPr>
            <p:ph type="dt" sz="half" idx="10"/>
          </p:nvPr>
        </p:nvSpPr>
        <p:spPr/>
        <p:txBody>
          <a:bodyPr/>
          <a:lstStyle/>
          <a:p>
            <a:fld id="{8CB39BC7-54B4-4421-82A6-6BDA6BA2F2E9}" type="datetimeFigureOut">
              <a:rPr lang="en-CA" smtClean="0"/>
              <a:t>2024-03-19</a:t>
            </a:fld>
            <a:endParaRPr lang="en-CA"/>
          </a:p>
        </p:txBody>
      </p:sp>
      <p:sp>
        <p:nvSpPr>
          <p:cNvPr id="5" name="Footer Placeholder 4">
            <a:extLst>
              <a:ext uri="{FF2B5EF4-FFF2-40B4-BE49-F238E27FC236}">
                <a16:creationId xmlns:a16="http://schemas.microsoft.com/office/drawing/2014/main" id="{33263FA1-01DA-E4EC-ED81-95EAD6300CF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9C5F62C-67CA-CBF1-5A3E-3A5D6324E273}"/>
              </a:ext>
            </a:extLst>
          </p:cNvPr>
          <p:cNvSpPr>
            <a:spLocks noGrp="1"/>
          </p:cNvSpPr>
          <p:nvPr>
            <p:ph type="sldNum" sz="quarter" idx="12"/>
          </p:nvPr>
        </p:nvSpPr>
        <p:spPr/>
        <p:txBody>
          <a:bodyPr/>
          <a:lstStyle/>
          <a:p>
            <a:fld id="{272977E4-E0EE-42DD-8F7A-353A874BC407}" type="slidenum">
              <a:rPr lang="en-CA" smtClean="0"/>
              <a:t>‹#›</a:t>
            </a:fld>
            <a:endParaRPr lang="en-CA"/>
          </a:p>
        </p:txBody>
      </p:sp>
    </p:spTree>
    <p:extLst>
      <p:ext uri="{BB962C8B-B14F-4D97-AF65-F5344CB8AC3E}">
        <p14:creationId xmlns:p14="http://schemas.microsoft.com/office/powerpoint/2010/main" val="426014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0677-970A-00C5-C8AD-74F29760C2F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006292F-DE2D-355E-6E49-9EDBFEC723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03FC6AB-6105-B4DA-523B-D2223E95AB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7B743FF-7A47-BB03-6DA3-C3EF5296CEF6}"/>
              </a:ext>
            </a:extLst>
          </p:cNvPr>
          <p:cNvSpPr>
            <a:spLocks noGrp="1"/>
          </p:cNvSpPr>
          <p:nvPr>
            <p:ph type="dt" sz="half" idx="10"/>
          </p:nvPr>
        </p:nvSpPr>
        <p:spPr/>
        <p:txBody>
          <a:bodyPr/>
          <a:lstStyle/>
          <a:p>
            <a:fld id="{8CB39BC7-54B4-4421-82A6-6BDA6BA2F2E9}" type="datetimeFigureOut">
              <a:rPr lang="en-CA" smtClean="0"/>
              <a:t>2024-03-19</a:t>
            </a:fld>
            <a:endParaRPr lang="en-CA"/>
          </a:p>
        </p:txBody>
      </p:sp>
      <p:sp>
        <p:nvSpPr>
          <p:cNvPr id="6" name="Footer Placeholder 5">
            <a:extLst>
              <a:ext uri="{FF2B5EF4-FFF2-40B4-BE49-F238E27FC236}">
                <a16:creationId xmlns:a16="http://schemas.microsoft.com/office/drawing/2014/main" id="{54642BF6-02D6-9C9E-D3EC-C6ABA7089DF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24F53B0-6F7E-376A-0C46-05A3DAC1FB71}"/>
              </a:ext>
            </a:extLst>
          </p:cNvPr>
          <p:cNvSpPr>
            <a:spLocks noGrp="1"/>
          </p:cNvSpPr>
          <p:nvPr>
            <p:ph type="sldNum" sz="quarter" idx="12"/>
          </p:nvPr>
        </p:nvSpPr>
        <p:spPr/>
        <p:txBody>
          <a:bodyPr/>
          <a:lstStyle/>
          <a:p>
            <a:fld id="{272977E4-E0EE-42DD-8F7A-353A874BC407}" type="slidenum">
              <a:rPr lang="en-CA" smtClean="0"/>
              <a:t>‹#›</a:t>
            </a:fld>
            <a:endParaRPr lang="en-CA"/>
          </a:p>
        </p:txBody>
      </p:sp>
    </p:spTree>
    <p:extLst>
      <p:ext uri="{BB962C8B-B14F-4D97-AF65-F5344CB8AC3E}">
        <p14:creationId xmlns:p14="http://schemas.microsoft.com/office/powerpoint/2010/main" val="275921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EE1D3-38EB-B627-4431-23043E7E0FE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1C3722E-4C7A-52D4-F974-AD80BEB3D1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9896E-D415-E471-858E-107FE8065F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787E42B-8F80-0545-5CE9-D6421B553E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49E9B9-01BE-C170-F030-A7D9533D2D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0D127D7-A41A-41F4-4892-29E30E724317}"/>
              </a:ext>
            </a:extLst>
          </p:cNvPr>
          <p:cNvSpPr>
            <a:spLocks noGrp="1"/>
          </p:cNvSpPr>
          <p:nvPr>
            <p:ph type="dt" sz="half" idx="10"/>
          </p:nvPr>
        </p:nvSpPr>
        <p:spPr/>
        <p:txBody>
          <a:bodyPr/>
          <a:lstStyle/>
          <a:p>
            <a:fld id="{8CB39BC7-54B4-4421-82A6-6BDA6BA2F2E9}" type="datetimeFigureOut">
              <a:rPr lang="en-CA" smtClean="0"/>
              <a:t>2024-03-19</a:t>
            </a:fld>
            <a:endParaRPr lang="en-CA"/>
          </a:p>
        </p:txBody>
      </p:sp>
      <p:sp>
        <p:nvSpPr>
          <p:cNvPr id="8" name="Footer Placeholder 7">
            <a:extLst>
              <a:ext uri="{FF2B5EF4-FFF2-40B4-BE49-F238E27FC236}">
                <a16:creationId xmlns:a16="http://schemas.microsoft.com/office/drawing/2014/main" id="{CC5FBAE7-848C-00D2-7679-03E44317941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E32A295-F886-1B2C-1626-D6120E5A98E7}"/>
              </a:ext>
            </a:extLst>
          </p:cNvPr>
          <p:cNvSpPr>
            <a:spLocks noGrp="1"/>
          </p:cNvSpPr>
          <p:nvPr>
            <p:ph type="sldNum" sz="quarter" idx="12"/>
          </p:nvPr>
        </p:nvSpPr>
        <p:spPr/>
        <p:txBody>
          <a:bodyPr/>
          <a:lstStyle/>
          <a:p>
            <a:fld id="{272977E4-E0EE-42DD-8F7A-353A874BC407}" type="slidenum">
              <a:rPr lang="en-CA" smtClean="0"/>
              <a:t>‹#›</a:t>
            </a:fld>
            <a:endParaRPr lang="en-CA"/>
          </a:p>
        </p:txBody>
      </p:sp>
    </p:spTree>
    <p:extLst>
      <p:ext uri="{BB962C8B-B14F-4D97-AF65-F5344CB8AC3E}">
        <p14:creationId xmlns:p14="http://schemas.microsoft.com/office/powerpoint/2010/main" val="2103658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86872-9305-6ADD-2122-5C5142999CC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44E5F1C-F72D-F89E-B2BD-A31D310A9A67}"/>
              </a:ext>
            </a:extLst>
          </p:cNvPr>
          <p:cNvSpPr>
            <a:spLocks noGrp="1"/>
          </p:cNvSpPr>
          <p:nvPr>
            <p:ph type="dt" sz="half" idx="10"/>
          </p:nvPr>
        </p:nvSpPr>
        <p:spPr/>
        <p:txBody>
          <a:bodyPr/>
          <a:lstStyle/>
          <a:p>
            <a:fld id="{8CB39BC7-54B4-4421-82A6-6BDA6BA2F2E9}" type="datetimeFigureOut">
              <a:rPr lang="en-CA" smtClean="0"/>
              <a:t>2024-03-19</a:t>
            </a:fld>
            <a:endParaRPr lang="en-CA"/>
          </a:p>
        </p:txBody>
      </p:sp>
      <p:sp>
        <p:nvSpPr>
          <p:cNvPr id="4" name="Footer Placeholder 3">
            <a:extLst>
              <a:ext uri="{FF2B5EF4-FFF2-40B4-BE49-F238E27FC236}">
                <a16:creationId xmlns:a16="http://schemas.microsoft.com/office/drawing/2014/main" id="{19C4236D-36D2-052D-F2C0-5B1AFCC6998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A35BA80-A60F-CC65-4950-3ED25063593B}"/>
              </a:ext>
            </a:extLst>
          </p:cNvPr>
          <p:cNvSpPr>
            <a:spLocks noGrp="1"/>
          </p:cNvSpPr>
          <p:nvPr>
            <p:ph type="sldNum" sz="quarter" idx="12"/>
          </p:nvPr>
        </p:nvSpPr>
        <p:spPr/>
        <p:txBody>
          <a:bodyPr/>
          <a:lstStyle/>
          <a:p>
            <a:fld id="{272977E4-E0EE-42DD-8F7A-353A874BC407}" type="slidenum">
              <a:rPr lang="en-CA" smtClean="0"/>
              <a:t>‹#›</a:t>
            </a:fld>
            <a:endParaRPr lang="en-CA"/>
          </a:p>
        </p:txBody>
      </p:sp>
    </p:spTree>
    <p:extLst>
      <p:ext uri="{BB962C8B-B14F-4D97-AF65-F5344CB8AC3E}">
        <p14:creationId xmlns:p14="http://schemas.microsoft.com/office/powerpoint/2010/main" val="205645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0ADEB5-73F1-2DD9-EEF6-B90DA6480CAB}"/>
              </a:ext>
            </a:extLst>
          </p:cNvPr>
          <p:cNvSpPr>
            <a:spLocks noGrp="1"/>
          </p:cNvSpPr>
          <p:nvPr>
            <p:ph type="dt" sz="half" idx="10"/>
          </p:nvPr>
        </p:nvSpPr>
        <p:spPr/>
        <p:txBody>
          <a:bodyPr/>
          <a:lstStyle/>
          <a:p>
            <a:fld id="{8CB39BC7-54B4-4421-82A6-6BDA6BA2F2E9}" type="datetimeFigureOut">
              <a:rPr lang="en-CA" smtClean="0"/>
              <a:t>2024-03-19</a:t>
            </a:fld>
            <a:endParaRPr lang="en-CA"/>
          </a:p>
        </p:txBody>
      </p:sp>
      <p:sp>
        <p:nvSpPr>
          <p:cNvPr id="3" name="Footer Placeholder 2">
            <a:extLst>
              <a:ext uri="{FF2B5EF4-FFF2-40B4-BE49-F238E27FC236}">
                <a16:creationId xmlns:a16="http://schemas.microsoft.com/office/drawing/2014/main" id="{D9E70BBB-6562-B32C-46B8-FC18AA33E08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F3D8033-4E39-CB15-A143-4630044F0C50}"/>
              </a:ext>
            </a:extLst>
          </p:cNvPr>
          <p:cNvSpPr>
            <a:spLocks noGrp="1"/>
          </p:cNvSpPr>
          <p:nvPr>
            <p:ph type="sldNum" sz="quarter" idx="12"/>
          </p:nvPr>
        </p:nvSpPr>
        <p:spPr/>
        <p:txBody>
          <a:bodyPr/>
          <a:lstStyle/>
          <a:p>
            <a:fld id="{272977E4-E0EE-42DD-8F7A-353A874BC407}" type="slidenum">
              <a:rPr lang="en-CA" smtClean="0"/>
              <a:t>‹#›</a:t>
            </a:fld>
            <a:endParaRPr lang="en-CA"/>
          </a:p>
        </p:txBody>
      </p:sp>
    </p:spTree>
    <p:extLst>
      <p:ext uri="{BB962C8B-B14F-4D97-AF65-F5344CB8AC3E}">
        <p14:creationId xmlns:p14="http://schemas.microsoft.com/office/powerpoint/2010/main" val="2742608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0939C-8599-6130-7756-D9EE0FD836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21274E3-FE4E-55E9-077C-25F7E03ED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D416060-8FEA-3CA6-4C8C-7D147EF1C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30D7E5-5195-32D5-39EC-456994E005A5}"/>
              </a:ext>
            </a:extLst>
          </p:cNvPr>
          <p:cNvSpPr>
            <a:spLocks noGrp="1"/>
          </p:cNvSpPr>
          <p:nvPr>
            <p:ph type="dt" sz="half" idx="10"/>
          </p:nvPr>
        </p:nvSpPr>
        <p:spPr/>
        <p:txBody>
          <a:bodyPr/>
          <a:lstStyle/>
          <a:p>
            <a:fld id="{8CB39BC7-54B4-4421-82A6-6BDA6BA2F2E9}" type="datetimeFigureOut">
              <a:rPr lang="en-CA" smtClean="0"/>
              <a:t>2024-03-19</a:t>
            </a:fld>
            <a:endParaRPr lang="en-CA"/>
          </a:p>
        </p:txBody>
      </p:sp>
      <p:sp>
        <p:nvSpPr>
          <p:cNvPr id="6" name="Footer Placeholder 5">
            <a:extLst>
              <a:ext uri="{FF2B5EF4-FFF2-40B4-BE49-F238E27FC236}">
                <a16:creationId xmlns:a16="http://schemas.microsoft.com/office/drawing/2014/main" id="{0F02E064-1222-EF3B-5E0B-37116748428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5C34301-629E-B896-84E0-A2ADD34297E8}"/>
              </a:ext>
            </a:extLst>
          </p:cNvPr>
          <p:cNvSpPr>
            <a:spLocks noGrp="1"/>
          </p:cNvSpPr>
          <p:nvPr>
            <p:ph type="sldNum" sz="quarter" idx="12"/>
          </p:nvPr>
        </p:nvSpPr>
        <p:spPr/>
        <p:txBody>
          <a:bodyPr/>
          <a:lstStyle/>
          <a:p>
            <a:fld id="{272977E4-E0EE-42DD-8F7A-353A874BC407}" type="slidenum">
              <a:rPr lang="en-CA" smtClean="0"/>
              <a:t>‹#›</a:t>
            </a:fld>
            <a:endParaRPr lang="en-CA"/>
          </a:p>
        </p:txBody>
      </p:sp>
    </p:spTree>
    <p:extLst>
      <p:ext uri="{BB962C8B-B14F-4D97-AF65-F5344CB8AC3E}">
        <p14:creationId xmlns:p14="http://schemas.microsoft.com/office/powerpoint/2010/main" val="78974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01CB-2E9A-686C-4234-D497811EC7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3DEDE9E-775A-4C26-E697-076E2A2E6A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F171540-6D85-33E1-8052-21A03EF19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653E96-689D-A26B-8AA2-B411D9B7FDEC}"/>
              </a:ext>
            </a:extLst>
          </p:cNvPr>
          <p:cNvSpPr>
            <a:spLocks noGrp="1"/>
          </p:cNvSpPr>
          <p:nvPr>
            <p:ph type="dt" sz="half" idx="10"/>
          </p:nvPr>
        </p:nvSpPr>
        <p:spPr/>
        <p:txBody>
          <a:bodyPr/>
          <a:lstStyle/>
          <a:p>
            <a:fld id="{8CB39BC7-54B4-4421-82A6-6BDA6BA2F2E9}" type="datetimeFigureOut">
              <a:rPr lang="en-CA" smtClean="0"/>
              <a:t>2024-03-19</a:t>
            </a:fld>
            <a:endParaRPr lang="en-CA"/>
          </a:p>
        </p:txBody>
      </p:sp>
      <p:sp>
        <p:nvSpPr>
          <p:cNvPr id="6" name="Footer Placeholder 5">
            <a:extLst>
              <a:ext uri="{FF2B5EF4-FFF2-40B4-BE49-F238E27FC236}">
                <a16:creationId xmlns:a16="http://schemas.microsoft.com/office/drawing/2014/main" id="{71EDC1BD-286B-DC7F-2503-0C8906CE5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ABFF6AD-DD37-61A7-A99D-EC2AE8DB0BA9}"/>
              </a:ext>
            </a:extLst>
          </p:cNvPr>
          <p:cNvSpPr>
            <a:spLocks noGrp="1"/>
          </p:cNvSpPr>
          <p:nvPr>
            <p:ph type="sldNum" sz="quarter" idx="12"/>
          </p:nvPr>
        </p:nvSpPr>
        <p:spPr/>
        <p:txBody>
          <a:bodyPr/>
          <a:lstStyle/>
          <a:p>
            <a:fld id="{272977E4-E0EE-42DD-8F7A-353A874BC407}" type="slidenum">
              <a:rPr lang="en-CA" smtClean="0"/>
              <a:t>‹#›</a:t>
            </a:fld>
            <a:endParaRPr lang="en-CA"/>
          </a:p>
        </p:txBody>
      </p:sp>
    </p:spTree>
    <p:extLst>
      <p:ext uri="{BB962C8B-B14F-4D97-AF65-F5344CB8AC3E}">
        <p14:creationId xmlns:p14="http://schemas.microsoft.com/office/powerpoint/2010/main" val="160312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CD3EFA-E241-2305-E6FC-E4304298CC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E467EFF-E313-C040-22BB-00CF3BE855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8163319-A991-EF32-C15F-FB43E2A676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CB39BC7-54B4-4421-82A6-6BDA6BA2F2E9}" type="datetimeFigureOut">
              <a:rPr lang="en-CA" smtClean="0"/>
              <a:t>2024-03-19</a:t>
            </a:fld>
            <a:endParaRPr lang="en-CA"/>
          </a:p>
        </p:txBody>
      </p:sp>
      <p:sp>
        <p:nvSpPr>
          <p:cNvPr id="5" name="Footer Placeholder 4">
            <a:extLst>
              <a:ext uri="{FF2B5EF4-FFF2-40B4-BE49-F238E27FC236}">
                <a16:creationId xmlns:a16="http://schemas.microsoft.com/office/drawing/2014/main" id="{DC707E1D-C067-CE13-DD24-85658BB00D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F1FC594D-C733-A444-BBD4-AC15C37671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2977E4-E0EE-42DD-8F7A-353A874BC407}" type="slidenum">
              <a:rPr lang="en-CA" smtClean="0"/>
              <a:t>‹#›</a:t>
            </a:fld>
            <a:endParaRPr lang="en-CA"/>
          </a:p>
        </p:txBody>
      </p:sp>
    </p:spTree>
    <p:extLst>
      <p:ext uri="{BB962C8B-B14F-4D97-AF65-F5344CB8AC3E}">
        <p14:creationId xmlns:p14="http://schemas.microsoft.com/office/powerpoint/2010/main" val="3291054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3"/>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pportunities to improve global mental health | Progress In Mind">
            <a:extLst>
              <a:ext uri="{FF2B5EF4-FFF2-40B4-BE49-F238E27FC236}">
                <a16:creationId xmlns:a16="http://schemas.microsoft.com/office/drawing/2014/main" id="{7F69FCB3-BF80-57DF-2C1A-998324EBCF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746" t="9091" r="37131"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489372F-E5F6-ABEC-7AAE-BFBA711BCBF1}"/>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i="0" u="none" strike="noStrike">
                <a:effectLst/>
                <a:latin typeface="+mj-lt"/>
                <a:ea typeface="+mj-ea"/>
                <a:cs typeface="+mj-cs"/>
              </a:rPr>
              <a:t>Analyzing Global Mental Health and Suicide Rate</a:t>
            </a:r>
            <a:endParaRPr lang="en-US" sz="4400" b="1">
              <a:latin typeface="+mj-lt"/>
              <a:ea typeface="+mj-ea"/>
              <a:cs typeface="+mj-cs"/>
            </a:endParaRP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1385"/>
    </mc:Choice>
    <mc:Fallback xmlns="">
      <p:transition spd="slow" advTm="138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Isosceles Triangle 3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graph with different colored lines&#10;&#10;Description automatically generated with medium confidence">
            <a:extLst>
              <a:ext uri="{FF2B5EF4-FFF2-40B4-BE49-F238E27FC236}">
                <a16:creationId xmlns:a16="http://schemas.microsoft.com/office/drawing/2014/main" id="{20326599-FD65-393E-95CA-AA87BB320D05}"/>
              </a:ext>
            </a:extLst>
          </p:cNvPr>
          <p:cNvPicPr>
            <a:picLocks noChangeAspect="1"/>
          </p:cNvPicPr>
          <p:nvPr/>
        </p:nvPicPr>
        <p:blipFill>
          <a:blip r:embed="rId2"/>
          <a:stretch>
            <a:fillRect/>
          </a:stretch>
        </p:blipFill>
        <p:spPr>
          <a:xfrm>
            <a:off x="1491814" y="643467"/>
            <a:ext cx="9208371" cy="5571065"/>
          </a:xfrm>
          <a:prstGeom prst="rect">
            <a:avLst/>
          </a:prstGeom>
          <a:ln>
            <a:noFill/>
          </a:ln>
        </p:spPr>
      </p:pic>
      <p:sp>
        <p:nvSpPr>
          <p:cNvPr id="37" name="Isosceles Triangle 3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574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CF195A-F633-5AAC-DACF-E425B9E6F0A5}"/>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kern="1200">
                <a:latin typeface="+mj-lt"/>
                <a:ea typeface="+mj-ea"/>
                <a:cs typeface="+mj-cs"/>
              </a:rPr>
              <a:t>Analysis of Death Rates Due to Self-harm and Violence (1990-2019)</a:t>
            </a:r>
          </a:p>
        </p:txBody>
      </p:sp>
      <p:graphicFrame>
        <p:nvGraphicFramePr>
          <p:cNvPr id="5" name="Content Placeholder 2">
            <a:extLst>
              <a:ext uri="{FF2B5EF4-FFF2-40B4-BE49-F238E27FC236}">
                <a16:creationId xmlns:a16="http://schemas.microsoft.com/office/drawing/2014/main" id="{26610A7F-408E-12A0-CD61-1A4ECAEDD4CA}"/>
              </a:ext>
            </a:extLst>
          </p:cNvPr>
          <p:cNvGraphicFramePr>
            <a:graphicFrameLocks noGrp="1"/>
          </p:cNvGraphicFramePr>
          <p:nvPr>
            <p:ph idx="1"/>
            <p:extLst>
              <p:ext uri="{D42A27DB-BD31-4B8C-83A1-F6EECF244321}">
                <p14:modId xmlns:p14="http://schemas.microsoft.com/office/powerpoint/2010/main" val="10573743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7639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94566C-93C6-7C08-6C5D-E72EFCAB4CE2}"/>
              </a:ext>
            </a:extLst>
          </p:cNvPr>
          <p:cNvSpPr>
            <a:spLocks noGrp="1"/>
          </p:cNvSpPr>
          <p:nvPr>
            <p:ph type="title"/>
          </p:nvPr>
        </p:nvSpPr>
        <p:spPr>
          <a:xfrm>
            <a:off x="838200" y="556995"/>
            <a:ext cx="10515600" cy="1133693"/>
          </a:xfrm>
        </p:spPr>
        <p:txBody>
          <a:bodyPr>
            <a:normAutofit/>
          </a:bodyPr>
          <a:lstStyle/>
          <a:p>
            <a:pPr algn="ctr"/>
            <a:r>
              <a:rPr lang="en-CA" sz="5200"/>
              <a:t>Forecasting and Model Evaluation</a:t>
            </a:r>
          </a:p>
        </p:txBody>
      </p:sp>
      <p:graphicFrame>
        <p:nvGraphicFramePr>
          <p:cNvPr id="5" name="Content Placeholder 2">
            <a:extLst>
              <a:ext uri="{FF2B5EF4-FFF2-40B4-BE49-F238E27FC236}">
                <a16:creationId xmlns:a16="http://schemas.microsoft.com/office/drawing/2014/main" id="{9EA58FC2-86D8-0405-5455-927A05D194F5}"/>
              </a:ext>
            </a:extLst>
          </p:cNvPr>
          <p:cNvGraphicFramePr>
            <a:graphicFrameLocks noGrp="1"/>
          </p:cNvGraphicFramePr>
          <p:nvPr>
            <p:ph idx="1"/>
            <p:extLst>
              <p:ext uri="{D42A27DB-BD31-4B8C-83A1-F6EECF244321}">
                <p14:modId xmlns:p14="http://schemas.microsoft.com/office/powerpoint/2010/main" val="401447263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9326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AD1071E-B4A8-BAA7-F9A9-3874EE3A78BA}"/>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kern="1200" dirty="0">
                <a:solidFill>
                  <a:schemeClr val="tx1"/>
                </a:solidFill>
                <a:latin typeface="+mj-lt"/>
                <a:ea typeface="+mj-ea"/>
                <a:cs typeface="+mj-cs"/>
              </a:rPr>
              <a:t>Simple Moving Average Forecasting</a:t>
            </a:r>
          </a:p>
        </p:txBody>
      </p:sp>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graph showing the growth of the stock market&#10;&#10;Description automatically generated">
            <a:extLst>
              <a:ext uri="{FF2B5EF4-FFF2-40B4-BE49-F238E27FC236}">
                <a16:creationId xmlns:a16="http://schemas.microsoft.com/office/drawing/2014/main" id="{31876D85-8D1C-6ED3-6798-1078833CAC32}"/>
              </a:ext>
            </a:extLst>
          </p:cNvPr>
          <p:cNvPicPr>
            <a:picLocks noChangeAspect="1"/>
          </p:cNvPicPr>
          <p:nvPr/>
        </p:nvPicPr>
        <p:blipFill>
          <a:blip r:embed="rId2"/>
          <a:stretch>
            <a:fillRect/>
          </a:stretch>
        </p:blipFill>
        <p:spPr>
          <a:xfrm>
            <a:off x="5414356" y="1622989"/>
            <a:ext cx="6408836" cy="3460770"/>
          </a:xfrm>
          <a:prstGeom prst="rect">
            <a:avLst/>
          </a:prstGeom>
        </p:spPr>
      </p:pic>
    </p:spTree>
    <p:extLst>
      <p:ext uri="{BB962C8B-B14F-4D97-AF65-F5344CB8AC3E}">
        <p14:creationId xmlns:p14="http://schemas.microsoft.com/office/powerpoint/2010/main" val="26958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CFE836A-B6AA-81CA-59A1-2D6AB8CF86F3}"/>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kern="1200">
                <a:solidFill>
                  <a:schemeClr val="tx1"/>
                </a:solidFill>
                <a:latin typeface="+mj-lt"/>
                <a:ea typeface="+mj-ea"/>
                <a:cs typeface="+mj-cs"/>
              </a:rPr>
              <a:t>Exponential Smoothing</a:t>
            </a:r>
          </a:p>
        </p:txBody>
      </p:sp>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graph with blue lines&#10;&#10;Description automatically generated">
            <a:extLst>
              <a:ext uri="{FF2B5EF4-FFF2-40B4-BE49-F238E27FC236}">
                <a16:creationId xmlns:a16="http://schemas.microsoft.com/office/drawing/2014/main" id="{C8F57055-F344-2D10-8BA3-943022D49235}"/>
              </a:ext>
            </a:extLst>
          </p:cNvPr>
          <p:cNvPicPr>
            <a:picLocks noChangeAspect="1"/>
          </p:cNvPicPr>
          <p:nvPr/>
        </p:nvPicPr>
        <p:blipFill>
          <a:blip r:embed="rId2"/>
          <a:stretch>
            <a:fillRect/>
          </a:stretch>
        </p:blipFill>
        <p:spPr>
          <a:xfrm>
            <a:off x="5414356" y="1622989"/>
            <a:ext cx="6408836" cy="3460770"/>
          </a:xfrm>
          <a:prstGeom prst="rect">
            <a:avLst/>
          </a:prstGeom>
        </p:spPr>
      </p:pic>
    </p:spTree>
    <p:extLst>
      <p:ext uri="{BB962C8B-B14F-4D97-AF65-F5344CB8AC3E}">
        <p14:creationId xmlns:p14="http://schemas.microsoft.com/office/powerpoint/2010/main" val="310912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0B210F-1166-80FF-0543-4F593D76BF5C}"/>
              </a:ext>
            </a:extLst>
          </p:cNvPr>
          <p:cNvSpPr>
            <a:spLocks noGrp="1"/>
          </p:cNvSpPr>
          <p:nvPr>
            <p:ph type="title"/>
          </p:nvPr>
        </p:nvSpPr>
        <p:spPr>
          <a:xfrm>
            <a:off x="686834" y="1153572"/>
            <a:ext cx="3200400" cy="4461163"/>
          </a:xfrm>
        </p:spPr>
        <p:txBody>
          <a:bodyPr>
            <a:normAutofit/>
          </a:bodyPr>
          <a:lstStyle/>
          <a:p>
            <a:r>
              <a:rPr lang="en-CA">
                <a:solidFill>
                  <a:srgbClr val="FFFFFF"/>
                </a:solidFill>
              </a:rPr>
              <a:t>Insights and Implications</a:t>
            </a:r>
          </a:p>
        </p:txBody>
      </p:sp>
      <p:sp>
        <p:nvSpPr>
          <p:cNvPr id="47" name="Arc 4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91A0171A-0414-477E-8505-459D3CCB9BFA}"/>
              </a:ext>
            </a:extLst>
          </p:cNvPr>
          <p:cNvGraphicFramePr>
            <a:graphicFrameLocks noGrp="1"/>
          </p:cNvGraphicFramePr>
          <p:nvPr>
            <p:ph idx="1"/>
          </p:nvPr>
        </p:nvGraphicFramePr>
        <p:xfrm>
          <a:off x="4447308" y="591344"/>
          <a:ext cx="6906491" cy="5585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0011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073B3-5941-F040-A545-6DE4254A3D4C}"/>
              </a:ext>
            </a:extLst>
          </p:cNvPr>
          <p:cNvSpPr>
            <a:spLocks noGrp="1"/>
          </p:cNvSpPr>
          <p:nvPr>
            <p:ph type="title"/>
          </p:nvPr>
        </p:nvSpPr>
        <p:spPr/>
        <p:txBody>
          <a:bodyPr/>
          <a:lstStyle/>
          <a:p>
            <a:pPr algn="ctr"/>
            <a:r>
              <a:rPr lang="en-US" dirty="0"/>
              <a:t>Results to Include:</a:t>
            </a:r>
            <a:br>
              <a:rPr lang="en-US" dirty="0"/>
            </a:br>
            <a:endParaRPr lang="en-CA" dirty="0"/>
          </a:p>
        </p:txBody>
      </p:sp>
      <p:sp>
        <p:nvSpPr>
          <p:cNvPr id="3" name="Content Placeholder 2">
            <a:extLst>
              <a:ext uri="{FF2B5EF4-FFF2-40B4-BE49-F238E27FC236}">
                <a16:creationId xmlns:a16="http://schemas.microsoft.com/office/drawing/2014/main" id="{96852BF9-2942-B91E-557A-5BD1AA62C9EE}"/>
              </a:ext>
            </a:extLst>
          </p:cNvPr>
          <p:cNvSpPr>
            <a:spLocks noGrp="1"/>
          </p:cNvSpPr>
          <p:nvPr>
            <p:ph idx="1"/>
          </p:nvPr>
        </p:nvSpPr>
        <p:spPr/>
        <p:txBody>
          <a:bodyPr/>
          <a:lstStyle/>
          <a:p>
            <a:endParaRPr lang="en-US" dirty="0"/>
          </a:p>
          <a:p>
            <a:r>
              <a:rPr lang="en-US" dirty="0"/>
              <a:t>MAE and RMSE for the last 5 years using exponential smoothing: MAE = [Your Calculated Value], RMSE = [Your Calculated Value]</a:t>
            </a:r>
          </a:p>
          <a:p>
            <a:r>
              <a:rPr lang="en-US" dirty="0"/>
              <a:t>RMSE using ARIMA Model for India vs rest of the World is 0.62</a:t>
            </a:r>
            <a:endParaRPr lang="en-CA" dirty="0"/>
          </a:p>
        </p:txBody>
      </p:sp>
    </p:spTree>
    <p:extLst>
      <p:ext uri="{BB962C8B-B14F-4D97-AF65-F5344CB8AC3E}">
        <p14:creationId xmlns:p14="http://schemas.microsoft.com/office/powerpoint/2010/main" val="174036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CC6DE9-FD4E-EB4B-06D7-E3A0B498533B}"/>
              </a:ext>
            </a:extLst>
          </p:cNvPr>
          <p:cNvSpPr>
            <a:spLocks noGrp="1"/>
          </p:cNvSpPr>
          <p:nvPr>
            <p:ph type="title"/>
          </p:nvPr>
        </p:nvSpPr>
        <p:spPr>
          <a:xfrm>
            <a:off x="572493" y="238539"/>
            <a:ext cx="11018520" cy="1434415"/>
          </a:xfrm>
        </p:spPr>
        <p:txBody>
          <a:bodyPr anchor="b">
            <a:normAutofit/>
          </a:bodyPr>
          <a:lstStyle/>
          <a:p>
            <a:r>
              <a:rPr lang="en-CA" sz="5400" b="1"/>
              <a:t>GROUP 6</a:t>
            </a:r>
          </a:p>
        </p:txBody>
      </p:sp>
      <p:sp>
        <p:nvSpPr>
          <p:cNvPr id="104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Mental Health Support Groups Can Encourage You in the Journey - NAMI  CCNS - Chicagoland Mental Health">
            <a:extLst>
              <a:ext uri="{FF2B5EF4-FFF2-40B4-BE49-F238E27FC236}">
                <a16:creationId xmlns:a16="http://schemas.microsoft.com/office/drawing/2014/main" id="{D767BADA-1043-D4C6-4206-4E569D458F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824" r="23579" b="-2"/>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2">
            <a:extLst>
              <a:ext uri="{FF2B5EF4-FFF2-40B4-BE49-F238E27FC236}">
                <a16:creationId xmlns:a16="http://schemas.microsoft.com/office/drawing/2014/main" id="{9298A0D0-1A35-80AA-9541-347A3D38751B}"/>
              </a:ext>
            </a:extLst>
          </p:cNvPr>
          <p:cNvGraphicFramePr>
            <a:graphicFrameLocks noGrp="1"/>
          </p:cNvGraphicFramePr>
          <p:nvPr>
            <p:ph idx="1"/>
            <p:extLst>
              <p:ext uri="{D42A27DB-BD31-4B8C-83A1-F6EECF244321}">
                <p14:modId xmlns:p14="http://schemas.microsoft.com/office/powerpoint/2010/main" val="4211921203"/>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261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7C5596-B2FE-932B-B253-B3D99BBCC8F5}"/>
              </a:ext>
            </a:extLst>
          </p:cNvPr>
          <p:cNvSpPr>
            <a:spLocks noGrp="1"/>
          </p:cNvSpPr>
          <p:nvPr>
            <p:ph type="title"/>
          </p:nvPr>
        </p:nvSpPr>
        <p:spPr>
          <a:xfrm>
            <a:off x="630936" y="640080"/>
            <a:ext cx="4818888" cy="1481328"/>
          </a:xfrm>
        </p:spPr>
        <p:txBody>
          <a:bodyPr anchor="b">
            <a:normAutofit/>
          </a:bodyPr>
          <a:lstStyle/>
          <a:p>
            <a:r>
              <a:rPr lang="en-CA" sz="5400"/>
              <a:t>INTRODUCTION</a:t>
            </a:r>
          </a:p>
        </p:txBody>
      </p:sp>
      <p:sp>
        <p:nvSpPr>
          <p:cNvPr id="46"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69B2DD-DA98-022E-BB17-82762C8AD868}"/>
              </a:ext>
            </a:extLst>
          </p:cNvPr>
          <p:cNvSpPr>
            <a:spLocks noGrp="1"/>
          </p:cNvSpPr>
          <p:nvPr>
            <p:ph idx="1"/>
          </p:nvPr>
        </p:nvSpPr>
        <p:spPr>
          <a:xfrm>
            <a:off x="114299" y="2660904"/>
            <a:ext cx="5857875" cy="3547872"/>
          </a:xfrm>
        </p:spPr>
        <p:txBody>
          <a:bodyPr anchor="t">
            <a:normAutofit/>
          </a:bodyPr>
          <a:lstStyle/>
          <a:p>
            <a:pPr marL="0" indent="0">
              <a:buNone/>
            </a:pPr>
            <a:r>
              <a:rPr lang="en-US" sz="1600" b="1" dirty="0">
                <a:latin typeface="Times New Roman" panose="02020603050405020304" pitchFamily="18" charset="0"/>
                <a:cs typeface="Times New Roman" panose="02020603050405020304" pitchFamily="18" charset="0"/>
              </a:rPr>
              <a:t>Emerging Positives</a:t>
            </a:r>
            <a:r>
              <a:rPr lang="en-US" sz="1600" dirty="0">
                <a:latin typeface="Times New Roman" panose="02020603050405020304" pitchFamily="18" charset="0"/>
                <a:cs typeface="Times New Roman" panose="02020603050405020304" pitchFamily="18" charset="0"/>
              </a:rPr>
              <a:t>: India has seen a commendable decline in suicide rates, a reflection of improving mental health outcomes and proactive measures.</a:t>
            </a:r>
          </a:p>
          <a:p>
            <a:pPr marL="0" indent="0">
              <a:buNone/>
            </a:pPr>
            <a:r>
              <a:rPr lang="en-US" sz="1600" b="1" dirty="0">
                <a:latin typeface="Times New Roman" panose="02020603050405020304" pitchFamily="18" charset="0"/>
                <a:cs typeface="Times New Roman" panose="02020603050405020304" pitchFamily="18" charset="0"/>
              </a:rPr>
              <a:t>Comparative Progress</a:t>
            </a:r>
            <a:r>
              <a:rPr lang="en-US" sz="1600" dirty="0">
                <a:latin typeface="Times New Roman" panose="02020603050405020304" pitchFamily="18" charset="0"/>
                <a:cs typeface="Times New Roman" panose="02020603050405020304" pitchFamily="18" charset="0"/>
              </a:rPr>
              <a:t>: When placed side by side with the world, India's significant downturn in suicide rates since the early 2000s stands out, suggesting the effectiveness of its health policies and societal efforts.</a:t>
            </a:r>
          </a:p>
          <a:p>
            <a:pPr marL="0" indent="0">
              <a:buNone/>
            </a:pPr>
            <a:r>
              <a:rPr lang="en-US" sz="1600" b="1" dirty="0">
                <a:latin typeface="Times New Roman" panose="02020603050405020304" pitchFamily="18" charset="0"/>
                <a:cs typeface="Times New Roman" panose="02020603050405020304" pitchFamily="18" charset="0"/>
              </a:rPr>
              <a:t>Analytical Focus</a:t>
            </a:r>
            <a:r>
              <a:rPr lang="en-US" sz="1600" dirty="0">
                <a:latin typeface="Times New Roman" panose="02020603050405020304" pitchFamily="18" charset="0"/>
                <a:cs typeface="Times New Roman" panose="02020603050405020304" pitchFamily="18" charset="0"/>
              </a:rPr>
              <a:t>: Delve into the dynamics of suicide rates, understanding India's stride against global trends, with an eye on mental health initiatives and cultural shifts.</a:t>
            </a:r>
          </a:p>
          <a:p>
            <a:pPr marL="0" indent="0">
              <a:buNone/>
            </a:pPr>
            <a:r>
              <a:rPr lang="en-US" sz="1600" b="1" dirty="0">
                <a:latin typeface="Times New Roman" panose="02020603050405020304" pitchFamily="18" charset="0"/>
                <a:cs typeface="Times New Roman" panose="02020603050405020304" pitchFamily="18" charset="0"/>
              </a:rPr>
              <a:t>Presentation Goals</a:t>
            </a:r>
            <a:r>
              <a:rPr lang="en-US" sz="1600" dirty="0">
                <a:latin typeface="Times New Roman" panose="02020603050405020304" pitchFamily="18" charset="0"/>
                <a:cs typeface="Times New Roman" panose="02020603050405020304" pitchFamily="18" charset="0"/>
              </a:rPr>
              <a:t>: To highlight the optimistic pattern of India's suicide rate decline through data-driven insights and encourage dialogue on the sustained success of mental health interventions globally and within India.</a:t>
            </a:r>
            <a:endParaRPr lang="en-CA"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E07BE12-9861-73D7-7E22-BFD8545A7824}"/>
              </a:ext>
            </a:extLst>
          </p:cNvPr>
          <p:cNvPicPr>
            <a:picLocks noChangeAspect="1"/>
          </p:cNvPicPr>
          <p:nvPr/>
        </p:nvPicPr>
        <p:blipFill>
          <a:blip r:embed="rId2"/>
          <a:stretch>
            <a:fillRect/>
          </a:stretch>
        </p:blipFill>
        <p:spPr>
          <a:xfrm>
            <a:off x="6099048" y="1770839"/>
            <a:ext cx="5458968" cy="3316322"/>
          </a:xfrm>
          <a:prstGeom prst="rect">
            <a:avLst/>
          </a:prstGeom>
        </p:spPr>
      </p:pic>
    </p:spTree>
    <p:extLst>
      <p:ext uri="{BB962C8B-B14F-4D97-AF65-F5344CB8AC3E}">
        <p14:creationId xmlns:p14="http://schemas.microsoft.com/office/powerpoint/2010/main" val="1968242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FE25F-8ACE-3C8D-E199-02781AFB2F1B}"/>
              </a:ext>
            </a:extLst>
          </p:cNvPr>
          <p:cNvSpPr>
            <a:spLocks noGrp="1"/>
          </p:cNvSpPr>
          <p:nvPr>
            <p:ph type="title"/>
          </p:nvPr>
        </p:nvSpPr>
        <p:spPr>
          <a:xfrm>
            <a:off x="841248" y="548640"/>
            <a:ext cx="3600860" cy="5431536"/>
          </a:xfrm>
        </p:spPr>
        <p:txBody>
          <a:bodyPr>
            <a:normAutofit/>
          </a:bodyPr>
          <a:lstStyle/>
          <a:p>
            <a:r>
              <a:rPr lang="en-US" sz="5400"/>
              <a:t>Data Preparation Steps for Global Suicide Rate Analysis</a:t>
            </a:r>
            <a:endParaRPr lang="en-CA"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7A0284-EFBA-66AB-31BF-0508343625B6}"/>
              </a:ext>
            </a:extLst>
          </p:cNvPr>
          <p:cNvSpPr>
            <a:spLocks noGrp="1"/>
          </p:cNvSpPr>
          <p:nvPr>
            <p:ph idx="1"/>
          </p:nvPr>
        </p:nvSpPr>
        <p:spPr>
          <a:xfrm>
            <a:off x="5126418" y="552091"/>
            <a:ext cx="6224335" cy="5431536"/>
          </a:xfrm>
        </p:spPr>
        <p:txBody>
          <a:bodyPr anchor="ctr">
            <a:normAutofit/>
          </a:bodyPr>
          <a:lstStyle/>
          <a:p>
            <a:r>
              <a:rPr lang="en-US" sz="1500" b="1">
                <a:latin typeface="Times New Roman" panose="02020603050405020304" pitchFamily="18" charset="0"/>
                <a:cs typeface="Times New Roman" panose="02020603050405020304" pitchFamily="18" charset="0"/>
              </a:rPr>
              <a:t>Filtering Non-Indian Data</a:t>
            </a:r>
            <a:r>
              <a:rPr lang="en-US" sz="1500">
                <a:latin typeface="Times New Roman" panose="02020603050405020304" pitchFamily="18" charset="0"/>
                <a:cs typeface="Times New Roman" panose="02020603050405020304" pitchFamily="18" charset="0"/>
              </a:rPr>
              <a:t>: To focus on the "Rest of the World" data, we first exclude data pertaining to India. This creates a subset of the original dataset that will allow for a comparative analysis.</a:t>
            </a:r>
          </a:p>
          <a:p>
            <a:r>
              <a:rPr lang="en-US" sz="1500" b="1">
                <a:latin typeface="Times New Roman" panose="02020603050405020304" pitchFamily="18" charset="0"/>
                <a:cs typeface="Times New Roman" panose="02020603050405020304" pitchFamily="18" charset="0"/>
              </a:rPr>
              <a:t>Aggregation of Numeric Columns</a:t>
            </a:r>
            <a:r>
              <a:rPr lang="en-US" sz="1500">
                <a:latin typeface="Times New Roman" panose="02020603050405020304" pitchFamily="18" charset="0"/>
                <a:cs typeface="Times New Roman" panose="02020603050405020304" pitchFamily="18" charset="0"/>
              </a:rPr>
              <a:t>: We then aggregate this subset by the 'Year' column, ensuring to include only the numeric columns. The groupby function in combination with mean() computes the average of all numeric columns for each year. This simplifies the dataset by providing annual averages, which are easier to analyze and visualize.</a:t>
            </a:r>
          </a:p>
          <a:p>
            <a:r>
              <a:rPr lang="en-US" sz="1500" b="1">
                <a:latin typeface="Times New Roman" panose="02020603050405020304" pitchFamily="18" charset="0"/>
                <a:cs typeface="Times New Roman" panose="02020603050405020304" pitchFamily="18" charset="0"/>
              </a:rPr>
              <a:t>Reshaping the Data</a:t>
            </a:r>
            <a:r>
              <a:rPr lang="en-US" sz="1500">
                <a:latin typeface="Times New Roman" panose="02020603050405020304" pitchFamily="18" charset="0"/>
                <a:cs typeface="Times New Roman" panose="02020603050405020304" pitchFamily="18" charset="0"/>
              </a:rPr>
              <a:t>: A reset_index() method is applied to the grouped data to transform it from a grouped object back into a DataFrame. This step is essential for the data to be used in further analysis or visualizations.</a:t>
            </a:r>
          </a:p>
          <a:p>
            <a:r>
              <a:rPr lang="en-US" sz="1500" b="1">
                <a:latin typeface="Times New Roman" panose="02020603050405020304" pitchFamily="18" charset="0"/>
                <a:cs typeface="Times New Roman" panose="02020603050405020304" pitchFamily="18" charset="0"/>
              </a:rPr>
              <a:t>Evaluating Data Completeness</a:t>
            </a:r>
            <a:r>
              <a:rPr lang="en-US" sz="1500">
                <a:latin typeface="Times New Roman" panose="02020603050405020304" pitchFamily="18" charset="0"/>
                <a:cs typeface="Times New Roman" panose="02020603050405020304" pitchFamily="18" charset="0"/>
              </a:rPr>
              <a:t>: The code checks for missing values across all columns in the original dataset with data.isnull().sum(). Understanding the presence of missing values is crucial to ensuring the quality of the analysis.</a:t>
            </a:r>
          </a:p>
          <a:p>
            <a:r>
              <a:rPr lang="en-US" sz="1500" b="1">
                <a:latin typeface="Times New Roman" panose="02020603050405020304" pitchFamily="18" charset="0"/>
                <a:cs typeface="Times New Roman" panose="02020603050405020304" pitchFamily="18" charset="0"/>
              </a:rPr>
              <a:t>Data Type Confirmation</a:t>
            </a:r>
            <a:r>
              <a:rPr lang="en-US" sz="1500">
                <a:latin typeface="Times New Roman" panose="02020603050405020304" pitchFamily="18" charset="0"/>
                <a:cs typeface="Times New Roman" panose="02020603050405020304" pitchFamily="18" charset="0"/>
              </a:rPr>
              <a:t>: We verify the data type of the 'Year' column using data['Year'].dtype. Ensuring that 'Year' is of the correct data type is important for time series analysis.</a:t>
            </a:r>
          </a:p>
          <a:p>
            <a:r>
              <a:rPr lang="en-US" sz="1500" b="1">
                <a:latin typeface="Times New Roman" panose="02020603050405020304" pitchFamily="18" charset="0"/>
                <a:cs typeface="Times New Roman" panose="02020603050405020304" pitchFamily="18" charset="0"/>
              </a:rPr>
              <a:t>India-Specific Data Extraction</a:t>
            </a:r>
            <a:r>
              <a:rPr lang="en-US" sz="1500">
                <a:latin typeface="Times New Roman" panose="02020603050405020304" pitchFamily="18" charset="0"/>
                <a:cs typeface="Times New Roman" panose="02020603050405020304" pitchFamily="18" charset="0"/>
              </a:rPr>
              <a:t>: A subset of data exclusively representing India is created for a focused analysis on the country.</a:t>
            </a:r>
          </a:p>
          <a:p>
            <a:r>
              <a:rPr lang="en-US" sz="1500" b="1">
                <a:latin typeface="Times New Roman" panose="02020603050405020304" pitchFamily="18" charset="0"/>
                <a:cs typeface="Times New Roman" panose="02020603050405020304" pitchFamily="18" charset="0"/>
              </a:rPr>
              <a:t>Prepared Dataset Assignment</a:t>
            </a:r>
            <a:r>
              <a:rPr lang="en-US" sz="1500">
                <a:latin typeface="Times New Roman" panose="02020603050405020304" pitchFamily="18" charset="0"/>
                <a:cs typeface="Times New Roman" panose="02020603050405020304" pitchFamily="18" charset="0"/>
              </a:rPr>
              <a:t>: Finally, the prepared "Rest of the World" dataset is stored in a variable, making it ready for further analysis.</a:t>
            </a:r>
            <a:endParaRPr lang="en-CA" sz="1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917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A5A1EA-0C55-91E9-2CE3-163BA30D647F}"/>
              </a:ext>
            </a:extLst>
          </p:cNvPr>
          <p:cNvSpPr>
            <a:spLocks noGrp="1"/>
          </p:cNvSpPr>
          <p:nvPr>
            <p:ph type="title"/>
          </p:nvPr>
        </p:nvSpPr>
        <p:spPr>
          <a:xfrm>
            <a:off x="838200" y="365125"/>
            <a:ext cx="10515600" cy="1325563"/>
          </a:xfrm>
        </p:spPr>
        <p:txBody>
          <a:bodyPr>
            <a:normAutofit/>
          </a:bodyPr>
          <a:lstStyle/>
          <a:p>
            <a:r>
              <a:rPr lang="en-US" sz="4600"/>
              <a:t>Stationarity Check and Data Transformation</a:t>
            </a:r>
            <a:endParaRPr lang="en-CA" sz="4600"/>
          </a:p>
        </p:txBody>
      </p:sp>
      <p:sp>
        <p:nvSpPr>
          <p:cNvPr id="74"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858B0DF1-4AD7-16AF-73D7-51986A3DDC74}"/>
              </a:ext>
            </a:extLst>
          </p:cNvPr>
          <p:cNvGraphicFramePr>
            <a:graphicFrameLocks noGrp="1"/>
          </p:cNvGraphicFramePr>
          <p:nvPr>
            <p:ph idx="1"/>
            <p:extLst>
              <p:ext uri="{D42A27DB-BD31-4B8C-83A1-F6EECF244321}">
                <p14:modId xmlns:p14="http://schemas.microsoft.com/office/powerpoint/2010/main" val="212875739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3846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561064-FF66-7DDE-C81A-9B6D754E7B0E}"/>
              </a:ext>
            </a:extLst>
          </p:cNvPr>
          <p:cNvSpPr>
            <a:spLocks noGrp="1"/>
          </p:cNvSpPr>
          <p:nvPr>
            <p:ph type="title"/>
          </p:nvPr>
        </p:nvSpPr>
        <p:spPr>
          <a:xfrm>
            <a:off x="838200" y="365125"/>
            <a:ext cx="10515600" cy="1325563"/>
          </a:xfrm>
        </p:spPr>
        <p:txBody>
          <a:bodyPr>
            <a:normAutofit/>
          </a:bodyPr>
          <a:lstStyle/>
          <a:p>
            <a:r>
              <a:rPr lang="en-CA" sz="5400"/>
              <a:t>Determining ARIMA Parameters</a:t>
            </a:r>
          </a:p>
        </p:txBody>
      </p:sp>
      <p:sp>
        <p:nvSpPr>
          <p:cNvPr id="1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72EFADC-BF72-D376-7171-DE91E1ECFAD3}"/>
              </a:ext>
            </a:extLst>
          </p:cNvPr>
          <p:cNvGraphicFramePr>
            <a:graphicFrameLocks noGrp="1"/>
          </p:cNvGraphicFramePr>
          <p:nvPr>
            <p:ph idx="1"/>
            <p:extLst>
              <p:ext uri="{D42A27DB-BD31-4B8C-83A1-F6EECF244321}">
                <p14:modId xmlns:p14="http://schemas.microsoft.com/office/powerpoint/2010/main" val="1270041196"/>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5189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7DDD2A-9BA4-4E78-3A82-8AFD96133F32}"/>
              </a:ext>
            </a:extLst>
          </p:cNvPr>
          <p:cNvSpPr>
            <a:spLocks noGrp="1"/>
          </p:cNvSpPr>
          <p:nvPr>
            <p:ph type="title"/>
          </p:nvPr>
        </p:nvSpPr>
        <p:spPr>
          <a:xfrm>
            <a:off x="838200" y="365125"/>
            <a:ext cx="10515600" cy="1325563"/>
          </a:xfrm>
        </p:spPr>
        <p:txBody>
          <a:bodyPr>
            <a:normAutofit/>
          </a:bodyPr>
          <a:lstStyle/>
          <a:p>
            <a:r>
              <a:rPr lang="en-CA" sz="5400"/>
              <a:t>ARIMA Predictive Analysis</a:t>
            </a:r>
          </a:p>
        </p:txBody>
      </p:sp>
      <p:sp>
        <p:nvSpPr>
          <p:cNvPr id="14"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7676B3FD-540C-3C55-6470-FFC80550BE87}"/>
              </a:ext>
            </a:extLst>
          </p:cNvPr>
          <p:cNvGraphicFramePr>
            <a:graphicFrameLocks noGrp="1"/>
          </p:cNvGraphicFramePr>
          <p:nvPr>
            <p:ph idx="1"/>
            <p:extLst>
              <p:ext uri="{D42A27DB-BD31-4B8C-83A1-F6EECF244321}">
                <p14:modId xmlns:p14="http://schemas.microsoft.com/office/powerpoint/2010/main" val="1711858498"/>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6498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Isosceles Triangle 3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blue and orange lines&#10;&#10;Description automatically generated">
            <a:extLst>
              <a:ext uri="{FF2B5EF4-FFF2-40B4-BE49-F238E27FC236}">
                <a16:creationId xmlns:a16="http://schemas.microsoft.com/office/drawing/2014/main" id="{BE90CA09-9FC9-61D0-53A2-76D2BE19D6FC}"/>
              </a:ext>
            </a:extLst>
          </p:cNvPr>
          <p:cNvPicPr>
            <a:picLocks noChangeAspect="1"/>
          </p:cNvPicPr>
          <p:nvPr/>
        </p:nvPicPr>
        <p:blipFill>
          <a:blip r:embed="rId2"/>
          <a:stretch>
            <a:fillRect/>
          </a:stretch>
        </p:blipFill>
        <p:spPr>
          <a:xfrm>
            <a:off x="1491814" y="643467"/>
            <a:ext cx="9208371" cy="5571065"/>
          </a:xfrm>
          <a:prstGeom prst="rect">
            <a:avLst/>
          </a:prstGeom>
          <a:ln>
            <a:noFill/>
          </a:ln>
        </p:spPr>
      </p:pic>
      <p:sp>
        <p:nvSpPr>
          <p:cNvPr id="37" name="Isosceles Triangle 3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9441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19762-C188-AE99-B84A-DE95370255E5}"/>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Smoothing and Projecting with Moving Averages</a:t>
            </a:r>
            <a:endParaRPr lang="en-CA" sz="4000">
              <a:solidFill>
                <a:srgbClr val="FFFFFF"/>
              </a:solidFill>
            </a:endParaRPr>
          </a:p>
        </p:txBody>
      </p:sp>
      <p:graphicFrame>
        <p:nvGraphicFramePr>
          <p:cNvPr id="5" name="Content Placeholder 2">
            <a:extLst>
              <a:ext uri="{FF2B5EF4-FFF2-40B4-BE49-F238E27FC236}">
                <a16:creationId xmlns:a16="http://schemas.microsoft.com/office/drawing/2014/main" id="{172B6406-B77C-5D39-D200-401B7F230A66}"/>
              </a:ext>
            </a:extLst>
          </p:cNvPr>
          <p:cNvGraphicFramePr>
            <a:graphicFrameLocks noGrp="1"/>
          </p:cNvGraphicFramePr>
          <p:nvPr>
            <p:ph idx="1"/>
            <p:extLst>
              <p:ext uri="{D42A27DB-BD31-4B8C-83A1-F6EECF244321}">
                <p14:modId xmlns:p14="http://schemas.microsoft.com/office/powerpoint/2010/main" val="320620567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7593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410</TotalTime>
  <Words>1020</Words>
  <Application>Microsoft Office PowerPoint</Application>
  <PresentationFormat>Widescreen</PresentationFormat>
  <Paragraphs>75</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Times New Roman</vt:lpstr>
      <vt:lpstr>Office Theme</vt:lpstr>
      <vt:lpstr>PowerPoint Presentation</vt:lpstr>
      <vt:lpstr>GROUP 6</vt:lpstr>
      <vt:lpstr>INTRODUCTION</vt:lpstr>
      <vt:lpstr>Data Preparation Steps for Global Suicide Rate Analysis</vt:lpstr>
      <vt:lpstr>Stationarity Check and Data Transformation</vt:lpstr>
      <vt:lpstr>Determining ARIMA Parameters</vt:lpstr>
      <vt:lpstr>ARIMA Predictive Analysis</vt:lpstr>
      <vt:lpstr>PowerPoint Presentation</vt:lpstr>
      <vt:lpstr>Smoothing and Projecting with Moving Averages</vt:lpstr>
      <vt:lpstr>PowerPoint Presentation</vt:lpstr>
      <vt:lpstr>Analysis of Death Rates Due to Self-harm and Violence (1990-2019)</vt:lpstr>
      <vt:lpstr>Forecasting and Model Evaluation</vt:lpstr>
      <vt:lpstr>PowerPoint Presentation</vt:lpstr>
      <vt:lpstr>PowerPoint Presentation</vt:lpstr>
      <vt:lpstr>Insights and Implications</vt:lpstr>
      <vt:lpstr>Results to Include: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Divyajot Singh Mankan</dc:creator>
  <cp:lastModifiedBy>Divyajot Singh Mankan</cp:lastModifiedBy>
  <cp:revision>26</cp:revision>
  <dcterms:created xsi:type="dcterms:W3CDTF">2024-03-19T21:29:23Z</dcterms:created>
  <dcterms:modified xsi:type="dcterms:W3CDTF">2024-03-20T04:19:45Z</dcterms:modified>
</cp:coreProperties>
</file>