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1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1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13097A-BB9D-4C82-871B-3381C01630EB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492C0B-F33D-406F-8248-B9D5F1FF85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8448-E2C2-43C7-99ED-CA821DEF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69570"/>
            <a:ext cx="10058400" cy="261257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Tv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80966-E88F-4C9D-ABB9-25104BE75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6522" y="5077608"/>
            <a:ext cx="302751" cy="14753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AC5034-9344-4820-9228-F8358F1E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8931" r="8487" b="11308"/>
          <a:stretch/>
        </p:blipFill>
        <p:spPr>
          <a:xfrm>
            <a:off x="1817913" y="2623457"/>
            <a:ext cx="2068287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CD0A-9DBB-4438-A654-448E127D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5679"/>
          </a:xfrm>
        </p:spPr>
        <p:txBody>
          <a:bodyPr/>
          <a:lstStyle/>
          <a:p>
            <a:r>
              <a:rPr lang="en-IN" dirty="0"/>
              <a:t>Genre: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24C940-8C6D-4F75-A87E-698A6384C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41" y="2273464"/>
            <a:ext cx="1350086" cy="13186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6D8C93-F0B3-42B3-A7D3-4825E3A5DFBB}"/>
              </a:ext>
            </a:extLst>
          </p:cNvPr>
          <p:cNvSpPr txBox="1"/>
          <p:nvPr/>
        </p:nvSpPr>
        <p:spPr>
          <a:xfrm>
            <a:off x="1097280" y="4268837"/>
            <a:ext cx="15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1100B2-DDA2-42AB-9F4D-F8E4B5559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83" y="2304738"/>
            <a:ext cx="1350000" cy="12873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5A10BB-E547-4CEA-BA59-94551835766C}"/>
              </a:ext>
            </a:extLst>
          </p:cNvPr>
          <p:cNvSpPr txBox="1"/>
          <p:nvPr/>
        </p:nvSpPr>
        <p:spPr>
          <a:xfrm>
            <a:off x="3426310" y="4268837"/>
            <a:ext cx="158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COMEDY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7A8972-B9FF-43B1-A621-0313128D5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39" y="2273463"/>
            <a:ext cx="1350000" cy="13186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E4CCC0-8A50-43FA-B500-57FB08954E07}"/>
              </a:ext>
            </a:extLst>
          </p:cNvPr>
          <p:cNvSpPr txBox="1"/>
          <p:nvPr/>
        </p:nvSpPr>
        <p:spPr>
          <a:xfrm>
            <a:off x="5787613" y="4268837"/>
            <a:ext cx="145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HORROR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5FA619-D771-4037-851F-2107C1CA8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895" y="2304738"/>
            <a:ext cx="1340716" cy="1314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32204F-DF9A-4A39-9708-75A793B4E0E0}"/>
              </a:ext>
            </a:extLst>
          </p:cNvPr>
          <p:cNvSpPr txBox="1"/>
          <p:nvPr/>
        </p:nvSpPr>
        <p:spPr>
          <a:xfrm>
            <a:off x="7859509" y="4268837"/>
            <a:ext cx="14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ROMANCE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6D8B50-E263-4375-82FB-3E19524EA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67" y="2294465"/>
            <a:ext cx="1347750" cy="13078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CB316A-90A8-4BB0-9B22-E5E23CF0BD64}"/>
              </a:ext>
            </a:extLst>
          </p:cNvPr>
          <p:cNvSpPr txBox="1"/>
          <p:nvPr/>
        </p:nvSpPr>
        <p:spPr>
          <a:xfrm>
            <a:off x="9953005" y="4268837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4056773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Tv Shows</vt:lpstr>
      <vt:lpstr>Genre: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Shows</dc:title>
  <dc:creator>USER</dc:creator>
  <cp:lastModifiedBy>USER</cp:lastModifiedBy>
  <cp:revision>5</cp:revision>
  <dcterms:created xsi:type="dcterms:W3CDTF">2017-07-10T10:08:33Z</dcterms:created>
  <dcterms:modified xsi:type="dcterms:W3CDTF">2017-07-10T14:06:06Z</dcterms:modified>
</cp:coreProperties>
</file>