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63da77543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63da77543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63da77543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63da77543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63da77543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63da77543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63da77543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263da77543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63ba46eb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63ba46eb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190ac7c8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190ac7c8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6308b35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6308b35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63ba46eb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63ba46eb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63ba46eb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63ba46eb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1ab3b9f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1ab3b9f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6308b356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6308b356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63da7754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63da7754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CFFF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79625"/>
            <a:ext cx="8520600" cy="20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Structure in C</a:t>
            </a:r>
            <a:endParaRPr sz="5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32575" y="2511500"/>
            <a:ext cx="24639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Presented by: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Mission Khadka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Nitya Shrestha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Prajwal Dahal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Pratik Dhimal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Pratisha Bista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and structure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passing other </a:t>
            </a:r>
            <a:r>
              <a:rPr lang="en"/>
              <a:t>data types</a:t>
            </a:r>
            <a:r>
              <a:rPr lang="en"/>
              <a:t> to a function, we can also pass</a:t>
            </a:r>
            <a:r>
              <a:rPr lang="en" sz="2000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 structure as parameter.</a:t>
            </a:r>
            <a:endParaRPr sz="2000">
              <a:solidFill>
                <a:srgbClr val="E6913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Call by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Call by reference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E691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25" y="2924525"/>
            <a:ext cx="8359052" cy="1439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by value 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Only a copy of the structure is passed in the function and any changes is limited only within the function.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75" y="1878725"/>
            <a:ext cx="4784201" cy="289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9475" y="3144900"/>
            <a:ext cx="3575101" cy="9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5892300" y="2377175"/>
            <a:ext cx="19938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Output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Call by reference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</a:t>
            </a:r>
            <a:r>
              <a:rPr lang="en"/>
              <a:t> actual memory address of the structure is passed and any changes is permanent for the original structure.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900" y="3236550"/>
            <a:ext cx="4042349" cy="75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4969900" y="2761025"/>
            <a:ext cx="21714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Output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50" y="1889952"/>
            <a:ext cx="4123355" cy="281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/>
        </p:nvSpPr>
        <p:spPr>
          <a:xfrm>
            <a:off x="2422225" y="2229025"/>
            <a:ext cx="4690800" cy="23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rgbClr val="FF9900"/>
                </a:solidFill>
              </a:rPr>
              <a:t>THE END</a:t>
            </a:r>
            <a:endParaRPr sz="50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101150"/>
            <a:ext cx="8520600" cy="9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Content Outline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327850"/>
            <a:ext cx="5393400" cy="3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930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Structure Definition</a:t>
            </a:r>
            <a:endParaRPr/>
          </a:p>
          <a:p>
            <a:pPr indent="-3930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Difference between Array and Structure</a:t>
            </a:r>
            <a:endParaRPr/>
          </a:p>
          <a:p>
            <a:pPr indent="-3930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Structure Declaration</a:t>
            </a:r>
            <a:endParaRPr/>
          </a:p>
          <a:p>
            <a:pPr indent="-3930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Array of Structure</a:t>
            </a:r>
            <a:endParaRPr/>
          </a:p>
          <a:p>
            <a:pPr indent="-3930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Structures within Structures</a:t>
            </a:r>
            <a:endParaRPr/>
          </a:p>
          <a:p>
            <a:pPr indent="-3930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Structure and Function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Definition: A structure is a collection of </a:t>
            </a:r>
            <a:r>
              <a:rPr lang="en" sz="2000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heterogeneous</a:t>
            </a:r>
            <a:r>
              <a:rPr lang="en" sz="2000">
                <a:solidFill>
                  <a:srgbClr val="E69138"/>
                </a:solidFill>
              </a:rPr>
              <a:t> </a:t>
            </a:r>
            <a:r>
              <a:rPr lang="en"/>
              <a:t>(i.e., of various sorts) data elements that are grouped together and referred to by the same name (single name reference).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It is a </a:t>
            </a:r>
            <a:r>
              <a:rPr lang="en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user-defined</a:t>
            </a:r>
            <a:r>
              <a:rPr lang="en"/>
              <a:t> data type.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Syntax</a:t>
            </a:r>
            <a:endParaRPr sz="262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20525" y="1017725"/>
            <a:ext cx="87117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Start by using</a:t>
            </a:r>
            <a:r>
              <a:rPr lang="en"/>
              <a:t> the </a:t>
            </a:r>
            <a:r>
              <a:rPr lang="en" sz="2400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struct </a:t>
            </a:r>
            <a:r>
              <a:rPr lang="en"/>
              <a:t>keyword followed by the structure name, and inside curly braces, list its members along with their data types. Finally, end with a semicolon (;).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50" y="2223625"/>
            <a:ext cx="2552700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3075" y="2223625"/>
            <a:ext cx="3511925" cy="23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between array and structure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</a:t>
            </a:r>
            <a:r>
              <a:rPr lang="en"/>
              <a:t>An array is a collection of elements of the same type, stored in a consecutive block of memory. Arrays are homogeneous. Arrays are derived datatype. An array </a:t>
            </a:r>
            <a:r>
              <a:rPr lang="en"/>
              <a:t>does not</a:t>
            </a:r>
            <a:r>
              <a:rPr lang="en"/>
              <a:t> have a specific keyword.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-A structure is a collection of elements of different types, grouped together under a single name. Structures are heterogeneous.Structures are user defined datatype. Structure is defined using struct keyword.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170800" y="46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Array and Structure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170800" y="1211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</a:t>
            </a:r>
            <a:r>
              <a:rPr lang="en"/>
              <a:t> are accessed using indices 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Array.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member is accessed using dot(.)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Operator in structure.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550" y="964575"/>
            <a:ext cx="4133250" cy="17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3550" y="2834825"/>
            <a:ext cx="3997250" cy="22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30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Declaration of Structure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11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declare a structure to simplify the programming by grouping related data and making it easier to manage and maintain.Structures not only make the program more readable but also provide a Flexible way to represent and handle real-world data.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89425"/>
            <a:ext cx="3337525" cy="25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Structure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In C, an array of structures is a </a:t>
            </a:r>
            <a:r>
              <a:rPr lang="en" sz="2000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collection of many structure variables</a:t>
            </a:r>
            <a:r>
              <a:rPr lang="en"/>
              <a:t>, each of which contains information on a different entity. 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063" y="2035225"/>
            <a:ext cx="301942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260125" y="12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Structure of structure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671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C we can have a structure nested inside another structure. For example: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75" y="1088775"/>
            <a:ext cx="3743899" cy="31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4475" y="2679425"/>
            <a:ext cx="2280274" cy="80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5634475" y="2182350"/>
            <a:ext cx="1718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Output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