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Black" panose="00000A00000000000000" pitchFamily="2" charset="0"/>
      <p:bold r:id="rId24"/>
      <p:boldItalic r:id="rId25"/>
    </p:embeddedFont>
    <p:embeddedFont>
      <p:font typeface="Montserrat Light" panose="00000400000000000000" pitchFamily="2" charset="0"/>
      <p:regular r:id="rId26"/>
      <p:bold r:id="rId27"/>
      <p:italic r:id="rId28"/>
      <p:boldItalic r:id="rId29"/>
    </p:embeddedFont>
    <p:embeddedFont>
      <p:font typeface="Roboto Serif" panose="020B0604020202020204" charset="0"/>
      <p:regular r:id="rId30"/>
      <p:bold r:id="rId31"/>
      <p:italic r:id="rId32"/>
      <p:boldItalic r:id="rId33"/>
    </p:embeddedFont>
    <p:embeddedFont>
      <p:font typeface="Roboto Serif ExtraBold" panose="020B060402020202020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73"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f30ddd9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5f30ddd92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dd8698a98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dd8698a9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5dd8698a98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5dd8698a98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26b84e2b22_2_2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126b84e2b22_2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ab388e5a06_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ab388e5a06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f30ddd92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f30ddd92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f30ddd92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f30ddd9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6b84e2b22_2_8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126b84e2b22_2_8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6b84e2b22_2_15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126b84e2b22_2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ab388e5a0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ab388e5a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6b84e2b22_2_1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26b84e2b22_2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5dd8698a98_0_16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5dd8698a98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dd8698a98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dd8698a9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dd8698a9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dd8698a9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ab388e5a06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ab388e5a06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ab388e5a06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ab388e5a06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pic>
        <p:nvPicPr>
          <p:cNvPr id="52" name="Google Shape;52;p14">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53" name="Google Shape;53;p14">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54" name="Google Shape;54;p14"/>
          <p:cNvPicPr preferRelativeResize="0"/>
          <p:nvPr/>
        </p:nvPicPr>
        <p:blipFill rotWithShape="1">
          <a:blip r:embed="rId6">
            <a:alphaModFix/>
          </a:blip>
          <a:srcRect/>
          <a:stretch/>
        </p:blipFill>
        <p:spPr>
          <a:xfrm>
            <a:off x="2122935" y="2240556"/>
            <a:ext cx="1693309" cy="1697380"/>
          </a:xfrm>
          <a:prstGeom prst="rect">
            <a:avLst/>
          </a:prstGeom>
          <a:noFill/>
          <a:ln>
            <a:noFill/>
          </a:ln>
        </p:spPr>
      </p:pic>
      <p:pic>
        <p:nvPicPr>
          <p:cNvPr id="55" name="Google Shape;55;p14"/>
          <p:cNvPicPr preferRelativeResize="0"/>
          <p:nvPr/>
        </p:nvPicPr>
        <p:blipFill rotWithShape="1">
          <a:blip r:embed="rId7">
            <a:alphaModFix/>
          </a:blip>
          <a:srcRect/>
          <a:stretch/>
        </p:blipFill>
        <p:spPr>
          <a:xfrm>
            <a:off x="7536170" y="4252923"/>
            <a:ext cx="1607830" cy="431468"/>
          </a:xfrm>
          <a:prstGeom prst="rect">
            <a:avLst/>
          </a:prstGeom>
          <a:noFill/>
          <a:ln>
            <a:noFill/>
          </a:ln>
        </p:spPr>
      </p:pic>
      <p:pic>
        <p:nvPicPr>
          <p:cNvPr id="56" name="Google Shape;56;p14"/>
          <p:cNvPicPr preferRelativeResize="0"/>
          <p:nvPr/>
        </p:nvPicPr>
        <p:blipFill rotWithShape="1">
          <a:blip r:embed="rId8">
            <a:alphaModFix/>
          </a:blip>
          <a:srcRect b="60078"/>
          <a:stretch/>
        </p:blipFill>
        <p:spPr>
          <a:xfrm>
            <a:off x="256677" y="324101"/>
            <a:ext cx="1249630" cy="498859"/>
          </a:xfrm>
          <a:prstGeom prst="rect">
            <a:avLst/>
          </a:prstGeom>
          <a:noFill/>
          <a:ln>
            <a:noFill/>
          </a:ln>
        </p:spPr>
      </p:pic>
      <p:sp>
        <p:nvSpPr>
          <p:cNvPr id="57" name="Google Shape;57;p14"/>
          <p:cNvSpPr>
            <a:spLocks noGrp="1"/>
          </p:cNvSpPr>
          <p:nvPr>
            <p:ph type="pic" idx="2"/>
          </p:nvPr>
        </p:nvSpPr>
        <p:spPr>
          <a:xfrm>
            <a:off x="670275" y="1205564"/>
            <a:ext cx="2732371" cy="2732371"/>
          </a:xfrm>
          <a:prstGeom prst="ellipse">
            <a:avLst/>
          </a:prstGeom>
          <a:solidFill>
            <a:srgbClr val="F2F2F2"/>
          </a:solidFill>
          <a:ln>
            <a:noFill/>
          </a:ln>
          <a:effectLst>
            <a:outerShdw blurRad="190500" sx="101000" sy="101000" algn="ctr" rotWithShape="0">
              <a:srgbClr val="000000">
                <a:alpha val="61960"/>
              </a:srgbClr>
            </a:outerShdw>
          </a:effectLst>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58"/>
        <p:cNvGrpSpPr/>
        <p:nvPr/>
      </p:nvGrpSpPr>
      <p:grpSpPr>
        <a:xfrm>
          <a:off x="0" y="0"/>
          <a:ext cx="0" cy="0"/>
          <a:chOff x="0" y="0"/>
          <a:chExt cx="0" cy="0"/>
        </a:xfrm>
      </p:grpSpPr>
      <p:pic>
        <p:nvPicPr>
          <p:cNvPr id="59" name="Google Shape;59;p15">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60" name="Google Shape;60;p15">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61" name="Google Shape;61;p15"/>
          <p:cNvPicPr preferRelativeResize="0"/>
          <p:nvPr/>
        </p:nvPicPr>
        <p:blipFill rotWithShape="1">
          <a:blip r:embed="rId6">
            <a:alphaModFix/>
          </a:blip>
          <a:srcRect t="50000"/>
          <a:stretch/>
        </p:blipFill>
        <p:spPr>
          <a:xfrm flipH="1">
            <a:off x="7450691" y="0"/>
            <a:ext cx="1693310" cy="848689"/>
          </a:xfrm>
          <a:prstGeom prst="rect">
            <a:avLst/>
          </a:prstGeom>
          <a:noFill/>
          <a:ln>
            <a:noFill/>
          </a:ln>
        </p:spPr>
      </p:pic>
      <p:pic>
        <p:nvPicPr>
          <p:cNvPr id="62" name="Google Shape;62;p15"/>
          <p:cNvPicPr preferRelativeResize="0"/>
          <p:nvPr/>
        </p:nvPicPr>
        <p:blipFill rotWithShape="1">
          <a:blip r:embed="rId7">
            <a:alphaModFix/>
          </a:blip>
          <a:srcRect/>
          <a:stretch/>
        </p:blipFill>
        <p:spPr>
          <a:xfrm flipH="1">
            <a:off x="0" y="4354153"/>
            <a:ext cx="1607830" cy="431468"/>
          </a:xfrm>
          <a:prstGeom prst="rect">
            <a:avLst/>
          </a:prstGeom>
          <a:noFill/>
          <a:ln>
            <a:noFill/>
          </a:ln>
        </p:spPr>
      </p:pic>
      <p:pic>
        <p:nvPicPr>
          <p:cNvPr id="63" name="Google Shape;63;p15"/>
          <p:cNvPicPr preferRelativeResize="0"/>
          <p:nvPr/>
        </p:nvPicPr>
        <p:blipFill rotWithShape="1">
          <a:blip r:embed="rId8">
            <a:alphaModFix/>
          </a:blip>
          <a:srcRect t="91335"/>
          <a:stretch/>
        </p:blipFill>
        <p:spPr>
          <a:xfrm flipH="1">
            <a:off x="210290" y="4851133"/>
            <a:ext cx="1249630" cy="10828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64"/>
        <p:cNvGrpSpPr/>
        <p:nvPr/>
      </p:nvGrpSpPr>
      <p:grpSpPr>
        <a:xfrm>
          <a:off x="0" y="0"/>
          <a:ext cx="0" cy="0"/>
          <a:chOff x="0" y="0"/>
          <a:chExt cx="0" cy="0"/>
        </a:xfrm>
      </p:grpSpPr>
      <p:pic>
        <p:nvPicPr>
          <p:cNvPr id="65" name="Google Shape;65;p16">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66" name="Google Shape;66;p16">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67" name="Google Shape;67;p16"/>
          <p:cNvPicPr preferRelativeResize="0"/>
          <p:nvPr/>
        </p:nvPicPr>
        <p:blipFill rotWithShape="1">
          <a:blip r:embed="rId6">
            <a:alphaModFix/>
          </a:blip>
          <a:srcRect l="31088" b="67516"/>
          <a:stretch/>
        </p:blipFill>
        <p:spPr>
          <a:xfrm>
            <a:off x="-1" y="4592128"/>
            <a:ext cx="1166891" cy="551372"/>
          </a:xfrm>
          <a:prstGeom prst="rect">
            <a:avLst/>
          </a:prstGeom>
          <a:noFill/>
          <a:ln>
            <a:noFill/>
          </a:ln>
        </p:spPr>
      </p:pic>
      <p:pic>
        <p:nvPicPr>
          <p:cNvPr id="68" name="Google Shape;68;p16"/>
          <p:cNvPicPr preferRelativeResize="0"/>
          <p:nvPr/>
        </p:nvPicPr>
        <p:blipFill rotWithShape="1">
          <a:blip r:embed="rId7">
            <a:alphaModFix/>
          </a:blip>
          <a:srcRect/>
          <a:stretch/>
        </p:blipFill>
        <p:spPr>
          <a:xfrm>
            <a:off x="0" y="0"/>
            <a:ext cx="1607830" cy="431468"/>
          </a:xfrm>
          <a:prstGeom prst="rect">
            <a:avLst/>
          </a:prstGeom>
          <a:noFill/>
          <a:ln>
            <a:noFill/>
          </a:ln>
        </p:spPr>
      </p:pic>
      <p:pic>
        <p:nvPicPr>
          <p:cNvPr id="69" name="Google Shape;69;p16"/>
          <p:cNvPicPr preferRelativeResize="0"/>
          <p:nvPr/>
        </p:nvPicPr>
        <p:blipFill rotWithShape="1">
          <a:blip r:embed="rId8">
            <a:alphaModFix/>
          </a:blip>
          <a:srcRect/>
          <a:stretch/>
        </p:blipFill>
        <p:spPr>
          <a:xfrm>
            <a:off x="7712957" y="194160"/>
            <a:ext cx="1249630" cy="124963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70"/>
        <p:cNvGrpSpPr/>
        <p:nvPr/>
      </p:nvGrpSpPr>
      <p:grpSpPr>
        <a:xfrm>
          <a:off x="0" y="0"/>
          <a:ext cx="0" cy="0"/>
          <a:chOff x="0" y="0"/>
          <a:chExt cx="0" cy="0"/>
        </a:xfrm>
      </p:grpSpPr>
      <p:pic>
        <p:nvPicPr>
          <p:cNvPr id="71" name="Google Shape;71;p17">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72" name="Google Shape;72;p17">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73" name="Google Shape;73;p17"/>
          <p:cNvPicPr preferRelativeResize="0"/>
          <p:nvPr/>
        </p:nvPicPr>
        <p:blipFill rotWithShape="1">
          <a:blip r:embed="rId6">
            <a:alphaModFix/>
          </a:blip>
          <a:srcRect t="77012" r="8942"/>
          <a:stretch/>
        </p:blipFill>
        <p:spPr>
          <a:xfrm>
            <a:off x="7602116" y="0"/>
            <a:ext cx="1541885" cy="390186"/>
          </a:xfrm>
          <a:prstGeom prst="rect">
            <a:avLst/>
          </a:prstGeom>
          <a:noFill/>
          <a:ln>
            <a:noFill/>
          </a:ln>
        </p:spPr>
      </p:pic>
      <p:pic>
        <p:nvPicPr>
          <p:cNvPr id="74" name="Google Shape;74;p17"/>
          <p:cNvPicPr preferRelativeResize="0"/>
          <p:nvPr/>
        </p:nvPicPr>
        <p:blipFill rotWithShape="1">
          <a:blip r:embed="rId7">
            <a:alphaModFix/>
          </a:blip>
          <a:srcRect t="59009"/>
          <a:stretch/>
        </p:blipFill>
        <p:spPr>
          <a:xfrm>
            <a:off x="7536170" y="4966636"/>
            <a:ext cx="1607830" cy="176864"/>
          </a:xfrm>
          <a:prstGeom prst="rect">
            <a:avLst/>
          </a:prstGeom>
          <a:noFill/>
          <a:ln>
            <a:noFill/>
          </a:ln>
        </p:spPr>
      </p:pic>
      <p:pic>
        <p:nvPicPr>
          <p:cNvPr id="75" name="Google Shape;75;p17"/>
          <p:cNvPicPr preferRelativeResize="0"/>
          <p:nvPr/>
        </p:nvPicPr>
        <p:blipFill rotWithShape="1">
          <a:blip r:embed="rId8">
            <a:alphaModFix/>
          </a:blip>
          <a:srcRect r="60389"/>
          <a:stretch/>
        </p:blipFill>
        <p:spPr>
          <a:xfrm>
            <a:off x="263002" y="251911"/>
            <a:ext cx="494987" cy="124963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76"/>
        <p:cNvGrpSpPr/>
        <p:nvPr/>
      </p:nvGrpSpPr>
      <p:grpSpPr>
        <a:xfrm>
          <a:off x="0" y="0"/>
          <a:ext cx="0" cy="0"/>
          <a:chOff x="0" y="0"/>
          <a:chExt cx="0" cy="0"/>
        </a:xfrm>
      </p:grpSpPr>
      <p:pic>
        <p:nvPicPr>
          <p:cNvPr id="77" name="Google Shape;77;p18">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78" name="Google Shape;78;p18">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79" name="Google Shape;79;p18"/>
          <p:cNvPicPr preferRelativeResize="0"/>
          <p:nvPr/>
        </p:nvPicPr>
        <p:blipFill rotWithShape="1">
          <a:blip r:embed="rId6">
            <a:alphaModFix/>
          </a:blip>
          <a:srcRect l="64768" t="4111"/>
          <a:stretch/>
        </p:blipFill>
        <p:spPr>
          <a:xfrm>
            <a:off x="0" y="0"/>
            <a:ext cx="596594" cy="1627583"/>
          </a:xfrm>
          <a:prstGeom prst="rect">
            <a:avLst/>
          </a:prstGeom>
          <a:noFill/>
          <a:ln>
            <a:noFill/>
          </a:ln>
        </p:spPr>
      </p:pic>
      <p:pic>
        <p:nvPicPr>
          <p:cNvPr id="80" name="Google Shape;80;p18"/>
          <p:cNvPicPr preferRelativeResize="0"/>
          <p:nvPr/>
        </p:nvPicPr>
        <p:blipFill rotWithShape="1">
          <a:blip r:embed="rId7">
            <a:alphaModFix/>
          </a:blip>
          <a:srcRect/>
          <a:stretch/>
        </p:blipFill>
        <p:spPr>
          <a:xfrm>
            <a:off x="7536170" y="4712032"/>
            <a:ext cx="1607830" cy="431468"/>
          </a:xfrm>
          <a:prstGeom prst="rect">
            <a:avLst/>
          </a:prstGeom>
          <a:noFill/>
          <a:ln>
            <a:noFill/>
          </a:ln>
        </p:spPr>
      </p:pic>
      <p:pic>
        <p:nvPicPr>
          <p:cNvPr id="81" name="Google Shape;81;p18"/>
          <p:cNvPicPr preferRelativeResize="0"/>
          <p:nvPr/>
        </p:nvPicPr>
        <p:blipFill rotWithShape="1">
          <a:blip r:embed="rId8">
            <a:alphaModFix/>
          </a:blip>
          <a:srcRect t="74804"/>
          <a:stretch/>
        </p:blipFill>
        <p:spPr>
          <a:xfrm>
            <a:off x="298297" y="4612907"/>
            <a:ext cx="1249630" cy="31485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82"/>
        <p:cNvGrpSpPr/>
        <p:nvPr/>
      </p:nvGrpSpPr>
      <p:grpSpPr>
        <a:xfrm>
          <a:off x="0" y="0"/>
          <a:ext cx="0" cy="0"/>
          <a:chOff x="0" y="0"/>
          <a:chExt cx="0" cy="0"/>
        </a:xfrm>
      </p:grpSpPr>
      <p:pic>
        <p:nvPicPr>
          <p:cNvPr id="83" name="Google Shape;83;p19">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84" name="Google Shape;84;p19">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85" name="Google Shape;85;p19"/>
          <p:cNvPicPr preferRelativeResize="0"/>
          <p:nvPr/>
        </p:nvPicPr>
        <p:blipFill rotWithShape="1">
          <a:blip r:embed="rId6">
            <a:alphaModFix/>
          </a:blip>
          <a:srcRect t="47874" r="22595"/>
          <a:stretch/>
        </p:blipFill>
        <p:spPr>
          <a:xfrm>
            <a:off x="7833296" y="0"/>
            <a:ext cx="1310704" cy="884783"/>
          </a:xfrm>
          <a:prstGeom prst="rect">
            <a:avLst/>
          </a:prstGeom>
          <a:noFill/>
          <a:ln>
            <a:noFill/>
          </a:ln>
        </p:spPr>
      </p:pic>
      <p:pic>
        <p:nvPicPr>
          <p:cNvPr id="86" name="Google Shape;86;p19"/>
          <p:cNvPicPr preferRelativeResize="0"/>
          <p:nvPr/>
        </p:nvPicPr>
        <p:blipFill rotWithShape="1">
          <a:blip r:embed="rId7">
            <a:alphaModFix/>
          </a:blip>
          <a:srcRect/>
          <a:stretch/>
        </p:blipFill>
        <p:spPr>
          <a:xfrm>
            <a:off x="7347550" y="4452707"/>
            <a:ext cx="1607830" cy="431468"/>
          </a:xfrm>
          <a:prstGeom prst="rect">
            <a:avLst/>
          </a:prstGeom>
          <a:noFill/>
          <a:ln>
            <a:noFill/>
          </a:ln>
        </p:spPr>
      </p:pic>
      <p:pic>
        <p:nvPicPr>
          <p:cNvPr id="87" name="Google Shape;87;p19"/>
          <p:cNvPicPr preferRelativeResize="0"/>
          <p:nvPr/>
        </p:nvPicPr>
        <p:blipFill rotWithShape="1">
          <a:blip r:embed="rId8">
            <a:alphaModFix/>
          </a:blip>
          <a:srcRect b="57767"/>
          <a:stretch/>
        </p:blipFill>
        <p:spPr>
          <a:xfrm>
            <a:off x="193803" y="201379"/>
            <a:ext cx="1249630" cy="527735"/>
          </a:xfrm>
          <a:prstGeom prst="rect">
            <a:avLst/>
          </a:prstGeom>
          <a:noFill/>
          <a:ln>
            <a:noFill/>
          </a:ln>
        </p:spPr>
      </p:pic>
      <p:sp>
        <p:nvSpPr>
          <p:cNvPr id="88" name="Google Shape;88;p19"/>
          <p:cNvSpPr>
            <a:spLocks noGrp="1"/>
          </p:cNvSpPr>
          <p:nvPr>
            <p:ph type="pic" idx="2"/>
          </p:nvPr>
        </p:nvSpPr>
        <p:spPr>
          <a:xfrm>
            <a:off x="5364812" y="475059"/>
            <a:ext cx="2895600" cy="4193382"/>
          </a:xfrm>
          <a:prstGeom prst="rect">
            <a:avLst/>
          </a:prstGeom>
          <a:solidFill>
            <a:srgbClr val="F2F2F2"/>
          </a:solidFill>
          <a:ln>
            <a:noFill/>
          </a:ln>
          <a:effectLst>
            <a:outerShdw blurRad="190500" sx="101000" sy="101000" algn="ctr" rotWithShape="0">
              <a:srgbClr val="000000">
                <a:alpha val="61960"/>
              </a:srgbClr>
            </a:outerShdw>
          </a:effectLst>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89"/>
        <p:cNvGrpSpPr/>
        <p:nvPr/>
      </p:nvGrpSpPr>
      <p:grpSpPr>
        <a:xfrm>
          <a:off x="0" y="0"/>
          <a:ext cx="0" cy="0"/>
          <a:chOff x="0" y="0"/>
          <a:chExt cx="0" cy="0"/>
        </a:xfrm>
      </p:grpSpPr>
      <p:pic>
        <p:nvPicPr>
          <p:cNvPr id="90" name="Google Shape;90;p20">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91" name="Google Shape;91;p20">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92" name="Google Shape;92;p20"/>
          <p:cNvPicPr preferRelativeResize="0"/>
          <p:nvPr/>
        </p:nvPicPr>
        <p:blipFill rotWithShape="1">
          <a:blip r:embed="rId6">
            <a:alphaModFix/>
          </a:blip>
          <a:srcRect l="12330" b="79340"/>
          <a:stretch/>
        </p:blipFill>
        <p:spPr>
          <a:xfrm>
            <a:off x="0" y="4792817"/>
            <a:ext cx="1484525" cy="350683"/>
          </a:xfrm>
          <a:prstGeom prst="rect">
            <a:avLst/>
          </a:prstGeom>
          <a:noFill/>
          <a:ln>
            <a:noFill/>
          </a:ln>
        </p:spPr>
      </p:pic>
      <p:pic>
        <p:nvPicPr>
          <p:cNvPr id="93" name="Google Shape;93;p20"/>
          <p:cNvPicPr preferRelativeResize="0"/>
          <p:nvPr/>
        </p:nvPicPr>
        <p:blipFill rotWithShape="1">
          <a:blip r:embed="rId7">
            <a:alphaModFix/>
          </a:blip>
          <a:srcRect t="58792"/>
          <a:stretch/>
        </p:blipFill>
        <p:spPr>
          <a:xfrm>
            <a:off x="7536170" y="4965700"/>
            <a:ext cx="1607830" cy="177800"/>
          </a:xfrm>
          <a:prstGeom prst="rect">
            <a:avLst/>
          </a:prstGeom>
          <a:noFill/>
          <a:ln>
            <a:noFill/>
          </a:ln>
        </p:spPr>
      </p:pic>
      <p:pic>
        <p:nvPicPr>
          <p:cNvPr id="94" name="Google Shape;94;p20"/>
          <p:cNvPicPr preferRelativeResize="0"/>
          <p:nvPr/>
        </p:nvPicPr>
        <p:blipFill rotWithShape="1">
          <a:blip r:embed="rId8">
            <a:alphaModFix/>
          </a:blip>
          <a:srcRect l="62140"/>
          <a:stretch/>
        </p:blipFill>
        <p:spPr>
          <a:xfrm>
            <a:off x="8489482" y="208598"/>
            <a:ext cx="473104" cy="124963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3_PPTMON slide">
  <p:cSld name="13_PPTMON slide">
    <p:spTree>
      <p:nvGrpSpPr>
        <p:cNvPr id="1" name="Shape 95"/>
        <p:cNvGrpSpPr/>
        <p:nvPr/>
      </p:nvGrpSpPr>
      <p:grpSpPr>
        <a:xfrm>
          <a:off x="0" y="0"/>
          <a:ext cx="0" cy="0"/>
          <a:chOff x="0" y="0"/>
          <a:chExt cx="0" cy="0"/>
        </a:xfrm>
      </p:grpSpPr>
      <p:pic>
        <p:nvPicPr>
          <p:cNvPr id="96" name="Google Shape;96;p21">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97" name="Google Shape;97;p21">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98" name="Google Shape;98;p21"/>
          <p:cNvPicPr preferRelativeResize="0"/>
          <p:nvPr/>
        </p:nvPicPr>
        <p:blipFill rotWithShape="1">
          <a:blip r:embed="rId6">
            <a:alphaModFix/>
          </a:blip>
          <a:srcRect/>
          <a:stretch/>
        </p:blipFill>
        <p:spPr>
          <a:xfrm>
            <a:off x="7903866" y="4272714"/>
            <a:ext cx="1240134" cy="332795"/>
          </a:xfrm>
          <a:prstGeom prst="rect">
            <a:avLst/>
          </a:prstGeom>
          <a:noFill/>
          <a:ln>
            <a:noFill/>
          </a:ln>
        </p:spPr>
      </p:pic>
      <p:pic>
        <p:nvPicPr>
          <p:cNvPr id="99" name="Google Shape;99;p21"/>
          <p:cNvPicPr preferRelativeResize="0"/>
          <p:nvPr/>
        </p:nvPicPr>
        <p:blipFill rotWithShape="1">
          <a:blip r:embed="rId7">
            <a:alphaModFix/>
          </a:blip>
          <a:srcRect b="43439"/>
          <a:stretch/>
        </p:blipFill>
        <p:spPr>
          <a:xfrm>
            <a:off x="7903866" y="321122"/>
            <a:ext cx="963851" cy="545152"/>
          </a:xfrm>
          <a:prstGeom prst="rect">
            <a:avLst/>
          </a:prstGeom>
          <a:noFill/>
          <a:ln>
            <a:noFill/>
          </a:ln>
        </p:spPr>
      </p:pic>
      <p:pic>
        <p:nvPicPr>
          <p:cNvPr id="100" name="Google Shape;100;p21"/>
          <p:cNvPicPr preferRelativeResize="0"/>
          <p:nvPr/>
        </p:nvPicPr>
        <p:blipFill rotWithShape="1">
          <a:blip r:embed="rId8">
            <a:alphaModFix/>
          </a:blip>
          <a:srcRect b="44515"/>
          <a:stretch/>
        </p:blipFill>
        <p:spPr>
          <a:xfrm>
            <a:off x="0" y="4417094"/>
            <a:ext cx="1306065" cy="72640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4_PPTMON slide">
  <p:cSld name="14_PPTMON slide">
    <p:spTree>
      <p:nvGrpSpPr>
        <p:cNvPr id="1" name="Shape 101"/>
        <p:cNvGrpSpPr/>
        <p:nvPr/>
      </p:nvGrpSpPr>
      <p:grpSpPr>
        <a:xfrm>
          <a:off x="0" y="0"/>
          <a:ext cx="0" cy="0"/>
          <a:chOff x="0" y="0"/>
          <a:chExt cx="0" cy="0"/>
        </a:xfrm>
      </p:grpSpPr>
      <p:pic>
        <p:nvPicPr>
          <p:cNvPr id="102" name="Google Shape;102;p22">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03" name="Google Shape;103;p22">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04" name="Google Shape;104;p22"/>
          <p:cNvPicPr preferRelativeResize="0"/>
          <p:nvPr/>
        </p:nvPicPr>
        <p:blipFill rotWithShape="1">
          <a:blip r:embed="rId6">
            <a:alphaModFix/>
          </a:blip>
          <a:srcRect t="65786"/>
          <a:stretch/>
        </p:blipFill>
        <p:spPr>
          <a:xfrm>
            <a:off x="6987238" y="0"/>
            <a:ext cx="1306065" cy="447938"/>
          </a:xfrm>
          <a:prstGeom prst="rect">
            <a:avLst/>
          </a:prstGeom>
          <a:noFill/>
          <a:ln>
            <a:noFill/>
          </a:ln>
        </p:spPr>
      </p:pic>
      <p:pic>
        <p:nvPicPr>
          <p:cNvPr id="105" name="Google Shape;105;p22"/>
          <p:cNvPicPr preferRelativeResize="0"/>
          <p:nvPr/>
        </p:nvPicPr>
        <p:blipFill rotWithShape="1">
          <a:blip r:embed="rId7">
            <a:alphaModFix/>
          </a:blip>
          <a:srcRect/>
          <a:stretch/>
        </p:blipFill>
        <p:spPr>
          <a:xfrm>
            <a:off x="7640271" y="4618862"/>
            <a:ext cx="1240134" cy="332795"/>
          </a:xfrm>
          <a:prstGeom prst="rect">
            <a:avLst/>
          </a:prstGeom>
          <a:noFill/>
          <a:ln>
            <a:noFill/>
          </a:ln>
        </p:spPr>
      </p:pic>
      <p:pic>
        <p:nvPicPr>
          <p:cNvPr id="106" name="Google Shape;106;p22"/>
          <p:cNvPicPr preferRelativeResize="0"/>
          <p:nvPr/>
        </p:nvPicPr>
        <p:blipFill rotWithShape="1">
          <a:blip r:embed="rId8">
            <a:alphaModFix/>
          </a:blip>
          <a:srcRect r="62876"/>
          <a:stretch/>
        </p:blipFill>
        <p:spPr>
          <a:xfrm>
            <a:off x="313536" y="191842"/>
            <a:ext cx="357826" cy="963851"/>
          </a:xfrm>
          <a:prstGeom prst="rect">
            <a:avLst/>
          </a:prstGeom>
          <a:noFill/>
          <a:ln>
            <a:noFill/>
          </a:ln>
        </p:spPr>
      </p:pic>
      <p:pic>
        <p:nvPicPr>
          <p:cNvPr id="107" name="Google Shape;107;p22"/>
          <p:cNvPicPr preferRelativeResize="0"/>
          <p:nvPr/>
        </p:nvPicPr>
        <p:blipFill rotWithShape="1">
          <a:blip r:embed="rId8">
            <a:alphaModFix/>
          </a:blip>
          <a:srcRect r="62876"/>
          <a:stretch/>
        </p:blipFill>
        <p:spPr>
          <a:xfrm>
            <a:off x="313536" y="3987807"/>
            <a:ext cx="357826" cy="96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PPTMON slide">
  <p:cSld name="15_PPTMON slide">
    <p:spTree>
      <p:nvGrpSpPr>
        <p:cNvPr id="1" name="Shape 108"/>
        <p:cNvGrpSpPr/>
        <p:nvPr/>
      </p:nvGrpSpPr>
      <p:grpSpPr>
        <a:xfrm>
          <a:off x="0" y="0"/>
          <a:ext cx="0" cy="0"/>
          <a:chOff x="0" y="0"/>
          <a:chExt cx="0" cy="0"/>
        </a:xfrm>
      </p:grpSpPr>
      <p:pic>
        <p:nvPicPr>
          <p:cNvPr id="109" name="Google Shape;109;p23">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10" name="Google Shape;110;p23">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11" name="Google Shape;111;p23"/>
          <p:cNvPicPr preferRelativeResize="0"/>
          <p:nvPr/>
        </p:nvPicPr>
        <p:blipFill rotWithShape="1">
          <a:blip r:embed="rId6">
            <a:alphaModFix/>
          </a:blip>
          <a:srcRect t="61335"/>
          <a:stretch/>
        </p:blipFill>
        <p:spPr>
          <a:xfrm>
            <a:off x="7659868" y="0"/>
            <a:ext cx="1306065" cy="506207"/>
          </a:xfrm>
          <a:prstGeom prst="rect">
            <a:avLst/>
          </a:prstGeom>
          <a:noFill/>
          <a:ln>
            <a:noFill/>
          </a:ln>
        </p:spPr>
      </p:pic>
      <p:pic>
        <p:nvPicPr>
          <p:cNvPr id="112" name="Google Shape;112;p23"/>
          <p:cNvPicPr preferRelativeResize="0"/>
          <p:nvPr/>
        </p:nvPicPr>
        <p:blipFill rotWithShape="1">
          <a:blip r:embed="rId7">
            <a:alphaModFix/>
          </a:blip>
          <a:srcRect/>
          <a:stretch/>
        </p:blipFill>
        <p:spPr>
          <a:xfrm>
            <a:off x="274861" y="4547876"/>
            <a:ext cx="1240134" cy="332795"/>
          </a:xfrm>
          <a:prstGeom prst="rect">
            <a:avLst/>
          </a:prstGeom>
          <a:noFill/>
          <a:ln>
            <a:noFill/>
          </a:ln>
        </p:spPr>
      </p:pic>
      <p:pic>
        <p:nvPicPr>
          <p:cNvPr id="113" name="Google Shape;113;p23"/>
          <p:cNvPicPr preferRelativeResize="0"/>
          <p:nvPr/>
        </p:nvPicPr>
        <p:blipFill rotWithShape="1">
          <a:blip r:embed="rId8">
            <a:alphaModFix/>
          </a:blip>
          <a:srcRect t="44063"/>
          <a:stretch/>
        </p:blipFill>
        <p:spPr>
          <a:xfrm>
            <a:off x="7905289" y="4341535"/>
            <a:ext cx="963851" cy="539136"/>
          </a:xfrm>
          <a:prstGeom prst="rect">
            <a:avLst/>
          </a:prstGeom>
          <a:noFill/>
          <a:ln>
            <a:noFill/>
          </a:ln>
        </p:spPr>
      </p:pic>
      <p:pic>
        <p:nvPicPr>
          <p:cNvPr id="114" name="Google Shape;114;p23"/>
          <p:cNvPicPr preferRelativeResize="0"/>
          <p:nvPr/>
        </p:nvPicPr>
        <p:blipFill rotWithShape="1">
          <a:blip r:embed="rId8">
            <a:alphaModFix/>
          </a:blip>
          <a:srcRect t="44063"/>
          <a:stretch/>
        </p:blipFill>
        <p:spPr>
          <a:xfrm rot="10800000" flipH="1">
            <a:off x="274861" y="262829"/>
            <a:ext cx="963851" cy="53913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115"/>
        <p:cNvGrpSpPr/>
        <p:nvPr/>
      </p:nvGrpSpPr>
      <p:grpSpPr>
        <a:xfrm>
          <a:off x="0" y="0"/>
          <a:ext cx="0" cy="0"/>
          <a:chOff x="0" y="0"/>
          <a:chExt cx="0" cy="0"/>
        </a:xfrm>
      </p:grpSpPr>
      <p:pic>
        <p:nvPicPr>
          <p:cNvPr id="116" name="Google Shape;116;p24">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17" name="Google Shape;117;p24">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18" name="Google Shape;118;p24"/>
          <p:cNvPicPr preferRelativeResize="0"/>
          <p:nvPr/>
        </p:nvPicPr>
        <p:blipFill rotWithShape="1">
          <a:blip r:embed="rId6">
            <a:alphaModFix/>
          </a:blip>
          <a:srcRect/>
          <a:stretch/>
        </p:blipFill>
        <p:spPr>
          <a:xfrm>
            <a:off x="4009598" y="1630918"/>
            <a:ext cx="1693310" cy="1697380"/>
          </a:xfrm>
          <a:prstGeom prst="rect">
            <a:avLst/>
          </a:prstGeom>
          <a:noFill/>
          <a:ln>
            <a:noFill/>
          </a:ln>
        </p:spPr>
      </p:pic>
      <p:pic>
        <p:nvPicPr>
          <p:cNvPr id="119" name="Google Shape;119;p24"/>
          <p:cNvPicPr preferRelativeResize="0"/>
          <p:nvPr/>
        </p:nvPicPr>
        <p:blipFill rotWithShape="1">
          <a:blip r:embed="rId7">
            <a:alphaModFix/>
          </a:blip>
          <a:srcRect/>
          <a:stretch/>
        </p:blipFill>
        <p:spPr>
          <a:xfrm>
            <a:off x="631217" y="1528223"/>
            <a:ext cx="1607830" cy="431468"/>
          </a:xfrm>
          <a:prstGeom prst="rect">
            <a:avLst/>
          </a:prstGeom>
          <a:noFill/>
          <a:ln>
            <a:noFill/>
          </a:ln>
        </p:spPr>
      </p:pic>
      <p:pic>
        <p:nvPicPr>
          <p:cNvPr id="120" name="Google Shape;120;p24"/>
          <p:cNvPicPr preferRelativeResize="0"/>
          <p:nvPr/>
        </p:nvPicPr>
        <p:blipFill rotWithShape="1">
          <a:blip r:embed="rId8">
            <a:alphaModFix/>
          </a:blip>
          <a:srcRect/>
          <a:stretch/>
        </p:blipFill>
        <p:spPr>
          <a:xfrm>
            <a:off x="7453075" y="1988819"/>
            <a:ext cx="1249630" cy="1249630"/>
          </a:xfrm>
          <a:prstGeom prst="rect">
            <a:avLst/>
          </a:prstGeom>
          <a:noFill/>
          <a:ln>
            <a:noFill/>
          </a:ln>
        </p:spPr>
      </p:pic>
      <p:sp>
        <p:nvSpPr>
          <p:cNvPr id="121" name="Google Shape;121;p24"/>
          <p:cNvSpPr>
            <a:spLocks noGrp="1"/>
          </p:cNvSpPr>
          <p:nvPr>
            <p:ph type="pic" idx="2"/>
          </p:nvPr>
        </p:nvSpPr>
        <p:spPr>
          <a:xfrm>
            <a:off x="907013" y="1528223"/>
            <a:ext cx="1710225" cy="1710225"/>
          </a:xfrm>
          <a:prstGeom prst="ellipse">
            <a:avLst/>
          </a:prstGeom>
          <a:solidFill>
            <a:srgbClr val="F2F2F2"/>
          </a:solidFill>
          <a:ln>
            <a:noFill/>
          </a:ln>
          <a:effectLst>
            <a:outerShdw blurRad="190500" sx="101000" sy="101000" algn="ctr" rotWithShape="0">
              <a:srgbClr val="000000">
                <a:alpha val="61960"/>
              </a:srgbClr>
            </a:outerShdw>
          </a:effectLst>
        </p:spPr>
      </p:sp>
      <p:sp>
        <p:nvSpPr>
          <p:cNvPr id="122" name="Google Shape;122;p24"/>
          <p:cNvSpPr>
            <a:spLocks noGrp="1"/>
          </p:cNvSpPr>
          <p:nvPr>
            <p:ph type="pic" idx="3"/>
          </p:nvPr>
        </p:nvSpPr>
        <p:spPr>
          <a:xfrm>
            <a:off x="6526763" y="1528223"/>
            <a:ext cx="1710225" cy="1710225"/>
          </a:xfrm>
          <a:prstGeom prst="ellipse">
            <a:avLst/>
          </a:prstGeom>
          <a:solidFill>
            <a:srgbClr val="F2F2F2"/>
          </a:solidFill>
          <a:ln>
            <a:noFill/>
          </a:ln>
          <a:effectLst>
            <a:outerShdw blurRad="190500" sx="101000" sy="101000" algn="ctr" rotWithShape="0">
              <a:srgbClr val="000000">
                <a:alpha val="61960"/>
              </a:srgbClr>
            </a:outerShdw>
          </a:effectLst>
        </p:spPr>
      </p:sp>
      <p:sp>
        <p:nvSpPr>
          <p:cNvPr id="123" name="Google Shape;123;p24"/>
          <p:cNvSpPr>
            <a:spLocks noGrp="1"/>
          </p:cNvSpPr>
          <p:nvPr>
            <p:ph type="pic" idx="4"/>
          </p:nvPr>
        </p:nvSpPr>
        <p:spPr>
          <a:xfrm>
            <a:off x="3716888" y="1528223"/>
            <a:ext cx="1710225" cy="1710225"/>
          </a:xfrm>
          <a:prstGeom prst="ellipse">
            <a:avLst/>
          </a:prstGeom>
          <a:solidFill>
            <a:srgbClr val="F2F2F2"/>
          </a:solidFill>
          <a:ln>
            <a:noFill/>
          </a:ln>
          <a:effectLst>
            <a:outerShdw blurRad="190500" sx="101000" sy="101000" algn="ctr" rotWithShape="0">
              <a:srgbClr val="000000">
                <a:alpha val="61960"/>
              </a:srgbClr>
            </a:outerShdw>
          </a:effectLst>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6_PPTMON slide">
  <p:cSld name="16_PPTMON slide">
    <p:spTree>
      <p:nvGrpSpPr>
        <p:cNvPr id="1" name="Shape 124"/>
        <p:cNvGrpSpPr/>
        <p:nvPr/>
      </p:nvGrpSpPr>
      <p:grpSpPr>
        <a:xfrm>
          <a:off x="0" y="0"/>
          <a:ext cx="0" cy="0"/>
          <a:chOff x="0" y="0"/>
          <a:chExt cx="0" cy="0"/>
        </a:xfrm>
      </p:grpSpPr>
      <p:pic>
        <p:nvPicPr>
          <p:cNvPr id="125" name="Google Shape;125;p25">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26" name="Google Shape;126;p25">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27" name="Google Shape;127;p25"/>
          <p:cNvPicPr preferRelativeResize="0"/>
          <p:nvPr/>
        </p:nvPicPr>
        <p:blipFill rotWithShape="1">
          <a:blip r:embed="rId6">
            <a:alphaModFix/>
          </a:blip>
          <a:srcRect t="75471" r="10685"/>
          <a:stretch/>
        </p:blipFill>
        <p:spPr>
          <a:xfrm>
            <a:off x="7977501" y="0"/>
            <a:ext cx="1166499" cy="321121"/>
          </a:xfrm>
          <a:prstGeom prst="rect">
            <a:avLst/>
          </a:prstGeom>
          <a:noFill/>
          <a:ln>
            <a:noFill/>
          </a:ln>
        </p:spPr>
      </p:pic>
      <p:pic>
        <p:nvPicPr>
          <p:cNvPr id="128" name="Google Shape;128;p25"/>
          <p:cNvPicPr preferRelativeResize="0"/>
          <p:nvPr/>
        </p:nvPicPr>
        <p:blipFill rotWithShape="1">
          <a:blip r:embed="rId7">
            <a:alphaModFix/>
          </a:blip>
          <a:srcRect/>
          <a:stretch/>
        </p:blipFill>
        <p:spPr>
          <a:xfrm>
            <a:off x="284659" y="4489583"/>
            <a:ext cx="1240134" cy="332795"/>
          </a:xfrm>
          <a:prstGeom prst="rect">
            <a:avLst/>
          </a:prstGeom>
          <a:noFill/>
          <a:ln>
            <a:noFill/>
          </a:ln>
        </p:spPr>
      </p:pic>
      <p:pic>
        <p:nvPicPr>
          <p:cNvPr id="129" name="Google Shape;129;p25"/>
          <p:cNvPicPr preferRelativeResize="0"/>
          <p:nvPr/>
        </p:nvPicPr>
        <p:blipFill rotWithShape="1">
          <a:blip r:embed="rId8">
            <a:alphaModFix/>
          </a:blip>
          <a:srcRect r="44900"/>
          <a:stretch/>
        </p:blipFill>
        <p:spPr>
          <a:xfrm>
            <a:off x="284660" y="321122"/>
            <a:ext cx="531082" cy="9638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7_PPTMON slide">
  <p:cSld name="17_PPTMON slide">
    <p:spTree>
      <p:nvGrpSpPr>
        <p:cNvPr id="1" name="Shape 130"/>
        <p:cNvGrpSpPr/>
        <p:nvPr/>
      </p:nvGrpSpPr>
      <p:grpSpPr>
        <a:xfrm>
          <a:off x="0" y="0"/>
          <a:ext cx="0" cy="0"/>
          <a:chOff x="0" y="0"/>
          <a:chExt cx="0" cy="0"/>
        </a:xfrm>
      </p:grpSpPr>
      <p:pic>
        <p:nvPicPr>
          <p:cNvPr id="131" name="Google Shape;131;p26">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32" name="Google Shape;132;p26">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33" name="Google Shape;133;p26"/>
          <p:cNvPicPr preferRelativeResize="0"/>
          <p:nvPr/>
        </p:nvPicPr>
        <p:blipFill rotWithShape="1">
          <a:blip r:embed="rId6">
            <a:alphaModFix/>
          </a:blip>
          <a:srcRect l="22065" t="50000"/>
          <a:stretch/>
        </p:blipFill>
        <p:spPr>
          <a:xfrm>
            <a:off x="0" y="-1"/>
            <a:ext cx="1017872" cy="654602"/>
          </a:xfrm>
          <a:prstGeom prst="rect">
            <a:avLst/>
          </a:prstGeom>
          <a:noFill/>
          <a:ln>
            <a:noFill/>
          </a:ln>
        </p:spPr>
      </p:pic>
      <p:pic>
        <p:nvPicPr>
          <p:cNvPr id="134" name="Google Shape;134;p26"/>
          <p:cNvPicPr preferRelativeResize="0"/>
          <p:nvPr/>
        </p:nvPicPr>
        <p:blipFill rotWithShape="1">
          <a:blip r:embed="rId7">
            <a:alphaModFix/>
          </a:blip>
          <a:srcRect/>
          <a:stretch/>
        </p:blipFill>
        <p:spPr>
          <a:xfrm>
            <a:off x="7903866" y="4633300"/>
            <a:ext cx="1240134" cy="332795"/>
          </a:xfrm>
          <a:prstGeom prst="rect">
            <a:avLst/>
          </a:prstGeom>
          <a:noFill/>
          <a:ln>
            <a:noFill/>
          </a:ln>
        </p:spPr>
      </p:pic>
      <p:pic>
        <p:nvPicPr>
          <p:cNvPr id="135" name="Google Shape;135;p26"/>
          <p:cNvPicPr preferRelativeResize="0"/>
          <p:nvPr/>
        </p:nvPicPr>
        <p:blipFill rotWithShape="1">
          <a:blip r:embed="rId8">
            <a:alphaModFix/>
          </a:blip>
          <a:srcRect r="74110"/>
          <a:stretch/>
        </p:blipFill>
        <p:spPr>
          <a:xfrm>
            <a:off x="263003" y="4002245"/>
            <a:ext cx="249542" cy="96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8_PPTMON slide">
  <p:cSld name="18_PPTMON slide">
    <p:spTree>
      <p:nvGrpSpPr>
        <p:cNvPr id="1" name="Shape 136"/>
        <p:cNvGrpSpPr/>
        <p:nvPr/>
      </p:nvGrpSpPr>
      <p:grpSpPr>
        <a:xfrm>
          <a:off x="0" y="0"/>
          <a:ext cx="0" cy="0"/>
          <a:chOff x="0" y="0"/>
          <a:chExt cx="0" cy="0"/>
        </a:xfrm>
      </p:grpSpPr>
      <p:pic>
        <p:nvPicPr>
          <p:cNvPr id="137" name="Google Shape;137;p27">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38" name="Google Shape;138;p27">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39" name="Google Shape;139;p27"/>
          <p:cNvPicPr preferRelativeResize="0"/>
          <p:nvPr/>
        </p:nvPicPr>
        <p:blipFill rotWithShape="1">
          <a:blip r:embed="rId6">
            <a:alphaModFix/>
          </a:blip>
          <a:srcRect t="68984" r="5825"/>
          <a:stretch/>
        </p:blipFill>
        <p:spPr>
          <a:xfrm>
            <a:off x="7914015" y="-1"/>
            <a:ext cx="1229985" cy="406066"/>
          </a:xfrm>
          <a:prstGeom prst="rect">
            <a:avLst/>
          </a:prstGeom>
          <a:noFill/>
          <a:ln>
            <a:noFill/>
          </a:ln>
        </p:spPr>
      </p:pic>
      <p:pic>
        <p:nvPicPr>
          <p:cNvPr id="140" name="Google Shape;140;p27"/>
          <p:cNvPicPr preferRelativeResize="0"/>
          <p:nvPr/>
        </p:nvPicPr>
        <p:blipFill rotWithShape="1">
          <a:blip r:embed="rId7">
            <a:alphaModFix/>
          </a:blip>
          <a:srcRect/>
          <a:stretch/>
        </p:blipFill>
        <p:spPr>
          <a:xfrm>
            <a:off x="0" y="4810705"/>
            <a:ext cx="1240134" cy="332795"/>
          </a:xfrm>
          <a:prstGeom prst="rect">
            <a:avLst/>
          </a:prstGeom>
          <a:noFill/>
          <a:ln>
            <a:noFill/>
          </a:ln>
        </p:spPr>
      </p:pic>
      <p:pic>
        <p:nvPicPr>
          <p:cNvPr id="141" name="Google Shape;141;p27"/>
          <p:cNvPicPr preferRelativeResize="0"/>
          <p:nvPr/>
        </p:nvPicPr>
        <p:blipFill rotWithShape="1">
          <a:blip r:embed="rId8">
            <a:alphaModFix/>
          </a:blip>
          <a:srcRect b="58420"/>
          <a:stretch/>
        </p:blipFill>
        <p:spPr>
          <a:xfrm>
            <a:off x="224329" y="205679"/>
            <a:ext cx="963851" cy="400773"/>
          </a:xfrm>
          <a:prstGeom prst="rect">
            <a:avLst/>
          </a:prstGeom>
          <a:noFill/>
          <a:ln>
            <a:noFill/>
          </a:ln>
        </p:spPr>
      </p:pic>
      <p:pic>
        <p:nvPicPr>
          <p:cNvPr id="142" name="Google Shape;142;p27"/>
          <p:cNvPicPr preferRelativeResize="0"/>
          <p:nvPr/>
        </p:nvPicPr>
        <p:blipFill rotWithShape="1">
          <a:blip r:embed="rId8">
            <a:alphaModFix/>
          </a:blip>
          <a:srcRect b="58420"/>
          <a:stretch/>
        </p:blipFill>
        <p:spPr>
          <a:xfrm rot="10800000" flipH="1">
            <a:off x="7955822" y="4537048"/>
            <a:ext cx="963851" cy="40077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PPTMON slide">
  <p:cSld name="9_PPTMON slide">
    <p:spTree>
      <p:nvGrpSpPr>
        <p:cNvPr id="1" name="Shape 143"/>
        <p:cNvGrpSpPr/>
        <p:nvPr/>
      </p:nvGrpSpPr>
      <p:grpSpPr>
        <a:xfrm>
          <a:off x="0" y="0"/>
          <a:ext cx="0" cy="0"/>
          <a:chOff x="0" y="0"/>
          <a:chExt cx="0" cy="0"/>
        </a:xfrm>
      </p:grpSpPr>
      <p:sp>
        <p:nvSpPr>
          <p:cNvPr id="144" name="Google Shape;144;p28"/>
          <p:cNvSpPr/>
          <p:nvPr/>
        </p:nvSpPr>
        <p:spPr>
          <a:xfrm>
            <a:off x="1934094" y="1308245"/>
            <a:ext cx="3705225" cy="1447800"/>
          </a:xfrm>
          <a:prstGeom prst="rect">
            <a:avLst/>
          </a:prstGeom>
          <a:gradFill>
            <a:gsLst>
              <a:gs pos="0">
                <a:srgbClr val="DFEB33"/>
              </a:gs>
              <a:gs pos="51813">
                <a:srgbClr val="DFEB33"/>
              </a:gs>
              <a:gs pos="58999">
                <a:srgbClr val="DFEB33"/>
              </a:gs>
              <a:gs pos="100000">
                <a:srgbClr val="DFEB33">
                  <a:alpha val="0"/>
                </a:srgbClr>
              </a:gs>
            </a:gsLst>
            <a:lin ang="0" scaled="0"/>
          </a:gradFill>
          <a:ln>
            <a:noFill/>
          </a:ln>
          <a:effectLst>
            <a:outerShdw blurRad="190500" sx="101000" sy="101000" algn="ctr" rotWithShape="0">
              <a:srgbClr val="000000">
                <a:alpha val="6196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rgbClr val="182337"/>
              </a:solidFill>
              <a:latin typeface="Montserrat Black"/>
              <a:ea typeface="Montserrat Black"/>
              <a:cs typeface="Montserrat Black"/>
              <a:sym typeface="Montserrat Black"/>
            </a:endParaRPr>
          </a:p>
        </p:txBody>
      </p:sp>
      <p:sp>
        <p:nvSpPr>
          <p:cNvPr id="145" name="Google Shape;145;p28"/>
          <p:cNvSpPr/>
          <p:nvPr/>
        </p:nvSpPr>
        <p:spPr>
          <a:xfrm>
            <a:off x="1934094" y="3236867"/>
            <a:ext cx="3705225" cy="1447800"/>
          </a:xfrm>
          <a:prstGeom prst="rect">
            <a:avLst/>
          </a:prstGeom>
          <a:gradFill>
            <a:gsLst>
              <a:gs pos="0">
                <a:srgbClr val="DFEB33"/>
              </a:gs>
              <a:gs pos="51813">
                <a:srgbClr val="DFEB33"/>
              </a:gs>
              <a:gs pos="58999">
                <a:srgbClr val="DFEB33"/>
              </a:gs>
              <a:gs pos="100000">
                <a:srgbClr val="DFEB33">
                  <a:alpha val="0"/>
                </a:srgbClr>
              </a:gs>
            </a:gsLst>
            <a:lin ang="0" scaled="0"/>
          </a:gradFill>
          <a:ln>
            <a:noFill/>
          </a:ln>
          <a:effectLst>
            <a:outerShdw blurRad="190500" sx="101000" sy="101000" algn="ctr" rotWithShape="0">
              <a:srgbClr val="000000">
                <a:alpha val="6196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rgbClr val="182337"/>
              </a:solidFill>
              <a:latin typeface="Montserrat Black"/>
              <a:ea typeface="Montserrat Black"/>
              <a:cs typeface="Montserrat Black"/>
              <a:sym typeface="Montserrat Black"/>
            </a:endParaRPr>
          </a:p>
        </p:txBody>
      </p:sp>
      <p:sp>
        <p:nvSpPr>
          <p:cNvPr id="146" name="Google Shape;146;p28"/>
          <p:cNvSpPr/>
          <p:nvPr/>
        </p:nvSpPr>
        <p:spPr>
          <a:xfrm>
            <a:off x="6350484" y="1308245"/>
            <a:ext cx="2793516" cy="1447800"/>
          </a:xfrm>
          <a:prstGeom prst="rect">
            <a:avLst/>
          </a:prstGeom>
          <a:gradFill>
            <a:gsLst>
              <a:gs pos="0">
                <a:srgbClr val="DFEB33"/>
              </a:gs>
              <a:gs pos="51813">
                <a:srgbClr val="DFEB33"/>
              </a:gs>
              <a:gs pos="73000">
                <a:srgbClr val="DFEB33"/>
              </a:gs>
              <a:gs pos="100000">
                <a:srgbClr val="DFEB33">
                  <a:alpha val="50980"/>
                </a:srgbClr>
              </a:gs>
            </a:gsLst>
            <a:lin ang="0" scaled="0"/>
          </a:gradFill>
          <a:ln>
            <a:noFill/>
          </a:ln>
          <a:effectLst>
            <a:outerShdw blurRad="190500" sx="101000" sy="101000" algn="ctr" rotWithShape="0">
              <a:srgbClr val="000000">
                <a:alpha val="6196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rgbClr val="182337"/>
              </a:solidFill>
              <a:latin typeface="Montserrat Black"/>
              <a:ea typeface="Montserrat Black"/>
              <a:cs typeface="Montserrat Black"/>
              <a:sym typeface="Montserrat Black"/>
            </a:endParaRPr>
          </a:p>
        </p:txBody>
      </p:sp>
      <p:sp>
        <p:nvSpPr>
          <p:cNvPr id="147" name="Google Shape;147;p28"/>
          <p:cNvSpPr/>
          <p:nvPr/>
        </p:nvSpPr>
        <p:spPr>
          <a:xfrm>
            <a:off x="6350484" y="3236867"/>
            <a:ext cx="2793516" cy="1447800"/>
          </a:xfrm>
          <a:prstGeom prst="rect">
            <a:avLst/>
          </a:prstGeom>
          <a:gradFill>
            <a:gsLst>
              <a:gs pos="0">
                <a:srgbClr val="DFEB33"/>
              </a:gs>
              <a:gs pos="51813">
                <a:srgbClr val="DFEB33"/>
              </a:gs>
              <a:gs pos="73000">
                <a:srgbClr val="DFEB33"/>
              </a:gs>
              <a:gs pos="100000">
                <a:srgbClr val="DFEB33">
                  <a:alpha val="50980"/>
                </a:srgbClr>
              </a:gs>
            </a:gsLst>
            <a:lin ang="0" scaled="0"/>
          </a:gradFill>
          <a:ln>
            <a:noFill/>
          </a:ln>
          <a:effectLst>
            <a:outerShdw blurRad="190500" sx="101000" sy="101000" algn="ctr" rotWithShape="0">
              <a:srgbClr val="000000">
                <a:alpha val="6196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rgbClr val="182337"/>
              </a:solidFill>
              <a:latin typeface="Montserrat Black"/>
              <a:ea typeface="Montserrat Black"/>
              <a:cs typeface="Montserrat Black"/>
              <a:sym typeface="Montserrat Black"/>
            </a:endParaRPr>
          </a:p>
        </p:txBody>
      </p:sp>
      <p:pic>
        <p:nvPicPr>
          <p:cNvPr id="148" name="Google Shape;148;p28">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49" name="Google Shape;149;p28">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50" name="Google Shape;150;p28"/>
          <p:cNvPicPr preferRelativeResize="0"/>
          <p:nvPr/>
        </p:nvPicPr>
        <p:blipFill rotWithShape="1">
          <a:blip r:embed="rId6">
            <a:alphaModFix/>
          </a:blip>
          <a:srcRect l="8965" t="77226"/>
          <a:stretch/>
        </p:blipFill>
        <p:spPr>
          <a:xfrm>
            <a:off x="0" y="0"/>
            <a:ext cx="1541508" cy="386563"/>
          </a:xfrm>
          <a:prstGeom prst="rect">
            <a:avLst/>
          </a:prstGeom>
          <a:noFill/>
          <a:ln>
            <a:noFill/>
          </a:ln>
        </p:spPr>
      </p:pic>
      <p:pic>
        <p:nvPicPr>
          <p:cNvPr id="151" name="Google Shape;151;p28"/>
          <p:cNvPicPr preferRelativeResize="0"/>
          <p:nvPr/>
        </p:nvPicPr>
        <p:blipFill rotWithShape="1">
          <a:blip r:embed="rId7">
            <a:alphaModFix/>
          </a:blip>
          <a:srcRect/>
          <a:stretch/>
        </p:blipFill>
        <p:spPr>
          <a:xfrm>
            <a:off x="7536170" y="4712032"/>
            <a:ext cx="1607830" cy="431468"/>
          </a:xfrm>
          <a:prstGeom prst="rect">
            <a:avLst/>
          </a:prstGeom>
          <a:noFill/>
          <a:ln>
            <a:noFill/>
          </a:ln>
        </p:spPr>
      </p:pic>
      <p:pic>
        <p:nvPicPr>
          <p:cNvPr id="152" name="Google Shape;152;p28"/>
          <p:cNvPicPr preferRelativeResize="0"/>
          <p:nvPr/>
        </p:nvPicPr>
        <p:blipFill rotWithShape="1">
          <a:blip r:embed="rId8">
            <a:alphaModFix/>
          </a:blip>
          <a:srcRect/>
          <a:stretch/>
        </p:blipFill>
        <p:spPr>
          <a:xfrm>
            <a:off x="291878" y="3682026"/>
            <a:ext cx="1249630" cy="1249630"/>
          </a:xfrm>
          <a:prstGeom prst="rect">
            <a:avLst/>
          </a:prstGeom>
          <a:noFill/>
          <a:ln>
            <a:noFill/>
          </a:ln>
        </p:spPr>
      </p:pic>
      <p:sp>
        <p:nvSpPr>
          <p:cNvPr id="153" name="Google Shape;153;p28"/>
          <p:cNvSpPr>
            <a:spLocks noGrp="1"/>
          </p:cNvSpPr>
          <p:nvPr>
            <p:ph type="pic" idx="2"/>
          </p:nvPr>
        </p:nvSpPr>
        <p:spPr>
          <a:xfrm>
            <a:off x="1197459" y="1308245"/>
            <a:ext cx="1447800" cy="1447800"/>
          </a:xfrm>
          <a:prstGeom prst="rect">
            <a:avLst/>
          </a:prstGeom>
          <a:solidFill>
            <a:srgbClr val="F2F2F2"/>
          </a:solidFill>
          <a:ln>
            <a:noFill/>
          </a:ln>
          <a:effectLst>
            <a:outerShdw blurRad="190500" sx="101000" sy="101000" algn="ctr" rotWithShape="0">
              <a:srgbClr val="000000">
                <a:alpha val="61960"/>
              </a:srgbClr>
            </a:outerShdw>
          </a:effectLst>
        </p:spPr>
      </p:sp>
      <p:sp>
        <p:nvSpPr>
          <p:cNvPr id="154" name="Google Shape;154;p28"/>
          <p:cNvSpPr>
            <a:spLocks noGrp="1"/>
          </p:cNvSpPr>
          <p:nvPr>
            <p:ph type="pic" idx="3"/>
          </p:nvPr>
        </p:nvSpPr>
        <p:spPr>
          <a:xfrm>
            <a:off x="4902684" y="1308245"/>
            <a:ext cx="1447800" cy="1447800"/>
          </a:xfrm>
          <a:prstGeom prst="rect">
            <a:avLst/>
          </a:prstGeom>
          <a:solidFill>
            <a:srgbClr val="F2F2F2"/>
          </a:solidFill>
          <a:ln>
            <a:noFill/>
          </a:ln>
          <a:effectLst>
            <a:outerShdw blurRad="190500" sx="101000" sy="101000" algn="ctr" rotWithShape="0">
              <a:srgbClr val="000000">
                <a:alpha val="61960"/>
              </a:srgbClr>
            </a:outerShdw>
          </a:effectLst>
        </p:spPr>
      </p:sp>
      <p:sp>
        <p:nvSpPr>
          <p:cNvPr id="155" name="Google Shape;155;p28"/>
          <p:cNvSpPr>
            <a:spLocks noGrp="1"/>
          </p:cNvSpPr>
          <p:nvPr>
            <p:ph type="pic" idx="4"/>
          </p:nvPr>
        </p:nvSpPr>
        <p:spPr>
          <a:xfrm>
            <a:off x="1197459" y="3236867"/>
            <a:ext cx="1447800" cy="1447800"/>
          </a:xfrm>
          <a:prstGeom prst="rect">
            <a:avLst/>
          </a:prstGeom>
          <a:solidFill>
            <a:srgbClr val="F2F2F2"/>
          </a:solidFill>
          <a:ln>
            <a:noFill/>
          </a:ln>
          <a:effectLst>
            <a:outerShdw blurRad="190500" sx="101000" sy="101000" algn="ctr" rotWithShape="0">
              <a:srgbClr val="000000">
                <a:alpha val="61960"/>
              </a:srgbClr>
            </a:outerShdw>
          </a:effectLst>
        </p:spPr>
      </p:sp>
      <p:sp>
        <p:nvSpPr>
          <p:cNvPr id="156" name="Google Shape;156;p28"/>
          <p:cNvSpPr>
            <a:spLocks noGrp="1"/>
          </p:cNvSpPr>
          <p:nvPr>
            <p:ph type="pic" idx="5"/>
          </p:nvPr>
        </p:nvSpPr>
        <p:spPr>
          <a:xfrm>
            <a:off x="4902684" y="3236867"/>
            <a:ext cx="1447800" cy="1447800"/>
          </a:xfrm>
          <a:prstGeom prst="rect">
            <a:avLst/>
          </a:prstGeom>
          <a:solidFill>
            <a:srgbClr val="F2F2F2"/>
          </a:solidFill>
          <a:ln>
            <a:noFill/>
          </a:ln>
          <a:effectLst>
            <a:outerShdw blurRad="190500" sx="101000" sy="101000" algn="ctr" rotWithShape="0">
              <a:srgbClr val="000000">
                <a:alpha val="61960"/>
              </a:srgbClr>
            </a:outerShdw>
          </a:effectLst>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157"/>
        <p:cNvGrpSpPr/>
        <p:nvPr/>
      </p:nvGrpSpPr>
      <p:grpSpPr>
        <a:xfrm>
          <a:off x="0" y="0"/>
          <a:ext cx="0" cy="0"/>
          <a:chOff x="0" y="0"/>
          <a:chExt cx="0" cy="0"/>
        </a:xfrm>
      </p:grpSpPr>
      <p:pic>
        <p:nvPicPr>
          <p:cNvPr id="158" name="Google Shape;158;p29">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59" name="Google Shape;159;p29">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60" name="Google Shape;160;p29"/>
          <p:cNvPicPr preferRelativeResize="0"/>
          <p:nvPr/>
        </p:nvPicPr>
        <p:blipFill rotWithShape="1">
          <a:blip r:embed="rId6">
            <a:alphaModFix/>
          </a:blip>
          <a:srcRect/>
          <a:stretch/>
        </p:blipFill>
        <p:spPr>
          <a:xfrm>
            <a:off x="7407376" y="2326903"/>
            <a:ext cx="1693310" cy="1697380"/>
          </a:xfrm>
          <a:prstGeom prst="rect">
            <a:avLst/>
          </a:prstGeom>
          <a:noFill/>
          <a:ln>
            <a:noFill/>
          </a:ln>
        </p:spPr>
      </p:pic>
      <p:pic>
        <p:nvPicPr>
          <p:cNvPr id="161" name="Google Shape;161;p29"/>
          <p:cNvPicPr preferRelativeResize="0"/>
          <p:nvPr/>
        </p:nvPicPr>
        <p:blipFill rotWithShape="1">
          <a:blip r:embed="rId7">
            <a:alphaModFix/>
          </a:blip>
          <a:srcRect/>
          <a:stretch/>
        </p:blipFill>
        <p:spPr>
          <a:xfrm>
            <a:off x="211424" y="4527715"/>
            <a:ext cx="1607830" cy="431468"/>
          </a:xfrm>
          <a:prstGeom prst="rect">
            <a:avLst/>
          </a:prstGeom>
          <a:noFill/>
          <a:ln>
            <a:noFill/>
          </a:ln>
        </p:spPr>
      </p:pic>
      <p:pic>
        <p:nvPicPr>
          <p:cNvPr id="162" name="Google Shape;162;p29"/>
          <p:cNvPicPr preferRelativeResize="0"/>
          <p:nvPr/>
        </p:nvPicPr>
        <p:blipFill rotWithShape="1">
          <a:blip r:embed="rId8">
            <a:alphaModFix/>
          </a:blip>
          <a:srcRect b="74521"/>
          <a:stretch/>
        </p:blipFill>
        <p:spPr>
          <a:xfrm>
            <a:off x="7503845" y="165284"/>
            <a:ext cx="1249630" cy="318386"/>
          </a:xfrm>
          <a:prstGeom prst="rect">
            <a:avLst/>
          </a:prstGeom>
          <a:noFill/>
          <a:ln>
            <a:noFill/>
          </a:ln>
        </p:spPr>
      </p:pic>
      <p:sp>
        <p:nvSpPr>
          <p:cNvPr id="163" name="Google Shape;163;p29"/>
          <p:cNvSpPr>
            <a:spLocks noGrp="1"/>
          </p:cNvSpPr>
          <p:nvPr>
            <p:ph type="pic" idx="2"/>
          </p:nvPr>
        </p:nvSpPr>
        <p:spPr>
          <a:xfrm>
            <a:off x="390524" y="2571750"/>
            <a:ext cx="8362951" cy="2171699"/>
          </a:xfrm>
          <a:prstGeom prst="rect">
            <a:avLst/>
          </a:prstGeom>
          <a:solidFill>
            <a:srgbClr val="F2F2F2"/>
          </a:solidFill>
          <a:ln>
            <a:noFill/>
          </a:ln>
          <a:effectLst>
            <a:outerShdw blurRad="190500" sx="101000" sy="101000" algn="ctr" rotWithShape="0">
              <a:srgbClr val="000000">
                <a:alpha val="61960"/>
              </a:srgbClr>
            </a:outerShdw>
          </a:effectLst>
        </p:spPr>
      </p:sp>
      <p:pic>
        <p:nvPicPr>
          <p:cNvPr id="164" name="Google Shape;164;p29"/>
          <p:cNvPicPr preferRelativeResize="0"/>
          <p:nvPr/>
        </p:nvPicPr>
        <p:blipFill rotWithShape="1">
          <a:blip r:embed="rId8">
            <a:alphaModFix/>
          </a:blip>
          <a:srcRect b="74521"/>
          <a:stretch/>
        </p:blipFill>
        <p:spPr>
          <a:xfrm>
            <a:off x="390524" y="165284"/>
            <a:ext cx="1249630" cy="31838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_PPTMON slide">
  <p:cSld name="10_PPTMON slide">
    <p:spTree>
      <p:nvGrpSpPr>
        <p:cNvPr id="1" name="Shape 165"/>
        <p:cNvGrpSpPr/>
        <p:nvPr/>
      </p:nvGrpSpPr>
      <p:grpSpPr>
        <a:xfrm>
          <a:off x="0" y="0"/>
          <a:ext cx="0" cy="0"/>
          <a:chOff x="0" y="0"/>
          <a:chExt cx="0" cy="0"/>
        </a:xfrm>
      </p:grpSpPr>
      <p:pic>
        <p:nvPicPr>
          <p:cNvPr id="166" name="Google Shape;166;p30">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67" name="Google Shape;167;p30">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68" name="Google Shape;168;p30"/>
          <p:cNvPicPr preferRelativeResize="0"/>
          <p:nvPr/>
        </p:nvPicPr>
        <p:blipFill rotWithShape="1">
          <a:blip r:embed="rId6">
            <a:alphaModFix/>
          </a:blip>
          <a:srcRect/>
          <a:stretch/>
        </p:blipFill>
        <p:spPr>
          <a:xfrm>
            <a:off x="202695" y="283911"/>
            <a:ext cx="1693309" cy="1697380"/>
          </a:xfrm>
          <a:prstGeom prst="rect">
            <a:avLst/>
          </a:prstGeom>
          <a:noFill/>
          <a:ln>
            <a:noFill/>
          </a:ln>
        </p:spPr>
      </p:pic>
      <p:pic>
        <p:nvPicPr>
          <p:cNvPr id="169" name="Google Shape;169;p30"/>
          <p:cNvPicPr preferRelativeResize="0"/>
          <p:nvPr/>
        </p:nvPicPr>
        <p:blipFill rotWithShape="1">
          <a:blip r:embed="rId7">
            <a:alphaModFix/>
          </a:blip>
          <a:srcRect/>
          <a:stretch/>
        </p:blipFill>
        <p:spPr>
          <a:xfrm>
            <a:off x="5568174" y="4191842"/>
            <a:ext cx="1607830" cy="431468"/>
          </a:xfrm>
          <a:prstGeom prst="rect">
            <a:avLst/>
          </a:prstGeom>
          <a:noFill/>
          <a:ln>
            <a:noFill/>
          </a:ln>
        </p:spPr>
      </p:pic>
      <p:pic>
        <p:nvPicPr>
          <p:cNvPr id="170" name="Google Shape;170;p30"/>
          <p:cNvPicPr preferRelativeResize="0"/>
          <p:nvPr/>
        </p:nvPicPr>
        <p:blipFill rotWithShape="1">
          <a:blip r:embed="rId8">
            <a:alphaModFix/>
          </a:blip>
          <a:srcRect/>
          <a:stretch/>
        </p:blipFill>
        <p:spPr>
          <a:xfrm>
            <a:off x="6832244" y="276781"/>
            <a:ext cx="1249630" cy="1249630"/>
          </a:xfrm>
          <a:prstGeom prst="rect">
            <a:avLst/>
          </a:prstGeom>
          <a:noFill/>
          <a:ln>
            <a:noFill/>
          </a:ln>
        </p:spPr>
      </p:pic>
      <p:sp>
        <p:nvSpPr>
          <p:cNvPr id="171" name="Google Shape;171;p30"/>
          <p:cNvSpPr>
            <a:spLocks noGrp="1"/>
          </p:cNvSpPr>
          <p:nvPr>
            <p:ph type="pic" idx="2"/>
          </p:nvPr>
        </p:nvSpPr>
        <p:spPr>
          <a:xfrm>
            <a:off x="5927354" y="756819"/>
            <a:ext cx="1658884" cy="3629862"/>
          </a:xfrm>
          <a:prstGeom prst="roundRect">
            <a:avLst>
              <a:gd name="adj" fmla="val 13456"/>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1_PPTMON slide">
  <p:cSld name="11_PPTMON slide">
    <p:spTree>
      <p:nvGrpSpPr>
        <p:cNvPr id="1" name="Shape 172"/>
        <p:cNvGrpSpPr/>
        <p:nvPr/>
      </p:nvGrpSpPr>
      <p:grpSpPr>
        <a:xfrm>
          <a:off x="0" y="0"/>
          <a:ext cx="0" cy="0"/>
          <a:chOff x="0" y="0"/>
          <a:chExt cx="0" cy="0"/>
        </a:xfrm>
      </p:grpSpPr>
      <p:pic>
        <p:nvPicPr>
          <p:cNvPr id="173" name="Google Shape;173;p31">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74" name="Google Shape;174;p31">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75" name="Google Shape;175;p31"/>
          <p:cNvPicPr preferRelativeResize="0"/>
          <p:nvPr/>
        </p:nvPicPr>
        <p:blipFill rotWithShape="1">
          <a:blip r:embed="rId6">
            <a:alphaModFix/>
          </a:blip>
          <a:srcRect/>
          <a:stretch/>
        </p:blipFill>
        <p:spPr>
          <a:xfrm>
            <a:off x="130505" y="3334589"/>
            <a:ext cx="1693309" cy="1697380"/>
          </a:xfrm>
          <a:prstGeom prst="rect">
            <a:avLst/>
          </a:prstGeom>
          <a:noFill/>
          <a:ln>
            <a:noFill/>
          </a:ln>
        </p:spPr>
      </p:pic>
      <p:pic>
        <p:nvPicPr>
          <p:cNvPr id="176" name="Google Shape;176;p31"/>
          <p:cNvPicPr preferRelativeResize="0"/>
          <p:nvPr/>
        </p:nvPicPr>
        <p:blipFill rotWithShape="1">
          <a:blip r:embed="rId7">
            <a:alphaModFix/>
          </a:blip>
          <a:srcRect/>
          <a:stretch/>
        </p:blipFill>
        <p:spPr>
          <a:xfrm>
            <a:off x="7260622" y="4277684"/>
            <a:ext cx="1607830" cy="431468"/>
          </a:xfrm>
          <a:prstGeom prst="rect">
            <a:avLst/>
          </a:prstGeom>
          <a:noFill/>
          <a:ln>
            <a:noFill/>
          </a:ln>
        </p:spPr>
      </p:pic>
      <p:pic>
        <p:nvPicPr>
          <p:cNvPr id="177" name="Google Shape;177;p31"/>
          <p:cNvPicPr preferRelativeResize="0"/>
          <p:nvPr/>
        </p:nvPicPr>
        <p:blipFill rotWithShape="1">
          <a:blip r:embed="rId8">
            <a:alphaModFix/>
          </a:blip>
          <a:srcRect/>
          <a:stretch/>
        </p:blipFill>
        <p:spPr>
          <a:xfrm>
            <a:off x="4904786" y="172503"/>
            <a:ext cx="1249630" cy="1249630"/>
          </a:xfrm>
          <a:prstGeom prst="rect">
            <a:avLst/>
          </a:prstGeom>
          <a:noFill/>
          <a:ln>
            <a:noFill/>
          </a:ln>
        </p:spPr>
      </p:pic>
      <p:sp>
        <p:nvSpPr>
          <p:cNvPr id="178" name="Google Shape;178;p31"/>
          <p:cNvSpPr>
            <a:spLocks noGrp="1"/>
          </p:cNvSpPr>
          <p:nvPr>
            <p:ph type="pic" idx="2"/>
          </p:nvPr>
        </p:nvSpPr>
        <p:spPr>
          <a:xfrm>
            <a:off x="5384601" y="650081"/>
            <a:ext cx="2834284" cy="3771900"/>
          </a:xfrm>
          <a:prstGeom prst="roundRect">
            <a:avLst>
              <a:gd name="adj" fmla="val 1926"/>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2_PPTMON slide">
  <p:cSld name="12_PPTMON slide">
    <p:spTree>
      <p:nvGrpSpPr>
        <p:cNvPr id="1" name="Shape 179"/>
        <p:cNvGrpSpPr/>
        <p:nvPr/>
      </p:nvGrpSpPr>
      <p:grpSpPr>
        <a:xfrm>
          <a:off x="0" y="0"/>
          <a:ext cx="0" cy="0"/>
          <a:chOff x="0" y="0"/>
          <a:chExt cx="0" cy="0"/>
        </a:xfrm>
      </p:grpSpPr>
      <p:pic>
        <p:nvPicPr>
          <p:cNvPr id="180" name="Google Shape;180;p32">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81" name="Google Shape;181;p32">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82" name="Google Shape;182;p32"/>
          <p:cNvPicPr preferRelativeResize="0"/>
          <p:nvPr/>
        </p:nvPicPr>
        <p:blipFill rotWithShape="1">
          <a:blip r:embed="rId6">
            <a:alphaModFix/>
          </a:blip>
          <a:srcRect/>
          <a:stretch/>
        </p:blipFill>
        <p:spPr>
          <a:xfrm>
            <a:off x="7450691" y="114938"/>
            <a:ext cx="1693310" cy="1697380"/>
          </a:xfrm>
          <a:prstGeom prst="rect">
            <a:avLst/>
          </a:prstGeom>
          <a:noFill/>
          <a:ln>
            <a:noFill/>
          </a:ln>
        </p:spPr>
      </p:pic>
      <p:pic>
        <p:nvPicPr>
          <p:cNvPr id="183" name="Google Shape;183;p32"/>
          <p:cNvPicPr preferRelativeResize="0"/>
          <p:nvPr/>
        </p:nvPicPr>
        <p:blipFill rotWithShape="1">
          <a:blip r:embed="rId7">
            <a:alphaModFix/>
          </a:blip>
          <a:srcRect/>
          <a:stretch/>
        </p:blipFill>
        <p:spPr>
          <a:xfrm>
            <a:off x="2139432" y="3320798"/>
            <a:ext cx="1607830" cy="431468"/>
          </a:xfrm>
          <a:prstGeom prst="rect">
            <a:avLst/>
          </a:prstGeom>
          <a:noFill/>
          <a:ln>
            <a:noFill/>
          </a:ln>
        </p:spPr>
      </p:pic>
      <p:pic>
        <p:nvPicPr>
          <p:cNvPr id="184" name="Google Shape;184;p32"/>
          <p:cNvPicPr preferRelativeResize="0"/>
          <p:nvPr/>
        </p:nvPicPr>
        <p:blipFill rotWithShape="1">
          <a:blip r:embed="rId8">
            <a:alphaModFix/>
          </a:blip>
          <a:srcRect/>
          <a:stretch/>
        </p:blipFill>
        <p:spPr>
          <a:xfrm>
            <a:off x="356849" y="3536533"/>
            <a:ext cx="1249630" cy="1249630"/>
          </a:xfrm>
          <a:prstGeom prst="rect">
            <a:avLst/>
          </a:prstGeom>
          <a:noFill/>
          <a:ln>
            <a:noFill/>
          </a:ln>
        </p:spPr>
      </p:pic>
      <p:sp>
        <p:nvSpPr>
          <p:cNvPr id="185" name="Google Shape;185;p32"/>
          <p:cNvSpPr>
            <a:spLocks noGrp="1"/>
          </p:cNvSpPr>
          <p:nvPr>
            <p:ph type="pic" idx="2"/>
          </p:nvPr>
        </p:nvSpPr>
        <p:spPr>
          <a:xfrm>
            <a:off x="3340792" y="628739"/>
            <a:ext cx="5059937" cy="3448050"/>
          </a:xfrm>
          <a:prstGeom prst="roundRect">
            <a:avLst>
              <a:gd name="adj" fmla="val 1000"/>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186"/>
        <p:cNvGrpSpPr/>
        <p:nvPr/>
      </p:nvGrpSpPr>
      <p:grpSpPr>
        <a:xfrm>
          <a:off x="0" y="0"/>
          <a:ext cx="0" cy="0"/>
          <a:chOff x="0" y="0"/>
          <a:chExt cx="0" cy="0"/>
        </a:xfrm>
      </p:grpSpPr>
      <p:pic>
        <p:nvPicPr>
          <p:cNvPr id="187" name="Google Shape;187;p33">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88" name="Google Shape;188;p33">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PTMON custom">
  <p:cSld name="PPTMON custom">
    <p:bg>
      <p:bgPr>
        <a:solidFill>
          <a:schemeClr val="lt1"/>
        </a:solidFill>
        <a:effectLst/>
      </p:bgPr>
    </p:bg>
    <p:spTree>
      <p:nvGrpSpPr>
        <p:cNvPr id="1" name="Shape 189"/>
        <p:cNvGrpSpPr/>
        <p:nvPr/>
      </p:nvGrpSpPr>
      <p:grpSpPr>
        <a:xfrm>
          <a:off x="0" y="0"/>
          <a:ext cx="0" cy="0"/>
          <a:chOff x="0" y="0"/>
          <a:chExt cx="0" cy="0"/>
        </a:xfrm>
      </p:grpSpPr>
      <p:pic>
        <p:nvPicPr>
          <p:cNvPr id="190" name="Google Shape;190;p34">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91" name="Google Shape;191;p34">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23">
            <a:alphaModFix/>
          </a:blip>
          <a:stretch>
            <a:fillRect/>
          </a:stretch>
        </a:blip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p:nvPr/>
        </p:nvSpPr>
        <p:spPr>
          <a:xfrm>
            <a:off x="2682475" y="1310050"/>
            <a:ext cx="41265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Clr>
                <a:schemeClr val="dk1"/>
              </a:buClr>
              <a:buSzPts val="1100"/>
              <a:buFont typeface="Arial"/>
              <a:buNone/>
            </a:pPr>
            <a:r>
              <a:rPr lang="ko" sz="2500" b="1">
                <a:solidFill>
                  <a:schemeClr val="accent4"/>
                </a:solidFill>
              </a:rPr>
              <a:t>      BATCH 2020-2024</a:t>
            </a:r>
            <a:endParaRPr>
              <a:solidFill>
                <a:schemeClr val="accent4"/>
              </a:solidFill>
            </a:endParaRPr>
          </a:p>
        </p:txBody>
      </p:sp>
      <p:sp>
        <p:nvSpPr>
          <p:cNvPr id="197" name="Google Shape;197;p35"/>
          <p:cNvSpPr txBox="1"/>
          <p:nvPr/>
        </p:nvSpPr>
        <p:spPr>
          <a:xfrm>
            <a:off x="1539451" y="501850"/>
            <a:ext cx="60651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Clr>
                <a:schemeClr val="dk1"/>
              </a:buClr>
              <a:buSzPts val="1100"/>
              <a:buFont typeface="Arial"/>
              <a:buNone/>
            </a:pPr>
            <a:r>
              <a:rPr lang="ko" sz="2400" b="1">
                <a:solidFill>
                  <a:schemeClr val="lt1"/>
                </a:solidFill>
              </a:rPr>
              <a:t>JAYPEE UNIVERSITY OF ENGINEERING</a:t>
            </a:r>
            <a:endParaRPr sz="2400" b="1">
              <a:solidFill>
                <a:schemeClr val="lt1"/>
              </a:solidFill>
            </a:endParaRPr>
          </a:p>
          <a:p>
            <a:pPr marL="0" marR="0" lvl="0" indent="0" algn="l" rtl="0">
              <a:spcBef>
                <a:spcPts val="0"/>
              </a:spcBef>
              <a:spcAft>
                <a:spcPts val="0"/>
              </a:spcAft>
              <a:buNone/>
            </a:pPr>
            <a:r>
              <a:rPr lang="ko" sz="2400" b="1">
                <a:solidFill>
                  <a:schemeClr val="lt1"/>
                </a:solidFill>
              </a:rPr>
              <a:t>                  AND TECHNOLOGY</a:t>
            </a:r>
            <a:endParaRPr sz="3300">
              <a:solidFill>
                <a:srgbClr val="DFEB33"/>
              </a:solidFill>
              <a:latin typeface="Montserrat Black"/>
              <a:ea typeface="Montserrat Black"/>
              <a:cs typeface="Montserrat Black"/>
              <a:sym typeface="Montserrat Black"/>
            </a:endParaRPr>
          </a:p>
        </p:txBody>
      </p:sp>
      <p:sp>
        <p:nvSpPr>
          <p:cNvPr id="198" name="Google Shape;198;p35"/>
          <p:cNvSpPr txBox="1"/>
          <p:nvPr/>
        </p:nvSpPr>
        <p:spPr>
          <a:xfrm>
            <a:off x="-1057025" y="4358900"/>
            <a:ext cx="62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9" name="Google Shape;199;p35"/>
          <p:cNvSpPr txBox="1"/>
          <p:nvPr/>
        </p:nvSpPr>
        <p:spPr>
          <a:xfrm>
            <a:off x="2909575" y="4031975"/>
            <a:ext cx="367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DFEB33"/>
              </a:solidFill>
            </a:endParaRPr>
          </a:p>
        </p:txBody>
      </p:sp>
      <p:sp>
        <p:nvSpPr>
          <p:cNvPr id="200" name="Google Shape;200;p35"/>
          <p:cNvSpPr txBox="1"/>
          <p:nvPr/>
        </p:nvSpPr>
        <p:spPr>
          <a:xfrm>
            <a:off x="1929700" y="1879450"/>
            <a:ext cx="539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100" b="1">
                <a:solidFill>
                  <a:srgbClr val="DFEB33"/>
                </a:solidFill>
              </a:rPr>
              <a:t>MINOR PROJECT PRESENTATION - III</a:t>
            </a:r>
            <a:endParaRPr sz="2100" b="1">
              <a:solidFill>
                <a:srgbClr val="DFEB33"/>
              </a:solidFill>
            </a:endParaRPr>
          </a:p>
        </p:txBody>
      </p:sp>
      <p:sp>
        <p:nvSpPr>
          <p:cNvPr id="201" name="Google Shape;201;p35"/>
          <p:cNvSpPr txBox="1"/>
          <p:nvPr/>
        </p:nvSpPr>
        <p:spPr>
          <a:xfrm>
            <a:off x="1810775" y="2378513"/>
            <a:ext cx="6363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400">
                <a:solidFill>
                  <a:srgbClr val="FFFF00"/>
                </a:solidFill>
                <a:latin typeface="Roboto Serif ExtraBold"/>
                <a:ea typeface="Roboto Serif ExtraBold"/>
                <a:cs typeface="Roboto Serif ExtraBold"/>
                <a:sym typeface="Roboto Serif ExtraBold"/>
              </a:rPr>
              <a:t>Project Name:</a:t>
            </a:r>
            <a:r>
              <a:rPr lang="ko" sz="2600">
                <a:solidFill>
                  <a:srgbClr val="FFFF00"/>
                </a:solidFill>
                <a:latin typeface="Roboto Serif ExtraBold"/>
                <a:ea typeface="Roboto Serif ExtraBold"/>
                <a:cs typeface="Roboto Serif ExtraBold"/>
                <a:sym typeface="Roboto Serif ExtraBold"/>
              </a:rPr>
              <a:t> </a:t>
            </a:r>
            <a:r>
              <a:rPr lang="ko" sz="2100">
                <a:solidFill>
                  <a:schemeClr val="lt1"/>
                </a:solidFill>
                <a:latin typeface="Roboto Serif"/>
                <a:ea typeface="Roboto Serif"/>
                <a:cs typeface="Roboto Serif"/>
                <a:sym typeface="Roboto Serif"/>
              </a:rPr>
              <a:t>JUET Navigation System</a:t>
            </a:r>
            <a:endParaRPr sz="1900">
              <a:solidFill>
                <a:schemeClr val="lt1"/>
              </a:solidFill>
              <a:latin typeface="Roboto Serif"/>
              <a:ea typeface="Roboto Serif"/>
              <a:cs typeface="Roboto Serif"/>
              <a:sym typeface="Roboto Serif"/>
            </a:endParaRPr>
          </a:p>
        </p:txBody>
      </p:sp>
      <p:sp>
        <p:nvSpPr>
          <p:cNvPr id="202" name="Google Shape;202;p35"/>
          <p:cNvSpPr/>
          <p:nvPr/>
        </p:nvSpPr>
        <p:spPr>
          <a:xfrm>
            <a:off x="347125" y="3078338"/>
            <a:ext cx="27498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300">
                <a:solidFill>
                  <a:srgbClr val="FFFF00"/>
                </a:solidFill>
                <a:latin typeface="Montserrat Black"/>
                <a:ea typeface="Montserrat Black"/>
                <a:cs typeface="Montserrat Black"/>
                <a:sym typeface="Montserrat Black"/>
              </a:rPr>
              <a:t>Project Mentor</a:t>
            </a:r>
            <a:endParaRPr sz="2300">
              <a:solidFill>
                <a:srgbClr val="FFFF00"/>
              </a:solidFill>
              <a:latin typeface="Montserrat Black"/>
              <a:ea typeface="Montserrat Black"/>
              <a:cs typeface="Montserrat Black"/>
              <a:sym typeface="Montserrat Black"/>
            </a:endParaRPr>
          </a:p>
        </p:txBody>
      </p:sp>
      <p:sp>
        <p:nvSpPr>
          <p:cNvPr id="203" name="Google Shape;203;p35"/>
          <p:cNvSpPr txBox="1"/>
          <p:nvPr/>
        </p:nvSpPr>
        <p:spPr>
          <a:xfrm>
            <a:off x="645475" y="3905075"/>
            <a:ext cx="21531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a:solidFill>
                  <a:schemeClr val="lt1"/>
                </a:solidFill>
                <a:latin typeface="Montserrat Light"/>
                <a:ea typeface="Montserrat Light"/>
                <a:cs typeface="Montserrat Light"/>
                <a:sym typeface="Montserrat Light"/>
              </a:rPr>
              <a:t>   Dr. Prateek Pandey</a:t>
            </a:r>
            <a:endParaRPr>
              <a:solidFill>
                <a:schemeClr val="lt1"/>
              </a:solidFill>
              <a:latin typeface="Montserrat Light"/>
              <a:ea typeface="Montserrat Light"/>
              <a:cs typeface="Montserrat Light"/>
              <a:sym typeface="Montserrat Light"/>
            </a:endParaRPr>
          </a:p>
        </p:txBody>
      </p:sp>
      <p:sp>
        <p:nvSpPr>
          <p:cNvPr id="204" name="Google Shape;204;p35"/>
          <p:cNvSpPr/>
          <p:nvPr/>
        </p:nvSpPr>
        <p:spPr>
          <a:xfrm>
            <a:off x="5615400" y="3078350"/>
            <a:ext cx="26511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a:solidFill>
                  <a:srgbClr val="FFFF00"/>
                </a:solidFill>
                <a:latin typeface="Montserrat Black"/>
                <a:ea typeface="Montserrat Black"/>
                <a:cs typeface="Montserrat Black"/>
                <a:sym typeface="Montserrat Black"/>
              </a:rPr>
              <a:t>Project Members</a:t>
            </a:r>
            <a:endParaRPr sz="2100">
              <a:solidFill>
                <a:srgbClr val="FFFF00"/>
              </a:solidFill>
              <a:latin typeface="Montserrat Black"/>
              <a:ea typeface="Montserrat Black"/>
              <a:cs typeface="Montserrat Black"/>
              <a:sym typeface="Montserrat Black"/>
            </a:endParaRPr>
          </a:p>
        </p:txBody>
      </p:sp>
      <p:sp>
        <p:nvSpPr>
          <p:cNvPr id="205" name="Google Shape;205;p35"/>
          <p:cNvSpPr txBox="1"/>
          <p:nvPr/>
        </p:nvSpPr>
        <p:spPr>
          <a:xfrm>
            <a:off x="5550325" y="3631775"/>
            <a:ext cx="30000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AutoNum type="arabicPeriod"/>
            </a:pPr>
            <a:r>
              <a:rPr lang="ko" dirty="0">
                <a:solidFill>
                  <a:schemeClr val="lt1"/>
                </a:solidFill>
                <a:latin typeface="Montserrat"/>
                <a:ea typeface="Montserrat"/>
                <a:cs typeface="Montserrat"/>
                <a:sym typeface="Montserrat"/>
              </a:rPr>
              <a:t>Pratishtha Singh(201B194)</a:t>
            </a:r>
            <a:endParaRPr dirty="0">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AutoNum type="arabicPeriod"/>
            </a:pPr>
            <a:r>
              <a:rPr lang="ko" dirty="0">
                <a:solidFill>
                  <a:schemeClr val="lt1"/>
                </a:solidFill>
                <a:latin typeface="Montserrat"/>
                <a:ea typeface="Montserrat"/>
                <a:cs typeface="Montserrat"/>
                <a:sym typeface="Montserrat"/>
              </a:rPr>
              <a:t>Prabal Sharma(</a:t>
            </a:r>
            <a:r>
              <a:rPr lang="ko">
                <a:solidFill>
                  <a:schemeClr val="lt1"/>
                </a:solidFill>
                <a:latin typeface="Montserrat"/>
                <a:ea typeface="Montserrat"/>
                <a:cs typeface="Montserrat"/>
                <a:sym typeface="Montserrat"/>
              </a:rPr>
              <a:t>201B180)</a:t>
            </a:r>
            <a:endParaRPr dirty="0">
              <a:solidFill>
                <a:schemeClr val="lt1"/>
              </a:solidFill>
              <a:latin typeface="Montserrat"/>
              <a:ea typeface="Montserrat"/>
              <a:cs typeface="Montserrat"/>
              <a:sym typeface="Montserrat"/>
            </a:endParaRPr>
          </a:p>
        </p:txBody>
      </p:sp>
      <p:sp>
        <p:nvSpPr>
          <p:cNvPr id="206" name="Google Shape;206;p35"/>
          <p:cNvSpPr txBox="1"/>
          <p:nvPr/>
        </p:nvSpPr>
        <p:spPr>
          <a:xfrm>
            <a:off x="1810775" y="4510775"/>
            <a:ext cx="47046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a:buNone/>
            </a:pPr>
            <a:r>
              <a:rPr lang="ko" sz="1700">
                <a:solidFill>
                  <a:srgbClr val="FFFF00"/>
                </a:solidFill>
                <a:latin typeface="Montserrat Black"/>
                <a:ea typeface="Montserrat Black"/>
                <a:cs typeface="Montserrat Black"/>
                <a:sym typeface="Montserrat Black"/>
              </a:rPr>
              <a:t>Project No.</a:t>
            </a:r>
            <a:endParaRPr sz="1700">
              <a:solidFill>
                <a:srgbClr val="FFFF00"/>
              </a:solidFill>
              <a:latin typeface="Montserrat Black"/>
              <a:ea typeface="Montserrat Black"/>
              <a:cs typeface="Montserrat Black"/>
              <a:sym typeface="Montserrat Black"/>
            </a:endParaRPr>
          </a:p>
          <a:p>
            <a:pPr marL="0" lvl="0" indent="0" algn="l" rtl="0">
              <a:spcBef>
                <a:spcPts val="0"/>
              </a:spcBef>
              <a:spcAft>
                <a:spcPts val="0"/>
              </a:spcAft>
              <a:buNone/>
            </a:pPr>
            <a:endParaRPr/>
          </a:p>
        </p:txBody>
      </p:sp>
      <p:sp>
        <p:nvSpPr>
          <p:cNvPr id="207" name="Google Shape;207;p35"/>
          <p:cNvSpPr txBox="1"/>
          <p:nvPr/>
        </p:nvSpPr>
        <p:spPr>
          <a:xfrm>
            <a:off x="3288575" y="4510775"/>
            <a:ext cx="498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ko" sz="1600">
                <a:solidFill>
                  <a:schemeClr val="lt1"/>
                </a:solidFill>
                <a:latin typeface="Montserrat Light"/>
                <a:ea typeface="Montserrat Light"/>
                <a:cs typeface="Montserrat Light"/>
                <a:sym typeface="Montserrat Light"/>
              </a:rPr>
              <a:t>26</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4"/>
          <p:cNvSpPr txBox="1"/>
          <p:nvPr/>
        </p:nvSpPr>
        <p:spPr>
          <a:xfrm>
            <a:off x="925100" y="625150"/>
            <a:ext cx="4966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000">
                <a:solidFill>
                  <a:srgbClr val="DFEB33"/>
                </a:solidFill>
                <a:latin typeface="Montserrat Black"/>
                <a:ea typeface="Montserrat Black"/>
                <a:cs typeface="Montserrat Black"/>
                <a:sym typeface="Montserrat Black"/>
              </a:rPr>
              <a:t>Scripts -</a:t>
            </a:r>
            <a:r>
              <a:rPr lang="ko" sz="2200">
                <a:solidFill>
                  <a:srgbClr val="DFEB33"/>
                </a:solidFill>
                <a:latin typeface="Montserrat Black"/>
                <a:ea typeface="Montserrat Black"/>
                <a:cs typeface="Montserrat Black"/>
                <a:sym typeface="Montserrat Black"/>
              </a:rPr>
              <a:t> </a:t>
            </a:r>
            <a:endParaRPr sz="1800">
              <a:solidFill>
                <a:schemeClr val="dk1"/>
              </a:solidFill>
            </a:endParaRPr>
          </a:p>
        </p:txBody>
      </p:sp>
      <p:sp>
        <p:nvSpPr>
          <p:cNvPr id="261" name="Google Shape;261;p44"/>
          <p:cNvSpPr txBox="1"/>
          <p:nvPr/>
        </p:nvSpPr>
        <p:spPr>
          <a:xfrm>
            <a:off x="925100" y="1940700"/>
            <a:ext cx="6795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ko">
                <a:solidFill>
                  <a:schemeClr val="lt1"/>
                </a:solidFill>
              </a:rPr>
              <a:t>Scripts is written in two files namely Target.cs and SetNavigationTarget.cs in C# language.</a:t>
            </a:r>
            <a:endParaRPr>
              <a:solidFill>
                <a:schemeClr val="lt1"/>
              </a:solidFill>
            </a:endParaRPr>
          </a:p>
          <a:p>
            <a:pPr marL="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ko">
                <a:solidFill>
                  <a:schemeClr val="lt1"/>
                </a:solidFill>
              </a:rPr>
              <a:t>Variables are declared and instantiated for NavigationTargetDropButton and TargetObjects and writing function for the working of the application.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p:nvPr/>
        </p:nvSpPr>
        <p:spPr>
          <a:xfrm>
            <a:off x="487325" y="507200"/>
            <a:ext cx="4653900" cy="646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ko" sz="3000">
                <a:solidFill>
                  <a:srgbClr val="DFEB33"/>
                </a:solidFill>
                <a:latin typeface="Montserrat Black"/>
                <a:ea typeface="Montserrat Black"/>
                <a:cs typeface="Montserrat Black"/>
                <a:sym typeface="Montserrat Black"/>
              </a:rPr>
              <a:t>Target.cs Script</a:t>
            </a:r>
            <a:r>
              <a:rPr lang="ko" sz="2200">
                <a:solidFill>
                  <a:srgbClr val="DFEB33"/>
                </a:solidFill>
                <a:latin typeface="Montserrat Black"/>
                <a:ea typeface="Montserrat Black"/>
                <a:cs typeface="Montserrat Black"/>
                <a:sym typeface="Montserrat Black"/>
              </a:rPr>
              <a:t>  -</a:t>
            </a:r>
            <a:endParaRPr sz="1800">
              <a:solidFill>
                <a:schemeClr val="dk1"/>
              </a:solidFill>
            </a:endParaRPr>
          </a:p>
        </p:txBody>
      </p:sp>
      <p:sp>
        <p:nvSpPr>
          <p:cNvPr id="267" name="Google Shape;267;p45"/>
          <p:cNvSpPr txBox="1"/>
          <p:nvPr/>
        </p:nvSpPr>
        <p:spPr>
          <a:xfrm>
            <a:off x="440125" y="1958300"/>
            <a:ext cx="3830400" cy="14160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lt1"/>
              </a:buClr>
              <a:buSzPts val="1600"/>
              <a:buChar char="●"/>
            </a:pPr>
            <a:r>
              <a:rPr lang="ko" sz="1600">
                <a:solidFill>
                  <a:schemeClr val="lt1"/>
                </a:solidFill>
              </a:rPr>
              <a:t>This script is written for the serializability of the application. So,that everything can be displayed in the inspector window and also in the game window.</a:t>
            </a:r>
            <a:endParaRPr sz="1600">
              <a:solidFill>
                <a:schemeClr val="lt1"/>
              </a:solidFill>
            </a:endParaRPr>
          </a:p>
        </p:txBody>
      </p:sp>
      <p:pic>
        <p:nvPicPr>
          <p:cNvPr id="268" name="Google Shape;268;p45"/>
          <p:cNvPicPr preferRelativeResize="0"/>
          <p:nvPr/>
        </p:nvPicPr>
        <p:blipFill>
          <a:blip r:embed="rId3">
            <a:alphaModFix/>
          </a:blip>
          <a:stretch>
            <a:fillRect/>
          </a:stretch>
        </p:blipFill>
        <p:spPr>
          <a:xfrm>
            <a:off x="4175200" y="1660000"/>
            <a:ext cx="4568675" cy="27190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p:nvPr/>
        </p:nvSpPr>
        <p:spPr>
          <a:xfrm>
            <a:off x="490675" y="541600"/>
            <a:ext cx="6552000" cy="637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900">
                <a:solidFill>
                  <a:srgbClr val="DFEB33"/>
                </a:solidFill>
                <a:latin typeface="Montserrat Black"/>
                <a:ea typeface="Montserrat Black"/>
                <a:cs typeface="Montserrat Black"/>
                <a:sym typeface="Montserrat Black"/>
              </a:rPr>
              <a:t>SetNavigationTarget.cs Script -</a:t>
            </a:r>
            <a:endParaRPr sz="2900">
              <a:solidFill>
                <a:srgbClr val="DFEB33"/>
              </a:solidFill>
              <a:latin typeface="Montserrat Black"/>
              <a:ea typeface="Montserrat Black"/>
              <a:cs typeface="Montserrat Black"/>
              <a:sym typeface="Montserrat Black"/>
            </a:endParaRPr>
          </a:p>
        </p:txBody>
      </p:sp>
      <p:sp>
        <p:nvSpPr>
          <p:cNvPr id="274" name="Google Shape;274;p46"/>
          <p:cNvSpPr txBox="1"/>
          <p:nvPr/>
        </p:nvSpPr>
        <p:spPr>
          <a:xfrm>
            <a:off x="601650" y="1427450"/>
            <a:ext cx="71727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ko">
                <a:solidFill>
                  <a:schemeClr val="lt1"/>
                </a:solidFill>
              </a:rPr>
              <a:t>This script is specifically written for the proper working of the application.</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ko">
                <a:solidFill>
                  <a:schemeClr val="lt1"/>
                </a:solidFill>
              </a:rPr>
              <a:t>Variables for the button,target objects and line toggle visibility is instantiated.</a:t>
            </a:r>
            <a:endParaRPr>
              <a:solidFill>
                <a:schemeClr val="lt1"/>
              </a:solidFill>
            </a:endParaRPr>
          </a:p>
          <a:p>
            <a:pPr marL="0" lvl="0" indent="0" algn="l" rtl="0">
              <a:spcBef>
                <a:spcPts val="0"/>
              </a:spcBef>
              <a:spcAft>
                <a:spcPts val="0"/>
              </a:spcAft>
              <a:buNone/>
            </a:pPr>
            <a:endParaRPr>
              <a:solidFill>
                <a:schemeClr val="lt1"/>
              </a:solidFill>
            </a:endParaRPr>
          </a:p>
          <a:p>
            <a:pPr marL="457200" lvl="0" indent="-317500" algn="just" rtl="0">
              <a:spcBef>
                <a:spcPts val="0"/>
              </a:spcBef>
              <a:spcAft>
                <a:spcPts val="0"/>
              </a:spcAft>
              <a:buClr>
                <a:schemeClr val="lt1"/>
              </a:buClr>
              <a:buSzPts val="1400"/>
              <a:buChar char="●"/>
            </a:pPr>
            <a:r>
              <a:rPr lang="ko">
                <a:solidFill>
                  <a:schemeClr val="lt1"/>
                </a:solidFill>
              </a:rPr>
              <a:t>Functions start() for calculating the path from source to the destination is written,and Update() function for updating the path from the current position,if the current position is not origin.</a:t>
            </a:r>
            <a:endParaRPr>
              <a:solidFill>
                <a:schemeClr val="lt1"/>
              </a:solidFill>
            </a:endParaRPr>
          </a:p>
          <a:p>
            <a:pPr marL="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ko">
                <a:solidFill>
                  <a:schemeClr val="lt1"/>
                </a:solidFill>
              </a:rPr>
              <a:t>Toggle line visibility function is created to set the line visibility of the line to true after the toggle line visibility is clicked.</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7"/>
          <p:cNvPicPr preferRelativeResize="0"/>
          <p:nvPr/>
        </p:nvPicPr>
        <p:blipFill>
          <a:blip r:embed="rId3">
            <a:alphaModFix/>
          </a:blip>
          <a:stretch>
            <a:fillRect/>
          </a:stretch>
        </p:blipFill>
        <p:spPr>
          <a:xfrm>
            <a:off x="412900" y="1120725"/>
            <a:ext cx="7738848" cy="2937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p:nvPr/>
        </p:nvSpPr>
        <p:spPr>
          <a:xfrm>
            <a:off x="594975" y="509475"/>
            <a:ext cx="6974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000" b="1">
                <a:solidFill>
                  <a:srgbClr val="FFFF00"/>
                </a:solidFill>
                <a:latin typeface="Montserrat"/>
                <a:ea typeface="Montserrat"/>
                <a:cs typeface="Montserrat"/>
                <a:sym typeface="Montserrat"/>
              </a:rPr>
              <a:t>Conclusion -</a:t>
            </a:r>
            <a:endParaRPr sz="3000" b="1">
              <a:solidFill>
                <a:srgbClr val="FFFF00"/>
              </a:solidFill>
              <a:latin typeface="Montserrat"/>
              <a:ea typeface="Montserrat"/>
              <a:cs typeface="Montserrat"/>
              <a:sym typeface="Montserrat"/>
            </a:endParaRPr>
          </a:p>
        </p:txBody>
      </p:sp>
      <p:sp>
        <p:nvSpPr>
          <p:cNvPr id="285" name="Google Shape;285;p48"/>
          <p:cNvSpPr txBox="1"/>
          <p:nvPr/>
        </p:nvSpPr>
        <p:spPr>
          <a:xfrm>
            <a:off x="696325" y="1321275"/>
            <a:ext cx="23355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ko">
                <a:solidFill>
                  <a:schemeClr val="lt1"/>
                </a:solidFill>
              </a:rPr>
              <a:t>After installing the apk of the application,we tried to test it,by selecting Bathroom from the DropDown menu and clicking the toggle line visibility button,in order to get the path,and we successfully were able to reach the destination.</a:t>
            </a:r>
            <a:endParaRPr>
              <a:solidFill>
                <a:schemeClr val="lt1"/>
              </a:solidFill>
            </a:endParaRPr>
          </a:p>
        </p:txBody>
      </p:sp>
      <p:pic>
        <p:nvPicPr>
          <p:cNvPr id="286" name="Google Shape;286;p48"/>
          <p:cNvPicPr preferRelativeResize="0"/>
          <p:nvPr/>
        </p:nvPicPr>
        <p:blipFill>
          <a:blip r:embed="rId3">
            <a:alphaModFix/>
          </a:blip>
          <a:stretch>
            <a:fillRect/>
          </a:stretch>
        </p:blipFill>
        <p:spPr>
          <a:xfrm>
            <a:off x="3267100" y="882725"/>
            <a:ext cx="2303050" cy="3682725"/>
          </a:xfrm>
          <a:prstGeom prst="rect">
            <a:avLst/>
          </a:prstGeom>
          <a:noFill/>
          <a:ln>
            <a:noFill/>
          </a:ln>
        </p:spPr>
      </p:pic>
      <p:pic>
        <p:nvPicPr>
          <p:cNvPr id="287" name="Google Shape;287;p48"/>
          <p:cNvPicPr preferRelativeResize="0"/>
          <p:nvPr/>
        </p:nvPicPr>
        <p:blipFill>
          <a:blip r:embed="rId4">
            <a:alphaModFix/>
          </a:blip>
          <a:stretch>
            <a:fillRect/>
          </a:stretch>
        </p:blipFill>
        <p:spPr>
          <a:xfrm>
            <a:off x="5801775" y="930875"/>
            <a:ext cx="1960675" cy="3682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p:nvPr/>
        </p:nvSpPr>
        <p:spPr>
          <a:xfrm>
            <a:off x="1253198" y="715650"/>
            <a:ext cx="5798400" cy="592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3400">
                <a:solidFill>
                  <a:srgbClr val="FFFF00"/>
                </a:solidFill>
                <a:latin typeface="Montserrat Black"/>
                <a:ea typeface="Montserrat Black"/>
                <a:cs typeface="Montserrat Black"/>
                <a:sym typeface="Montserrat Black"/>
              </a:rPr>
              <a:t>Updates of Application</a:t>
            </a:r>
            <a:endParaRPr sz="3400">
              <a:solidFill>
                <a:srgbClr val="FFFF00"/>
              </a:solidFill>
              <a:latin typeface="Montserrat Black"/>
              <a:ea typeface="Montserrat Black"/>
              <a:cs typeface="Montserrat Black"/>
              <a:sym typeface="Montserrat Black"/>
            </a:endParaRPr>
          </a:p>
        </p:txBody>
      </p:sp>
      <p:sp>
        <p:nvSpPr>
          <p:cNvPr id="293" name="Google Shape;293;p49"/>
          <p:cNvSpPr txBox="1"/>
          <p:nvPr/>
        </p:nvSpPr>
        <p:spPr>
          <a:xfrm>
            <a:off x="1024550" y="2241225"/>
            <a:ext cx="65385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ko">
                <a:solidFill>
                  <a:schemeClr val="lt1"/>
                </a:solidFill>
              </a:rPr>
              <a:t>Adding the Qr Code recentering so that of user is not at the origin he can scan it,inoder to set its current position as start.</a:t>
            </a:r>
            <a:endParaRPr>
              <a:solidFill>
                <a:schemeClr val="lt1"/>
              </a:solidFill>
            </a:endParaRPr>
          </a:p>
          <a:p>
            <a:pPr marL="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ko">
                <a:solidFill>
                  <a:schemeClr val="lt1"/>
                </a:solidFill>
              </a:rPr>
              <a:t>Adding the marker based positioning in  the application.</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p:nvPr/>
        </p:nvSpPr>
        <p:spPr>
          <a:xfrm>
            <a:off x="2155372" y="1349828"/>
            <a:ext cx="4833257" cy="2443843"/>
          </a:xfrm>
          <a:prstGeom prst="roundRect">
            <a:avLst>
              <a:gd name="adj" fmla="val 6422"/>
            </a:avLst>
          </a:prstGeom>
          <a:solidFill>
            <a:srgbClr val="DFEB33"/>
          </a:solidFill>
          <a:ln>
            <a:noFill/>
          </a:ln>
          <a:effectLst>
            <a:outerShdw blurRad="190500" sx="101000" sy="101000" algn="ctr" rotWithShape="0">
              <a:srgbClr val="000000">
                <a:alpha val="6196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rgbClr val="182337"/>
              </a:solidFill>
              <a:latin typeface="Montserrat Black"/>
              <a:ea typeface="Montserrat Black"/>
              <a:cs typeface="Montserrat Black"/>
              <a:sym typeface="Montserrat Black"/>
            </a:endParaRPr>
          </a:p>
        </p:txBody>
      </p:sp>
      <p:sp>
        <p:nvSpPr>
          <p:cNvPr id="299" name="Google Shape;299;p50"/>
          <p:cNvSpPr txBox="1"/>
          <p:nvPr/>
        </p:nvSpPr>
        <p:spPr>
          <a:xfrm>
            <a:off x="2462775" y="1944450"/>
            <a:ext cx="3954900" cy="762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4500" b="0">
                <a:solidFill>
                  <a:srgbClr val="182337"/>
                </a:solidFill>
                <a:latin typeface="Montserrat Black"/>
                <a:ea typeface="Montserrat Black"/>
                <a:cs typeface="Montserrat Black"/>
                <a:sym typeface="Montserrat Black"/>
              </a:rPr>
              <a:t>Thank</a:t>
            </a:r>
            <a:r>
              <a:rPr lang="ko" sz="4500">
                <a:solidFill>
                  <a:srgbClr val="182337"/>
                </a:solidFill>
                <a:latin typeface="Montserrat Black"/>
                <a:ea typeface="Montserrat Black"/>
                <a:cs typeface="Montserrat Black"/>
                <a:sym typeface="Montserrat Black"/>
              </a:rPr>
              <a:t> You</a:t>
            </a:r>
            <a:r>
              <a:rPr lang="ko" sz="4500" b="0">
                <a:solidFill>
                  <a:srgbClr val="182337"/>
                </a:solidFill>
                <a:latin typeface="Montserrat Black"/>
                <a:ea typeface="Montserrat Black"/>
                <a:cs typeface="Montserrat Black"/>
                <a:sym typeface="Montserrat Black"/>
              </a:rPr>
              <a:t> !</a:t>
            </a:r>
            <a:endParaRPr sz="1100"/>
          </a:p>
        </p:txBody>
      </p:sp>
      <p:sp>
        <p:nvSpPr>
          <p:cNvPr id="300" name="Google Shape;300;p50"/>
          <p:cNvSpPr txBox="1"/>
          <p:nvPr/>
        </p:nvSpPr>
        <p:spPr>
          <a:xfrm>
            <a:off x="2726879" y="2760472"/>
            <a:ext cx="3690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200">
              <a:solidFill>
                <a:srgbClr val="182337"/>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p:nvPr/>
        </p:nvSpPr>
        <p:spPr>
          <a:xfrm>
            <a:off x="1754305" y="2062278"/>
            <a:ext cx="2500800" cy="392400"/>
          </a:xfrm>
          <a:prstGeom prst="rect">
            <a:avLst/>
          </a:prstGeom>
          <a:noFill/>
          <a:ln>
            <a:noFill/>
          </a:ln>
        </p:spPr>
        <p:txBody>
          <a:bodyPr spcFirstLastPara="1" wrap="square" lIns="68575" tIns="34275" rIns="68575" bIns="34275" anchor="t" anchorCtr="0">
            <a:spAutoFit/>
          </a:bodyPr>
          <a:lstStyle/>
          <a:p>
            <a:pPr marL="457200" marR="0" lvl="0" indent="0" algn="l" rtl="0">
              <a:spcBef>
                <a:spcPts val="0"/>
              </a:spcBef>
              <a:spcAft>
                <a:spcPts val="0"/>
              </a:spcAft>
              <a:buNone/>
            </a:pPr>
            <a:endParaRPr sz="2100">
              <a:solidFill>
                <a:srgbClr val="E2E2E2"/>
              </a:solidFill>
              <a:latin typeface="Montserrat Light"/>
              <a:ea typeface="Montserrat Light"/>
              <a:cs typeface="Montserrat Light"/>
              <a:sym typeface="Montserrat Light"/>
            </a:endParaRPr>
          </a:p>
        </p:txBody>
      </p:sp>
      <p:sp>
        <p:nvSpPr>
          <p:cNvPr id="213" name="Google Shape;213;p36"/>
          <p:cNvSpPr/>
          <p:nvPr/>
        </p:nvSpPr>
        <p:spPr>
          <a:xfrm>
            <a:off x="1514650" y="402325"/>
            <a:ext cx="5797500" cy="540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SzPts val="1100"/>
              <a:buNone/>
            </a:pPr>
            <a:r>
              <a:rPr lang="ko" sz="2900" b="1">
                <a:solidFill>
                  <a:srgbClr val="DFEB33"/>
                </a:solidFill>
                <a:latin typeface="Montserrat"/>
                <a:ea typeface="Montserrat"/>
                <a:cs typeface="Montserrat"/>
                <a:sym typeface="Montserrat"/>
              </a:rPr>
              <a:t>Progress till Presentation II</a:t>
            </a:r>
            <a:r>
              <a:rPr lang="ko" sz="3000" b="1">
                <a:solidFill>
                  <a:srgbClr val="DFEB33"/>
                </a:solidFill>
                <a:latin typeface="Montserrat"/>
                <a:ea typeface="Montserrat"/>
                <a:cs typeface="Montserrat"/>
                <a:sym typeface="Montserrat"/>
              </a:rPr>
              <a:t> </a:t>
            </a:r>
            <a:endParaRPr sz="3000" b="1">
              <a:solidFill>
                <a:srgbClr val="DFEB33"/>
              </a:solidFill>
              <a:latin typeface="Montserrat"/>
              <a:ea typeface="Montserrat"/>
              <a:cs typeface="Montserrat"/>
              <a:sym typeface="Montserrat"/>
            </a:endParaRPr>
          </a:p>
          <a:p>
            <a:pPr marL="0" marR="0" lvl="0" indent="0" algn="l" rtl="0">
              <a:spcBef>
                <a:spcPts val="0"/>
              </a:spcBef>
              <a:spcAft>
                <a:spcPts val="0"/>
              </a:spcAft>
              <a:buNone/>
            </a:pPr>
            <a:endParaRPr sz="3400">
              <a:solidFill>
                <a:srgbClr val="DFEB33"/>
              </a:solidFill>
              <a:latin typeface="Montserrat Black"/>
              <a:ea typeface="Montserrat Black"/>
              <a:cs typeface="Montserrat Black"/>
              <a:sym typeface="Montserrat Black"/>
            </a:endParaRPr>
          </a:p>
        </p:txBody>
      </p:sp>
      <p:sp>
        <p:nvSpPr>
          <p:cNvPr id="214" name="Google Shape;214;p36"/>
          <p:cNvSpPr/>
          <p:nvPr/>
        </p:nvSpPr>
        <p:spPr>
          <a:xfrm>
            <a:off x="1233998" y="1647228"/>
            <a:ext cx="691583"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rgbClr val="DFEB33"/>
              </a:solidFill>
              <a:latin typeface="Montserrat Black"/>
              <a:ea typeface="Montserrat Black"/>
              <a:cs typeface="Montserrat Black"/>
              <a:sym typeface="Montserrat Black"/>
            </a:endParaRPr>
          </a:p>
        </p:txBody>
      </p:sp>
      <p:sp>
        <p:nvSpPr>
          <p:cNvPr id="215" name="Google Shape;215;p36"/>
          <p:cNvSpPr txBox="1"/>
          <p:nvPr/>
        </p:nvSpPr>
        <p:spPr>
          <a:xfrm>
            <a:off x="1155100" y="3574325"/>
            <a:ext cx="651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216" name="Google Shape;216;p36"/>
          <p:cNvSpPr txBox="1"/>
          <p:nvPr/>
        </p:nvSpPr>
        <p:spPr>
          <a:xfrm>
            <a:off x="1049925" y="1521825"/>
            <a:ext cx="7278600" cy="2878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F2F2F2"/>
              </a:buClr>
              <a:buSzPts val="1400"/>
              <a:buChar char="●"/>
            </a:pPr>
            <a:r>
              <a:rPr lang="ko">
                <a:solidFill>
                  <a:srgbClr val="F2F2F2"/>
                </a:solidFill>
              </a:rPr>
              <a:t>We imported the Floorplan of our Hostel and created the added game objects for indicating the user’s location and destination position.</a:t>
            </a:r>
            <a:endParaRPr>
              <a:solidFill>
                <a:srgbClr val="F2F2F2"/>
              </a:solidFill>
            </a:endParaRPr>
          </a:p>
          <a:p>
            <a:pPr marL="0" lvl="0" indent="0" algn="l" rtl="0">
              <a:lnSpc>
                <a:spcPct val="115000"/>
              </a:lnSpc>
              <a:spcBef>
                <a:spcPts val="0"/>
              </a:spcBef>
              <a:spcAft>
                <a:spcPts val="0"/>
              </a:spcAft>
              <a:buNone/>
            </a:pPr>
            <a:endParaRPr>
              <a:solidFill>
                <a:srgbClr val="F2F2F2"/>
              </a:solidFill>
            </a:endParaRPr>
          </a:p>
          <a:p>
            <a:pPr marL="457200" lvl="0" indent="-317500" algn="l" rtl="0">
              <a:lnSpc>
                <a:spcPct val="115000"/>
              </a:lnSpc>
              <a:spcBef>
                <a:spcPts val="0"/>
              </a:spcBef>
              <a:spcAft>
                <a:spcPts val="0"/>
              </a:spcAft>
              <a:buClr>
                <a:srgbClr val="F2F2F2"/>
              </a:buClr>
              <a:buSzPts val="1400"/>
              <a:buChar char="●"/>
            </a:pPr>
            <a:r>
              <a:rPr lang="ko">
                <a:solidFill>
                  <a:srgbClr val="F2F2F2"/>
                </a:solidFill>
              </a:rPr>
              <a:t>We further added the Navmesh component in our project which would calculate the total walkable path which would help in defining the shortest path to reach the destination.</a:t>
            </a:r>
            <a:endParaRPr>
              <a:solidFill>
                <a:srgbClr val="F2F2F2"/>
              </a:solidFill>
            </a:endParaRPr>
          </a:p>
          <a:p>
            <a:pPr marL="0" lvl="0" indent="0" algn="l" rtl="0">
              <a:lnSpc>
                <a:spcPct val="115000"/>
              </a:lnSpc>
              <a:spcBef>
                <a:spcPts val="0"/>
              </a:spcBef>
              <a:spcAft>
                <a:spcPts val="0"/>
              </a:spcAft>
              <a:buNone/>
            </a:pPr>
            <a:endParaRPr>
              <a:solidFill>
                <a:srgbClr val="F2F2F2"/>
              </a:solidFill>
            </a:endParaRPr>
          </a:p>
          <a:p>
            <a:pPr marL="457200" lvl="0" indent="-317500" algn="l" rtl="0">
              <a:lnSpc>
                <a:spcPct val="115000"/>
              </a:lnSpc>
              <a:spcBef>
                <a:spcPts val="0"/>
              </a:spcBef>
              <a:spcAft>
                <a:spcPts val="0"/>
              </a:spcAft>
              <a:buClr>
                <a:srgbClr val="F2F2F2"/>
              </a:buClr>
              <a:buSzPts val="1400"/>
              <a:buChar char="●"/>
            </a:pPr>
            <a:r>
              <a:rPr lang="ko">
                <a:solidFill>
                  <a:srgbClr val="F2F2F2"/>
                </a:solidFill>
              </a:rPr>
              <a:t>We then tested the application after doing certain changes in the project environment and it run successfully.</a:t>
            </a:r>
            <a:endParaRPr>
              <a:solidFill>
                <a:srgbClr val="F2F2F2"/>
              </a:solidFill>
            </a:endParaRPr>
          </a:p>
          <a:p>
            <a:pPr marL="0" lvl="0" indent="0" algn="l" rtl="0">
              <a:lnSpc>
                <a:spcPct val="115000"/>
              </a:lnSpc>
              <a:spcBef>
                <a:spcPts val="0"/>
              </a:spcBef>
              <a:spcAft>
                <a:spcPts val="0"/>
              </a:spcAft>
              <a:buNone/>
            </a:pPr>
            <a:endParaRPr>
              <a:solidFill>
                <a:srgbClr val="F2F2F2"/>
              </a:solidFill>
            </a:endParaRPr>
          </a:p>
          <a:p>
            <a:pPr marL="0" lvl="0" indent="0" algn="l" rtl="0">
              <a:lnSpc>
                <a:spcPct val="115000"/>
              </a:lnSpc>
              <a:spcBef>
                <a:spcPts val="0"/>
              </a:spcBef>
              <a:spcAft>
                <a:spcPts val="0"/>
              </a:spcAft>
              <a:buNone/>
            </a:pPr>
            <a:endParaRPr>
              <a:solidFill>
                <a:srgbClr val="F2F2F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a:off x="1451025" y="896575"/>
            <a:ext cx="6110875" cy="327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p:nvPr/>
        </p:nvSpPr>
        <p:spPr>
          <a:xfrm>
            <a:off x="643100" y="699300"/>
            <a:ext cx="6028500" cy="563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600">
                <a:solidFill>
                  <a:srgbClr val="DFEB33"/>
                </a:solidFill>
                <a:latin typeface="Montserrat Black"/>
                <a:ea typeface="Montserrat Black"/>
                <a:cs typeface="Montserrat Black"/>
                <a:sym typeface="Montserrat Black"/>
              </a:rPr>
              <a:t>Further add-ons to the Project -</a:t>
            </a:r>
            <a:endParaRPr sz="2600"/>
          </a:p>
        </p:txBody>
      </p:sp>
      <p:sp>
        <p:nvSpPr>
          <p:cNvPr id="227" name="Google Shape;227;p38"/>
          <p:cNvSpPr txBox="1"/>
          <p:nvPr/>
        </p:nvSpPr>
        <p:spPr>
          <a:xfrm>
            <a:off x="416000" y="1325200"/>
            <a:ext cx="7900800" cy="32478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lt1"/>
              </a:buClr>
              <a:buSzPts val="1300"/>
              <a:buAutoNum type="arabicPeriod"/>
            </a:pPr>
            <a:r>
              <a:rPr lang="ko" sz="1300">
                <a:solidFill>
                  <a:schemeClr val="lt1"/>
                </a:solidFill>
              </a:rPr>
              <a:t>Adding multiple target objects on the floor plan.</a:t>
            </a:r>
            <a:endParaRPr sz="1300">
              <a:solidFill>
                <a:schemeClr val="lt1"/>
              </a:solidFill>
            </a:endParaRPr>
          </a:p>
          <a:p>
            <a:pPr marL="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AutoNum type="arabicPeriod"/>
            </a:pPr>
            <a:r>
              <a:rPr lang="ko" sz="1300">
                <a:solidFill>
                  <a:schemeClr val="lt1"/>
                </a:solidFill>
              </a:rPr>
              <a:t>Altering the canvas,which displays the application view,and add certain things to make it more interactive,which includes - </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914400" lvl="0" indent="0" algn="l" rtl="0">
              <a:spcBef>
                <a:spcPts val="0"/>
              </a:spcBef>
              <a:spcAft>
                <a:spcPts val="0"/>
              </a:spcAft>
              <a:buNone/>
            </a:pPr>
            <a:r>
              <a:rPr lang="ko" sz="1300">
                <a:solidFill>
                  <a:schemeClr val="lt1"/>
                </a:solidFill>
              </a:rPr>
              <a:t>a) Adding the toggle line visibility button.</a:t>
            </a:r>
            <a:endParaRPr sz="1300">
              <a:solidFill>
                <a:schemeClr val="lt1"/>
              </a:solidFill>
            </a:endParaRPr>
          </a:p>
          <a:p>
            <a:pPr marL="914400" lvl="0" indent="0" algn="l" rtl="0">
              <a:spcBef>
                <a:spcPts val="0"/>
              </a:spcBef>
              <a:spcAft>
                <a:spcPts val="0"/>
              </a:spcAft>
              <a:buNone/>
            </a:pPr>
            <a:endParaRPr sz="1300">
              <a:solidFill>
                <a:schemeClr val="lt1"/>
              </a:solidFill>
            </a:endParaRPr>
          </a:p>
          <a:p>
            <a:pPr marL="914400" lvl="0" indent="0" algn="l" rtl="0">
              <a:spcBef>
                <a:spcPts val="0"/>
              </a:spcBef>
              <a:spcAft>
                <a:spcPts val="0"/>
              </a:spcAft>
              <a:buNone/>
            </a:pPr>
            <a:r>
              <a:rPr lang="ko" sz="1300">
                <a:solidFill>
                  <a:schemeClr val="lt1"/>
                </a:solidFill>
              </a:rPr>
              <a:t>b)Adding the Drop-down menu button.</a:t>
            </a:r>
            <a:endParaRPr sz="1300">
              <a:solidFill>
                <a:schemeClr val="lt1"/>
              </a:solidFill>
            </a:endParaRPr>
          </a:p>
          <a:p>
            <a:pPr marL="0" lvl="0" indent="0" algn="l" rtl="0">
              <a:spcBef>
                <a:spcPts val="0"/>
              </a:spcBef>
              <a:spcAft>
                <a:spcPts val="0"/>
              </a:spcAft>
              <a:buNone/>
            </a:pPr>
            <a:endParaRPr sz="1300">
              <a:solidFill>
                <a:schemeClr val="lt1"/>
              </a:solidFill>
            </a:endParaRPr>
          </a:p>
          <a:p>
            <a:pPr marL="457200" lvl="0" indent="-317500" algn="l" rtl="0">
              <a:spcBef>
                <a:spcPts val="0"/>
              </a:spcBef>
              <a:spcAft>
                <a:spcPts val="0"/>
              </a:spcAft>
              <a:buClr>
                <a:schemeClr val="lt1"/>
              </a:buClr>
              <a:buSzPts val="1400"/>
              <a:buAutoNum type="arabicPeriod"/>
            </a:pPr>
            <a:r>
              <a:rPr lang="ko" sz="1900">
                <a:solidFill>
                  <a:schemeClr val="lt1"/>
                </a:solidFill>
              </a:rPr>
              <a:t> </a:t>
            </a:r>
            <a:r>
              <a:rPr lang="ko" sz="1300">
                <a:solidFill>
                  <a:schemeClr val="lt1"/>
                </a:solidFill>
              </a:rPr>
              <a:t>Adding some scripts to declare and instantiate the variables for the addons which we have made in the application in order to make in working.  </a:t>
            </a:r>
            <a:r>
              <a:rPr lang="ko" sz="1900">
                <a:solidFill>
                  <a:schemeClr val="lt1"/>
                </a:solidFill>
              </a:rPr>
              <a:t>               </a:t>
            </a:r>
            <a:endParaRPr sz="1900">
              <a:solidFill>
                <a:schemeClr val="lt1"/>
              </a:solidFill>
            </a:endParaRPr>
          </a:p>
          <a:p>
            <a:pPr marL="457200" lvl="0" indent="0" algn="l" rtl="0">
              <a:spcBef>
                <a:spcPts val="0"/>
              </a:spcBef>
              <a:spcAft>
                <a:spcPts val="0"/>
              </a:spcAft>
              <a:buNone/>
            </a:pPr>
            <a:endParaRPr sz="2100">
              <a:solidFill>
                <a:schemeClr val="lt1"/>
              </a:solidFill>
            </a:endParaRPr>
          </a:p>
          <a:p>
            <a:pPr marL="457200" lvl="0" indent="0" algn="l" rtl="0">
              <a:spcBef>
                <a:spcPts val="0"/>
              </a:spcBef>
              <a:spcAft>
                <a:spcPts val="0"/>
              </a:spcAft>
              <a:buNone/>
            </a:pPr>
            <a:endParaRPr sz="23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p:nvPr/>
        </p:nvSpPr>
        <p:spPr>
          <a:xfrm>
            <a:off x="1144300" y="1055450"/>
            <a:ext cx="66063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400" b="1">
                <a:solidFill>
                  <a:srgbClr val="DFEB33"/>
                </a:solidFill>
              </a:rPr>
              <a:t>Text Mesh Pro -</a:t>
            </a:r>
            <a:endParaRPr sz="2400" b="1">
              <a:solidFill>
                <a:srgbClr val="DFEB33"/>
              </a:solidFill>
            </a:endParaRPr>
          </a:p>
          <a:p>
            <a:pPr marL="0" lvl="0" indent="0" algn="l" rtl="0">
              <a:spcBef>
                <a:spcPts val="0"/>
              </a:spcBef>
              <a:spcAft>
                <a:spcPts val="0"/>
              </a:spcAft>
              <a:buNone/>
            </a:pPr>
            <a:endParaRPr sz="2400" b="1">
              <a:solidFill>
                <a:srgbClr val="DFEB33"/>
              </a:solidFill>
            </a:endParaRPr>
          </a:p>
          <a:p>
            <a:pPr marL="457200" lvl="0" indent="-323850" algn="l" rtl="0">
              <a:spcBef>
                <a:spcPts val="0"/>
              </a:spcBef>
              <a:spcAft>
                <a:spcPts val="0"/>
              </a:spcAft>
              <a:buClr>
                <a:schemeClr val="lt1"/>
              </a:buClr>
              <a:buSzPts val="1500"/>
              <a:buChar char="●"/>
            </a:pPr>
            <a:r>
              <a:rPr lang="ko" sz="1500">
                <a:solidFill>
                  <a:schemeClr val="lt1"/>
                </a:solidFill>
              </a:rPr>
              <a:t>Text Mesh Pro provides Improved Control over text formatting and layout with features like character, word, line and paragraph spacing, kerning, justified text, Links, over 30 Rich Text Tags available, support for Multi Font &amp; Sprites, Custom Styles and more.</a:t>
            </a:r>
            <a:endParaRPr sz="1500">
              <a:solidFill>
                <a:schemeClr val="lt1"/>
              </a:solidFill>
            </a:endParaRPr>
          </a:p>
          <a:p>
            <a:pPr marL="457200" lvl="0" indent="0" algn="l" rtl="0">
              <a:spcBef>
                <a:spcPts val="0"/>
              </a:spcBef>
              <a:spcAft>
                <a:spcPts val="0"/>
              </a:spcAft>
              <a:buNone/>
            </a:pPr>
            <a:endParaRPr sz="1300">
              <a:solidFill>
                <a:schemeClr val="lt1"/>
              </a:solidFill>
            </a:endParaRPr>
          </a:p>
          <a:p>
            <a:pPr marL="457200" lvl="0" indent="-323850" algn="l" rtl="0">
              <a:spcBef>
                <a:spcPts val="0"/>
              </a:spcBef>
              <a:spcAft>
                <a:spcPts val="0"/>
              </a:spcAft>
              <a:buClr>
                <a:schemeClr val="lt1"/>
              </a:buClr>
              <a:buSzPts val="1500"/>
              <a:buChar char="●"/>
            </a:pPr>
            <a:r>
              <a:rPr lang="ko" sz="1500">
                <a:solidFill>
                  <a:schemeClr val="lt1"/>
                </a:solidFill>
              </a:rPr>
              <a:t>This package is to be downloaded and included in our project,for better interaction with the buttons in our application</a:t>
            </a:r>
            <a:endParaRPr sz="1500">
              <a:solidFill>
                <a:schemeClr val="lt1"/>
              </a:solidFill>
            </a:endParaRPr>
          </a:p>
          <a:p>
            <a:pPr marL="0" lvl="0" indent="0" algn="l" rtl="0">
              <a:spcBef>
                <a:spcPts val="0"/>
              </a:spcBef>
              <a:spcAft>
                <a:spcPts val="0"/>
              </a:spcAft>
              <a:buNone/>
            </a:pPr>
            <a:endParaRPr sz="2300" b="1">
              <a:solidFill>
                <a:srgbClr val="DFEB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p:nvPr/>
        </p:nvSpPr>
        <p:spPr>
          <a:xfrm>
            <a:off x="872250" y="871875"/>
            <a:ext cx="39291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400" b="1">
                <a:solidFill>
                  <a:srgbClr val="DFEB33"/>
                </a:solidFill>
              </a:rPr>
              <a:t>Multiple Targets - </a:t>
            </a:r>
            <a:endParaRPr sz="2400" b="1">
              <a:solidFill>
                <a:srgbClr val="DFEB33"/>
              </a:solidFill>
            </a:endParaRPr>
          </a:p>
          <a:p>
            <a:pPr marL="0" lvl="0" indent="0" algn="l" rtl="0">
              <a:spcBef>
                <a:spcPts val="0"/>
              </a:spcBef>
              <a:spcAft>
                <a:spcPts val="0"/>
              </a:spcAft>
              <a:buNone/>
            </a:pPr>
            <a:endParaRPr sz="1600">
              <a:solidFill>
                <a:schemeClr val="lt1"/>
              </a:solidFill>
              <a:latin typeface="Montserrat Black"/>
              <a:ea typeface="Montserrat Black"/>
              <a:cs typeface="Montserrat Black"/>
              <a:sym typeface="Montserrat Black"/>
            </a:endParaRPr>
          </a:p>
          <a:p>
            <a:pPr marL="457200" lvl="0" indent="-330200" algn="l" rtl="0">
              <a:spcBef>
                <a:spcPts val="0"/>
              </a:spcBef>
              <a:spcAft>
                <a:spcPts val="0"/>
              </a:spcAft>
              <a:buClr>
                <a:schemeClr val="lt1"/>
              </a:buClr>
              <a:buSzPts val="1600"/>
              <a:buChar char="●"/>
            </a:pPr>
            <a:r>
              <a:rPr lang="ko" sz="1600">
                <a:solidFill>
                  <a:schemeClr val="lt1"/>
                </a:solidFill>
              </a:rPr>
              <a:t>Creating multiple targets to represent different destinations,and naming them according to their positions on the floor plan.</a:t>
            </a:r>
            <a:endParaRPr sz="1600">
              <a:solidFill>
                <a:schemeClr val="lt1"/>
              </a:solidFill>
            </a:endParaRPr>
          </a:p>
          <a:p>
            <a:pPr marL="0" lvl="0" indent="0" algn="l" rtl="0">
              <a:spcBef>
                <a:spcPts val="0"/>
              </a:spcBef>
              <a:spcAft>
                <a:spcPts val="0"/>
              </a:spcAft>
              <a:buNone/>
            </a:pPr>
            <a:endParaRPr sz="1900">
              <a:solidFill>
                <a:schemeClr val="lt1"/>
              </a:solidFill>
            </a:endParaRPr>
          </a:p>
          <a:p>
            <a:pPr marL="457200" lvl="0" indent="-330200" algn="l" rtl="0">
              <a:spcBef>
                <a:spcPts val="0"/>
              </a:spcBef>
              <a:spcAft>
                <a:spcPts val="0"/>
              </a:spcAft>
              <a:buClr>
                <a:schemeClr val="lt1"/>
              </a:buClr>
              <a:buSzPts val="1600"/>
              <a:buChar char="●"/>
            </a:pPr>
            <a:r>
              <a:rPr lang="ko" sz="1600">
                <a:solidFill>
                  <a:schemeClr val="lt1"/>
                </a:solidFill>
              </a:rPr>
              <a:t>Updating the NavMesh component in order to get the updated walkable path,which would be necessary for the navigation.</a:t>
            </a:r>
            <a:endParaRPr sz="1600">
              <a:solidFill>
                <a:schemeClr val="lt1"/>
              </a:solidFill>
            </a:endParaRPr>
          </a:p>
        </p:txBody>
      </p:sp>
      <p:pic>
        <p:nvPicPr>
          <p:cNvPr id="238" name="Google Shape;238;p40"/>
          <p:cNvPicPr preferRelativeResize="0"/>
          <p:nvPr/>
        </p:nvPicPr>
        <p:blipFill>
          <a:blip r:embed="rId3">
            <a:alphaModFix/>
          </a:blip>
          <a:stretch>
            <a:fillRect/>
          </a:stretch>
        </p:blipFill>
        <p:spPr>
          <a:xfrm>
            <a:off x="4989200" y="1456525"/>
            <a:ext cx="3801851" cy="22304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p:nvPr/>
        </p:nvSpPr>
        <p:spPr>
          <a:xfrm>
            <a:off x="990950" y="738325"/>
            <a:ext cx="4788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100">
                <a:solidFill>
                  <a:srgbClr val="DFEB33"/>
                </a:solidFill>
                <a:latin typeface="Montserrat Black"/>
                <a:ea typeface="Montserrat Black"/>
                <a:cs typeface="Montserrat Black"/>
                <a:sym typeface="Montserrat Black"/>
              </a:rPr>
              <a:t>Toggle Line Visibility Button -</a:t>
            </a:r>
            <a:r>
              <a:rPr lang="ko" sz="900">
                <a:solidFill>
                  <a:srgbClr val="DFEB33"/>
                </a:solidFill>
                <a:latin typeface="Montserrat Black"/>
                <a:ea typeface="Montserrat Black"/>
                <a:cs typeface="Montserrat Black"/>
                <a:sym typeface="Montserrat Black"/>
              </a:rPr>
              <a:t> </a:t>
            </a:r>
            <a:endParaRPr sz="500">
              <a:solidFill>
                <a:schemeClr val="dk1"/>
              </a:solidFill>
            </a:endParaRPr>
          </a:p>
        </p:txBody>
      </p:sp>
      <p:sp>
        <p:nvSpPr>
          <p:cNvPr id="244" name="Google Shape;244;p41"/>
          <p:cNvSpPr txBox="1"/>
          <p:nvPr/>
        </p:nvSpPr>
        <p:spPr>
          <a:xfrm>
            <a:off x="990950" y="2005500"/>
            <a:ext cx="67950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Char char="●"/>
            </a:pPr>
            <a:r>
              <a:rPr lang="ko" sz="1600">
                <a:solidFill>
                  <a:schemeClr val="lt1"/>
                </a:solidFill>
              </a:rPr>
              <a:t>Adding the toggle line visibility button,in order to toggle line rendered by the line renderer which shows the path towards the destination.</a:t>
            </a:r>
            <a:endParaRPr sz="1600">
              <a:solidFill>
                <a:schemeClr val="lt1"/>
              </a:solidFill>
            </a:endParaRPr>
          </a:p>
          <a:p>
            <a:pPr marL="457200" lvl="0" indent="0" algn="l" rtl="0">
              <a:spcBef>
                <a:spcPts val="0"/>
              </a:spcBef>
              <a:spcAft>
                <a:spcPts val="0"/>
              </a:spcAft>
              <a:buNone/>
            </a:pPr>
            <a:endParaRPr sz="1600">
              <a:solidFill>
                <a:schemeClr val="lt1"/>
              </a:solidFill>
            </a:endParaRPr>
          </a:p>
          <a:p>
            <a:pPr marL="457200" lvl="0" indent="-330200" algn="l" rtl="0">
              <a:spcBef>
                <a:spcPts val="0"/>
              </a:spcBef>
              <a:spcAft>
                <a:spcPts val="0"/>
              </a:spcAft>
              <a:buClr>
                <a:schemeClr val="lt1"/>
              </a:buClr>
              <a:buSzPts val="1600"/>
              <a:buChar char="●"/>
            </a:pPr>
            <a:r>
              <a:rPr lang="ko" sz="1600">
                <a:solidFill>
                  <a:schemeClr val="lt1"/>
                </a:solidFill>
              </a:rPr>
              <a:t>Adjusting its size and positioning and editing the button text which would get displayed in the application.  </a:t>
            </a:r>
            <a:endParaRP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p:nvPr/>
        </p:nvSpPr>
        <p:spPr>
          <a:xfrm>
            <a:off x="955550" y="1278750"/>
            <a:ext cx="67950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200" b="1">
                <a:solidFill>
                  <a:srgbClr val="DFEB33"/>
                </a:solidFill>
              </a:rPr>
              <a:t>Drop -Down Menu button -</a:t>
            </a:r>
            <a:endParaRPr sz="2200" b="1">
              <a:solidFill>
                <a:srgbClr val="DFEB33"/>
              </a:solidFill>
            </a:endParaRPr>
          </a:p>
          <a:p>
            <a:pPr marL="0" lvl="0" indent="0" algn="l" rtl="0">
              <a:spcBef>
                <a:spcPts val="0"/>
              </a:spcBef>
              <a:spcAft>
                <a:spcPts val="0"/>
              </a:spcAft>
              <a:buNone/>
            </a:pPr>
            <a:endParaRPr sz="2200" b="1">
              <a:solidFill>
                <a:srgbClr val="DFEB33"/>
              </a:solidFill>
            </a:endParaRPr>
          </a:p>
          <a:p>
            <a:pPr marL="457200" lvl="0" indent="-330200" algn="l" rtl="0">
              <a:spcBef>
                <a:spcPts val="0"/>
              </a:spcBef>
              <a:spcAft>
                <a:spcPts val="0"/>
              </a:spcAft>
              <a:buClr>
                <a:schemeClr val="lt1"/>
              </a:buClr>
              <a:buSzPts val="1600"/>
              <a:buChar char="●"/>
            </a:pPr>
            <a:r>
              <a:rPr lang="ko" sz="1600">
                <a:solidFill>
                  <a:schemeClr val="lt1"/>
                </a:solidFill>
              </a:rPr>
              <a:t>Adding the Drop-down text mesh pro in order to add the drop down menu in the application,which would have different destination reachable in the map.</a:t>
            </a:r>
            <a:endParaRPr sz="1600">
              <a:solidFill>
                <a:schemeClr val="lt1"/>
              </a:solidFill>
            </a:endParaRPr>
          </a:p>
          <a:p>
            <a:pPr marL="0" lvl="0" indent="0" algn="l" rtl="0">
              <a:spcBef>
                <a:spcPts val="0"/>
              </a:spcBef>
              <a:spcAft>
                <a:spcPts val="0"/>
              </a:spcAft>
              <a:buNone/>
            </a:pPr>
            <a:endParaRPr sz="1600">
              <a:solidFill>
                <a:schemeClr val="lt1"/>
              </a:solidFill>
            </a:endParaRPr>
          </a:p>
          <a:p>
            <a:pPr marL="457200" lvl="0" indent="-330200" algn="l" rtl="0">
              <a:spcBef>
                <a:spcPts val="0"/>
              </a:spcBef>
              <a:spcAft>
                <a:spcPts val="0"/>
              </a:spcAft>
              <a:buClr>
                <a:schemeClr val="lt1"/>
              </a:buClr>
              <a:buSzPts val="1600"/>
              <a:buChar char="●"/>
            </a:pPr>
            <a:r>
              <a:rPr lang="ko" sz="1600">
                <a:solidFill>
                  <a:schemeClr val="lt1"/>
                </a:solidFill>
              </a:rPr>
              <a:t>Adjusting its size within the canvas and adding the different location in the drop down menu in inspector window along with their targets included.</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3"/>
          <p:cNvPicPr preferRelativeResize="0"/>
          <p:nvPr/>
        </p:nvPicPr>
        <p:blipFill>
          <a:blip r:embed="rId3">
            <a:alphaModFix/>
          </a:blip>
          <a:stretch>
            <a:fillRect/>
          </a:stretch>
        </p:blipFill>
        <p:spPr>
          <a:xfrm>
            <a:off x="1119750" y="689924"/>
            <a:ext cx="1760750" cy="4070426"/>
          </a:xfrm>
          <a:prstGeom prst="rect">
            <a:avLst/>
          </a:prstGeom>
          <a:noFill/>
          <a:ln>
            <a:noFill/>
          </a:ln>
        </p:spPr>
      </p:pic>
      <p:pic>
        <p:nvPicPr>
          <p:cNvPr id="255" name="Google Shape;255;p43"/>
          <p:cNvPicPr preferRelativeResize="0"/>
          <p:nvPr/>
        </p:nvPicPr>
        <p:blipFill>
          <a:blip r:embed="rId4">
            <a:alphaModFix/>
          </a:blip>
          <a:stretch>
            <a:fillRect/>
          </a:stretch>
        </p:blipFill>
        <p:spPr>
          <a:xfrm>
            <a:off x="3162675" y="1675175"/>
            <a:ext cx="5378375" cy="30851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68</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Roboto Serif ExtraBold</vt:lpstr>
      <vt:lpstr>Roboto Serif</vt:lpstr>
      <vt:lpstr>Montserrat Black</vt:lpstr>
      <vt:lpstr>Montserrat Light</vt:lpstr>
      <vt:lpstr>Montserrat</vt:lpstr>
      <vt:lpstr>Simple Light</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Pratishtha Singh</cp:lastModifiedBy>
  <cp:revision>1</cp:revision>
  <dcterms:modified xsi:type="dcterms:W3CDTF">2023-01-30T14:52:12Z</dcterms:modified>
</cp:coreProperties>
</file>