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Lato"/>
      <p:regular r:id="rId51"/>
      <p:bold r:id="rId52"/>
      <p:italic r:id="rId53"/>
      <p:boldItalic r:id="rId54"/>
    </p:embeddedFont>
    <p:embeddedFont>
      <p:font typeface="Viga"/>
      <p:regular r:id="rId55"/>
    </p:embeddedFont>
    <p:embeddedFont>
      <p:font typeface="DM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B6829A-A0DB-4F98-BEBF-C4DB8003B85E}">
  <a:tblStyle styleId="{8FB6829A-A0DB-4F98-BEBF-C4DB8003B8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slide" Target="slides/slide44.xml"/><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55" Type="http://schemas.openxmlformats.org/officeDocument/2006/relationships/font" Target="fonts/Viga-regular.fntdata"/><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57" Type="http://schemas.openxmlformats.org/officeDocument/2006/relationships/font" Target="fonts/DMSans-bold.fntdata"/><Relationship Id="rId12" Type="http://schemas.openxmlformats.org/officeDocument/2006/relationships/slide" Target="slides/slide6.xml"/><Relationship Id="rId56" Type="http://schemas.openxmlformats.org/officeDocument/2006/relationships/font" Target="fonts/DMSans-regular.fntdata"/><Relationship Id="rId15" Type="http://schemas.openxmlformats.org/officeDocument/2006/relationships/slide" Target="slides/slide9.xml"/><Relationship Id="rId59" Type="http://schemas.openxmlformats.org/officeDocument/2006/relationships/font" Target="fonts/DMSans-boldItalic.fntdata"/><Relationship Id="rId14" Type="http://schemas.openxmlformats.org/officeDocument/2006/relationships/slide" Target="slides/slide8.xml"/><Relationship Id="rId58" Type="http://schemas.openxmlformats.org/officeDocument/2006/relationships/font" Target="fonts/DM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2c4ffd03d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2c4ffd03d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02c4ffd03d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02c4ffd03d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02c4ffd03d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02c4ffd03d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02c4ffd03d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02c4ffd03d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04b4e63d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04b4e63d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04b4e63d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04b4e63d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04b4e63d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04b4e63d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02c4ffd03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02c4ffd03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02c4ffd03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02c4ffd03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02c4ffd03d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102c4ffd03d_3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bdca54fc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bdca54fc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6bdca54fc3_0_26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6bdca54fc3_0_26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02c4ffd03d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02c4ffd03d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ea61585277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ea61585277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ea6158527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ea6158527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102c4ffd03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102c4ffd03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102c4ffd03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102c4ffd03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02c4ffd03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102c4ffd03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102c4ffd03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102c4ffd03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102c4ffd03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2" name="Google Shape;1592;g102c4ffd03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102c4ffd03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102c4ffd03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bb4ddd66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b4ddd66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102c4ffd03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102c4ffd03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102c4ffd03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102c4ffd03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800"/>
              </a:spcAft>
              <a:buClr>
                <a:schemeClr val="dk1"/>
              </a:buClr>
              <a:buSzPts val="1100"/>
              <a:buFont typeface="Calibri"/>
              <a:buAutoNum type="arabicPeriod"/>
            </a:pPr>
            <a:r>
              <a:rPr lang="en">
                <a:solidFill>
                  <a:schemeClr val="dk1"/>
                </a:solidFill>
                <a:latin typeface="Calibri"/>
                <a:ea typeface="Calibri"/>
                <a:cs typeface="Calibri"/>
                <a:sym typeface="Calibri"/>
              </a:rPr>
              <a:t>Windows PC arp table before attack:</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102c4ffd03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102c4ffd03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800"/>
              </a:spcAft>
              <a:buClr>
                <a:schemeClr val="dk1"/>
              </a:buClr>
              <a:buSzPts val="1100"/>
              <a:buFont typeface="Calibri"/>
              <a:buAutoNum type="arabicPeriod"/>
            </a:pPr>
            <a:r>
              <a:rPr lang="en">
                <a:solidFill>
                  <a:schemeClr val="dk1"/>
                </a:solidFill>
                <a:latin typeface="Calibri"/>
                <a:ea typeface="Calibri"/>
                <a:cs typeface="Calibri"/>
                <a:sym typeface="Calibri"/>
              </a:rPr>
              <a:t>Windows PC IP address fetch using netdiscover command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102c4ffd03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102c4ffd0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0"/>
              </a:spcAft>
              <a:buClr>
                <a:schemeClr val="dk1"/>
              </a:buClr>
              <a:buSzPts val="1100"/>
              <a:buFont typeface="Calibri"/>
              <a:buAutoNum type="arabicPeriod"/>
            </a:pPr>
            <a:r>
              <a:rPr lang="en">
                <a:solidFill>
                  <a:schemeClr val="dk1"/>
                </a:solidFill>
                <a:latin typeface="Calibri"/>
                <a:ea typeface="Calibri"/>
                <a:cs typeface="Calibri"/>
                <a:sym typeface="Calibri"/>
              </a:rPr>
              <a:t>Kali IP address:</a:t>
            </a:r>
            <a:endParaRPr>
              <a:solidFill>
                <a:schemeClr val="dk1"/>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102c4ffd03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102c4ffd03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800"/>
              </a:spcAft>
              <a:buClr>
                <a:schemeClr val="dk1"/>
              </a:buClr>
              <a:buSzPts val="1100"/>
              <a:buFont typeface="Calibri"/>
              <a:buAutoNum type="arabicPeriod"/>
            </a:pPr>
            <a:r>
              <a:rPr lang="en">
                <a:solidFill>
                  <a:schemeClr val="dk1"/>
                </a:solidFill>
                <a:latin typeface="Calibri"/>
                <a:ea typeface="Calibri"/>
                <a:cs typeface="Calibri"/>
                <a:sym typeface="Calibri"/>
              </a:rPr>
              <a:t>Run Python Code with host ip and gateway addresses: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02c4ffd03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02c4ffd03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800"/>
              </a:spcAft>
              <a:buClr>
                <a:schemeClr val="dk1"/>
              </a:buClr>
              <a:buSzPts val="1100"/>
              <a:buFont typeface="Calibri"/>
              <a:buAutoNum type="arabicPeriod"/>
            </a:pPr>
            <a:r>
              <a:rPr lang="en">
                <a:solidFill>
                  <a:schemeClr val="dk1"/>
                </a:solidFill>
                <a:latin typeface="Calibri"/>
                <a:ea typeface="Calibri"/>
                <a:cs typeface="Calibri"/>
                <a:sym typeface="Calibri"/>
              </a:rPr>
              <a:t>Windows PC arp table after attack:</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102c4ffd03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102c4ffd03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solidFill>
                  <a:schemeClr val="dk1"/>
                </a:solidFill>
                <a:latin typeface="Calibri"/>
                <a:ea typeface="Calibri"/>
                <a:cs typeface="Calibri"/>
                <a:sym typeface="Calibri"/>
              </a:rPr>
              <a:t>Run Python Code:</a:t>
            </a:r>
            <a:endParaRPr>
              <a:solidFill>
                <a:schemeClr val="dk1"/>
              </a:solidFill>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Surf different websites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102c4ffd03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5" name="Google Shape;1645;g102c4ffd03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800"/>
              </a:spcAft>
              <a:buClr>
                <a:schemeClr val="dk1"/>
              </a:buClr>
              <a:buSzPts val="1100"/>
              <a:buFont typeface="Calibri"/>
              <a:buAutoNum type="arabicPeriod"/>
            </a:pPr>
            <a:r>
              <a:rPr lang="en">
                <a:solidFill>
                  <a:schemeClr val="dk1"/>
                </a:solidFill>
                <a:latin typeface="Calibri"/>
                <a:ea typeface="Calibri"/>
                <a:cs typeface="Calibri"/>
                <a:sym typeface="Calibri"/>
              </a:rPr>
              <a:t>Keylogger screenshot saved as timestamp</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g102c4ffd03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102c4ffd03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800"/>
              </a:spcAft>
              <a:buClr>
                <a:schemeClr val="dk1"/>
              </a:buClr>
              <a:buSzPts val="1100"/>
              <a:buFont typeface="Calibri"/>
              <a:buAutoNum type="arabicPeriod"/>
            </a:pPr>
            <a:r>
              <a:rPr lang="en">
                <a:solidFill>
                  <a:schemeClr val="dk1"/>
                </a:solidFill>
                <a:latin typeface="Calibri"/>
                <a:ea typeface="Calibri"/>
                <a:cs typeface="Calibri"/>
                <a:sym typeface="Calibri"/>
              </a:rPr>
              <a:t>Log.txt saved all keypress in the format specified in code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102c4ffd03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102c4ffd03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bb4ddd66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bb4ddd66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102c4ffd03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102c4ffd03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102c4ffd03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6" name="Google Shape;1666;g102c4ffd03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102c4ffd03d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3" name="Google Shape;1673;g102c4ffd03d_3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102c4ffd03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102c4ffd03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ea61585277_1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ea61585277_1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2c4ffd0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2c4ffd0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2c4ffd03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2c4ffd03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4d61876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4d61876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2c4ffd03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02c4ffd03d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4d61876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04d618760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8" name="Google Shape;58;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6" name="Google Shape;66;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0" name="Google Shape;70;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5" name="Google Shape;75;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82" name="Google Shape;82;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4" name="Google Shape;84;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6" name="Google Shape;86;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8" name="Google Shape;88;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1" name="Google Shape;9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98" name="Google Shape;98;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02" name="Google Shape;102;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5" name="Google Shape;10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3" name="Google Shape;11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6" name="Google Shape;116;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2" name="Google Shape;132;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5" name="Google Shape;135;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9" name="Google Shape;139;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1" name="Google Shape;141;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46" name="Shape 146"/>
        <p:cNvGrpSpPr/>
        <p:nvPr/>
      </p:nvGrpSpPr>
      <p:grpSpPr>
        <a:xfrm>
          <a:off x="0" y="0"/>
          <a:ext cx="0" cy="0"/>
          <a:chOff x="0" y="0"/>
          <a:chExt cx="0" cy="0"/>
        </a:xfrm>
      </p:grpSpPr>
      <p:sp>
        <p:nvSpPr>
          <p:cNvPr id="147" name="Google Shape;147;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_2">
    <p:spTree>
      <p:nvGrpSpPr>
        <p:cNvPr id="150" name="Shape 150"/>
        <p:cNvGrpSpPr/>
        <p:nvPr/>
      </p:nvGrpSpPr>
      <p:grpSpPr>
        <a:xfrm>
          <a:off x="0" y="0"/>
          <a:ext cx="0" cy="0"/>
          <a:chOff x="0" y="0"/>
          <a:chExt cx="0" cy="0"/>
        </a:xfrm>
      </p:grpSpPr>
      <p:grpSp>
        <p:nvGrpSpPr>
          <p:cNvPr id="151" name="Google Shape;151;p27"/>
          <p:cNvGrpSpPr/>
          <p:nvPr/>
        </p:nvGrpSpPr>
        <p:grpSpPr>
          <a:xfrm>
            <a:off x="4406400" y="0"/>
            <a:ext cx="4737600" cy="5143065"/>
            <a:chOff x="4406400" y="0"/>
            <a:chExt cx="4737600" cy="5143065"/>
          </a:xfrm>
        </p:grpSpPr>
        <p:sp>
          <p:nvSpPr>
            <p:cNvPr id="152" name="Google Shape;152;p2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71" name="Google Shape;171;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172" name="Shape 172"/>
        <p:cNvGrpSpPr/>
        <p:nvPr/>
      </p:nvGrpSpPr>
      <p:grpSpPr>
        <a:xfrm>
          <a:off x="0" y="0"/>
          <a:ext cx="0" cy="0"/>
          <a:chOff x="0" y="0"/>
          <a:chExt cx="0" cy="0"/>
        </a:xfrm>
      </p:grpSpPr>
      <p:grpSp>
        <p:nvGrpSpPr>
          <p:cNvPr id="173" name="Google Shape;173;p28"/>
          <p:cNvGrpSpPr/>
          <p:nvPr/>
        </p:nvGrpSpPr>
        <p:grpSpPr>
          <a:xfrm>
            <a:off x="0" y="4128572"/>
            <a:ext cx="698925" cy="684657"/>
            <a:chOff x="0" y="3785672"/>
            <a:chExt cx="698925" cy="684657"/>
          </a:xfrm>
        </p:grpSpPr>
        <p:sp>
          <p:nvSpPr>
            <p:cNvPr id="174" name="Google Shape;174;p28"/>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8"/>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2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77" name="Google Shape;17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 name="Google Shape;18;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6" name="Google Shape;26;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9" name="Google Shape;29;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35" name="Google Shape;35;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7" name="Google Shape;37;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s://home.sophos.com/en-us/content/best-spyware-removal.asp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www.imperva.com/learn/application-security/ethical-hacking/" TargetMode="External"/><Relationship Id="rId4" Type="http://schemas.openxmlformats.org/officeDocument/2006/relationships/hyperlink" Target="https://www.imperva.com/learn/application-security/vulnerability-managem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MITM Attack Prevention and </a:t>
            </a:r>
            <a:endParaRPr>
              <a:solidFill>
                <a:schemeClr val="lt2"/>
              </a:solidFill>
            </a:endParaRPr>
          </a:p>
          <a:p>
            <a:pPr indent="0" lvl="0" marL="0" rtl="0" algn="l">
              <a:spcBef>
                <a:spcPts val="0"/>
              </a:spcBef>
              <a:spcAft>
                <a:spcPts val="0"/>
              </a:spcAft>
              <a:buClr>
                <a:schemeClr val="dk1"/>
              </a:buClr>
              <a:buSzPts val="1100"/>
              <a:buFont typeface="Arial"/>
              <a:buNone/>
            </a:pPr>
            <a:r>
              <a:rPr lang="en">
                <a:solidFill>
                  <a:schemeClr val="lt2"/>
                </a:solidFill>
              </a:rPr>
              <a:t>Analysis</a:t>
            </a:r>
            <a:endParaRPr>
              <a:solidFill>
                <a:schemeClr val="lt2"/>
              </a:solidFill>
            </a:endParaRPr>
          </a:p>
        </p:txBody>
      </p:sp>
      <p:sp>
        <p:nvSpPr>
          <p:cNvPr id="184" name="Google Shape;184;p29"/>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Information Security Analysis and Audit (</a:t>
            </a:r>
            <a:r>
              <a:rPr lang="en">
                <a:solidFill>
                  <a:schemeClr val="lt2"/>
                </a:solidFill>
              </a:rPr>
              <a:t>CSE 3501</a:t>
            </a:r>
            <a:r>
              <a:rPr lang="en">
                <a:solidFill>
                  <a:schemeClr val="lt2"/>
                </a:solidFill>
              </a:rPr>
              <a:t>)</a:t>
            </a:r>
            <a:endParaRPr>
              <a:solidFill>
                <a:schemeClr val="lt2"/>
              </a:solidFill>
            </a:endParaRPr>
          </a:p>
        </p:txBody>
      </p:sp>
      <p:pic>
        <p:nvPicPr>
          <p:cNvPr id="185" name="Google Shape;185;p29"/>
          <p:cNvPicPr preferRelativeResize="0"/>
          <p:nvPr/>
        </p:nvPicPr>
        <p:blipFill>
          <a:blip r:embed="rId3">
            <a:alphaModFix/>
          </a:blip>
          <a:stretch>
            <a:fillRect/>
          </a:stretch>
        </p:blipFill>
        <p:spPr>
          <a:xfrm>
            <a:off x="478275" y="425425"/>
            <a:ext cx="3732625" cy="373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Keylogger</a:t>
            </a:r>
            <a:endParaRPr/>
          </a:p>
          <a:p>
            <a:pPr indent="0" lvl="0" marL="0" rtl="0" algn="l">
              <a:spcBef>
                <a:spcPts val="0"/>
              </a:spcBef>
              <a:spcAft>
                <a:spcPts val="0"/>
              </a:spcAft>
              <a:buNone/>
            </a:pPr>
            <a:r>
              <a:t/>
            </a:r>
            <a:endParaRPr/>
          </a:p>
        </p:txBody>
      </p:sp>
      <p:grpSp>
        <p:nvGrpSpPr>
          <p:cNvPr id="272" name="Google Shape;272;p38"/>
          <p:cNvGrpSpPr/>
          <p:nvPr/>
        </p:nvGrpSpPr>
        <p:grpSpPr>
          <a:xfrm>
            <a:off x="6072717" y="1320214"/>
            <a:ext cx="2608756" cy="2503067"/>
            <a:chOff x="910725" y="305150"/>
            <a:chExt cx="5738575" cy="5171625"/>
          </a:xfrm>
        </p:grpSpPr>
        <p:sp>
          <p:nvSpPr>
            <p:cNvPr id="273" name="Google Shape;273;p38"/>
            <p:cNvSpPr/>
            <p:nvPr/>
          </p:nvSpPr>
          <p:spPr>
            <a:xfrm>
              <a:off x="910725" y="305150"/>
              <a:ext cx="5738575" cy="5171625"/>
            </a:xfrm>
            <a:custGeom>
              <a:rect b="b" l="l" r="r" t="t"/>
              <a:pathLst>
                <a:path extrusionOk="0" h="206865" w="229543">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2446725" y="1374100"/>
              <a:ext cx="475450" cy="529225"/>
            </a:xfrm>
            <a:custGeom>
              <a:rect b="b" l="l" r="r" t="t"/>
              <a:pathLst>
                <a:path extrusionOk="0" h="21169" w="19018">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3103600" y="1379700"/>
              <a:ext cx="493750" cy="512250"/>
            </a:xfrm>
            <a:custGeom>
              <a:rect b="b" l="l" r="r" t="t"/>
              <a:pathLst>
                <a:path extrusionOk="0" h="20490" w="1975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3306500" y="859800"/>
              <a:ext cx="259275" cy="261925"/>
            </a:xfrm>
            <a:custGeom>
              <a:rect b="b" l="l" r="r" t="t"/>
              <a:pathLst>
                <a:path extrusionOk="0" h="10477" w="10371">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3298850" y="852150"/>
              <a:ext cx="274575" cy="277225"/>
            </a:xfrm>
            <a:custGeom>
              <a:rect b="b" l="l" r="r" t="t"/>
              <a:pathLst>
                <a:path extrusionOk="0" h="11089" w="10983">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p:nvPr/>
          </p:nvSpPr>
          <p:spPr>
            <a:xfrm>
              <a:off x="3728725" y="1349175"/>
              <a:ext cx="233850" cy="646550"/>
            </a:xfrm>
            <a:custGeom>
              <a:rect b="b" l="l" r="r" t="t"/>
              <a:pathLst>
                <a:path extrusionOk="0" h="25862" w="9354">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p:nvPr/>
          </p:nvSpPr>
          <p:spPr>
            <a:xfrm>
              <a:off x="3721000" y="1341525"/>
              <a:ext cx="249275" cy="661900"/>
            </a:xfrm>
            <a:custGeom>
              <a:rect b="b" l="l" r="r" t="t"/>
              <a:pathLst>
                <a:path extrusionOk="0" h="26476" w="9971">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2932025" y="1529925"/>
              <a:ext cx="876550" cy="681125"/>
            </a:xfrm>
            <a:custGeom>
              <a:rect b="b" l="l" r="r" t="t"/>
              <a:pathLst>
                <a:path extrusionOk="0" h="27245" w="35062">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2924375" y="1521975"/>
              <a:ext cx="892450" cy="696750"/>
            </a:xfrm>
            <a:custGeom>
              <a:rect b="b" l="l" r="r" t="t"/>
              <a:pathLst>
                <a:path extrusionOk="0" h="27870" w="35698">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3153575" y="1347275"/>
              <a:ext cx="693100" cy="849350"/>
            </a:xfrm>
            <a:custGeom>
              <a:rect b="b" l="l" r="r" t="t"/>
              <a:pathLst>
                <a:path extrusionOk="0" h="33974" w="27724">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3145925" y="1339600"/>
              <a:ext cx="701900" cy="864675"/>
            </a:xfrm>
            <a:custGeom>
              <a:rect b="b" l="l" r="r" t="t"/>
              <a:pathLst>
                <a:path extrusionOk="0" h="34587" w="28076">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3348825" y="1312750"/>
              <a:ext cx="338650" cy="322150"/>
            </a:xfrm>
            <a:custGeom>
              <a:rect b="b" l="l" r="r" t="t"/>
              <a:pathLst>
                <a:path extrusionOk="0" h="12886" w="13546">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3341175" y="1305025"/>
              <a:ext cx="354675" cy="337525"/>
            </a:xfrm>
            <a:custGeom>
              <a:rect b="b" l="l" r="r" t="t"/>
              <a:pathLst>
                <a:path extrusionOk="0" h="13501" w="14187">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3383225" y="1306875"/>
              <a:ext cx="179900" cy="351850"/>
            </a:xfrm>
            <a:custGeom>
              <a:rect b="b" l="l" r="r" t="t"/>
              <a:pathLst>
                <a:path extrusionOk="0" h="14074" w="7196">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3374800" y="1299200"/>
              <a:ext cx="196400" cy="367200"/>
            </a:xfrm>
            <a:custGeom>
              <a:rect b="b" l="l" r="r" t="t"/>
              <a:pathLst>
                <a:path extrusionOk="0" h="14688" w="7856">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p:nvPr/>
          </p:nvSpPr>
          <p:spPr>
            <a:xfrm>
              <a:off x="3303850" y="967400"/>
              <a:ext cx="410075" cy="571100"/>
            </a:xfrm>
            <a:custGeom>
              <a:rect b="b" l="l" r="r" t="t"/>
              <a:pathLst>
                <a:path extrusionOk="0" h="22844" w="16403">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3300900" y="959900"/>
              <a:ext cx="421275" cy="586250"/>
            </a:xfrm>
            <a:custGeom>
              <a:rect b="b" l="l" r="r" t="t"/>
              <a:pathLst>
                <a:path extrusionOk="0" h="23450" w="16851">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3335175" y="967400"/>
              <a:ext cx="369675" cy="315775"/>
            </a:xfrm>
            <a:custGeom>
              <a:rect b="b" l="l" r="r" t="t"/>
              <a:pathLst>
                <a:path extrusionOk="0" h="12631" w="14787">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p:nvPr/>
          </p:nvSpPr>
          <p:spPr>
            <a:xfrm>
              <a:off x="3328725" y="959875"/>
              <a:ext cx="384125" cy="331000"/>
            </a:xfrm>
            <a:custGeom>
              <a:rect b="b" l="l" r="r" t="t"/>
              <a:pathLst>
                <a:path extrusionOk="0" h="13240" w="15365">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3339850" y="1239750"/>
              <a:ext cx="80425" cy="120025"/>
            </a:xfrm>
            <a:custGeom>
              <a:rect b="b" l="l" r="r" t="t"/>
              <a:pathLst>
                <a:path extrusionOk="0" h="4801" w="3217">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3335925" y="1232100"/>
              <a:ext cx="92950" cy="135350"/>
            </a:xfrm>
            <a:custGeom>
              <a:rect b="b" l="l" r="r" t="t"/>
              <a:pathLst>
                <a:path extrusionOk="0" h="5414" w="3718">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p:nvPr/>
          </p:nvSpPr>
          <p:spPr>
            <a:xfrm>
              <a:off x="3218925" y="1833550"/>
              <a:ext cx="225975" cy="160275"/>
            </a:xfrm>
            <a:custGeom>
              <a:rect b="b" l="l" r="r" t="t"/>
              <a:pathLst>
                <a:path extrusionOk="0" h="6411" w="9039">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3514925" y="1651050"/>
              <a:ext cx="53225" cy="216375"/>
            </a:xfrm>
            <a:custGeom>
              <a:rect b="b" l="l" r="r" t="t"/>
              <a:pathLst>
                <a:path extrusionOk="0" h="8655" w="2129">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2641850" y="1621350"/>
              <a:ext cx="267825" cy="546700"/>
            </a:xfrm>
            <a:custGeom>
              <a:rect b="b" l="l" r="r" t="t"/>
              <a:pathLst>
                <a:path extrusionOk="0" h="21868" w="10713">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a:off x="2634300" y="1613675"/>
              <a:ext cx="279225" cy="562000"/>
            </a:xfrm>
            <a:custGeom>
              <a:rect b="b" l="l" r="r" t="t"/>
              <a:pathLst>
                <a:path extrusionOk="0" h="22480" w="11169">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a:off x="1933175" y="1901175"/>
              <a:ext cx="693750" cy="1025525"/>
            </a:xfrm>
            <a:custGeom>
              <a:rect b="b" l="l" r="r" t="t"/>
              <a:pathLst>
                <a:path extrusionOk="0" h="41021" w="2775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1925500" y="1893525"/>
              <a:ext cx="709625" cy="1040825"/>
            </a:xfrm>
            <a:custGeom>
              <a:rect b="b" l="l" r="r" t="t"/>
              <a:pathLst>
                <a:path extrusionOk="0" h="41633" w="28385">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2044600" y="1622200"/>
              <a:ext cx="669575" cy="1206875"/>
            </a:xfrm>
            <a:custGeom>
              <a:rect b="b" l="l" r="r" t="t"/>
              <a:pathLst>
                <a:path extrusionOk="0" h="48275" w="26783">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p:nvPr/>
          </p:nvSpPr>
          <p:spPr>
            <a:xfrm>
              <a:off x="2017575" y="1614650"/>
              <a:ext cx="704250" cy="1222100"/>
            </a:xfrm>
            <a:custGeom>
              <a:rect b="b" l="l" r="r" t="t"/>
              <a:pathLst>
                <a:path extrusionOk="0" h="48884" w="2817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p:nvPr/>
          </p:nvSpPr>
          <p:spPr>
            <a:xfrm>
              <a:off x="2133825" y="4160525"/>
              <a:ext cx="772050" cy="747925"/>
            </a:xfrm>
            <a:custGeom>
              <a:rect b="b" l="l" r="r" t="t"/>
              <a:pathLst>
                <a:path extrusionOk="0" h="29917" w="30882">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2126575" y="4152525"/>
              <a:ext cx="787750" cy="763575"/>
            </a:xfrm>
            <a:custGeom>
              <a:rect b="b" l="l" r="r" t="t"/>
              <a:pathLst>
                <a:path extrusionOk="0" h="30543" w="3151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2136300" y="4757250"/>
              <a:ext cx="532025" cy="151200"/>
            </a:xfrm>
            <a:custGeom>
              <a:rect b="b" l="l" r="r" t="t"/>
              <a:pathLst>
                <a:path extrusionOk="0" h="6048" w="21281">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2128625" y="4749600"/>
              <a:ext cx="533100" cy="166500"/>
            </a:xfrm>
            <a:custGeom>
              <a:rect b="b" l="l" r="r" t="t"/>
              <a:pathLst>
                <a:path extrusionOk="0" h="6660" w="21324">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a:off x="4454825" y="4160525"/>
              <a:ext cx="772050" cy="747925"/>
            </a:xfrm>
            <a:custGeom>
              <a:rect b="b" l="l" r="r" t="t"/>
              <a:pathLst>
                <a:path extrusionOk="0" h="29917" w="30882">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p:nvPr/>
          </p:nvSpPr>
          <p:spPr>
            <a:xfrm>
              <a:off x="4446375" y="4152525"/>
              <a:ext cx="787775" cy="763575"/>
            </a:xfrm>
            <a:custGeom>
              <a:rect b="b" l="l" r="r" t="t"/>
              <a:pathLst>
                <a:path extrusionOk="0" h="30543" w="31511">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4692350" y="4757250"/>
              <a:ext cx="532050" cy="151200"/>
            </a:xfrm>
            <a:custGeom>
              <a:rect b="b" l="l" r="r" t="t"/>
              <a:pathLst>
                <a:path extrusionOk="0" h="6048" w="21282">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4698975" y="4749625"/>
              <a:ext cx="533075" cy="166475"/>
            </a:xfrm>
            <a:custGeom>
              <a:rect b="b" l="l" r="r" t="t"/>
              <a:pathLst>
                <a:path extrusionOk="0" h="6659" w="21323">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1589875" y="4217350"/>
              <a:ext cx="1146850" cy="742900"/>
            </a:xfrm>
            <a:custGeom>
              <a:rect b="b" l="l" r="r" t="t"/>
              <a:pathLst>
                <a:path extrusionOk="0" h="29716" w="45874">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1584700" y="4209700"/>
              <a:ext cx="1158875" cy="758225"/>
            </a:xfrm>
            <a:custGeom>
              <a:rect b="b" l="l" r="r" t="t"/>
              <a:pathLst>
                <a:path extrusionOk="0" h="30329" w="46355">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1415725" y="3295925"/>
              <a:ext cx="388775" cy="1013250"/>
            </a:xfrm>
            <a:custGeom>
              <a:rect b="b" l="l" r="r" t="t"/>
              <a:pathLst>
                <a:path extrusionOk="0" h="40530" w="15551">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
            <p:cNvSpPr/>
            <p:nvPr/>
          </p:nvSpPr>
          <p:spPr>
            <a:xfrm>
              <a:off x="1408075" y="3288275"/>
              <a:ext cx="404075" cy="1028550"/>
            </a:xfrm>
            <a:custGeom>
              <a:rect b="b" l="l" r="r" t="t"/>
              <a:pathLst>
                <a:path extrusionOk="0" h="41142" w="16163">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1718075" y="3628875"/>
              <a:ext cx="957850" cy="772475"/>
            </a:xfrm>
            <a:custGeom>
              <a:rect b="b" l="l" r="r" t="t"/>
              <a:pathLst>
                <a:path extrusionOk="0" h="30899" w="38314">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1710425" y="3621200"/>
              <a:ext cx="972500" cy="787800"/>
            </a:xfrm>
            <a:custGeom>
              <a:rect b="b" l="l" r="r" t="t"/>
              <a:pathLst>
                <a:path extrusionOk="0" h="31512" w="3890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a:off x="2473925" y="4006350"/>
              <a:ext cx="458950" cy="244300"/>
            </a:xfrm>
            <a:custGeom>
              <a:rect b="b" l="l" r="r" t="t"/>
              <a:pathLst>
                <a:path extrusionOk="0" h="9772" w="18358">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2465350" y="3998650"/>
              <a:ext cx="463725" cy="259800"/>
            </a:xfrm>
            <a:custGeom>
              <a:rect b="b" l="l" r="r" t="t"/>
              <a:pathLst>
                <a:path extrusionOk="0" h="10392" w="18549">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8"/>
            <p:cNvSpPr/>
            <p:nvPr/>
          </p:nvSpPr>
          <p:spPr>
            <a:xfrm>
              <a:off x="1664075" y="3553950"/>
              <a:ext cx="896250" cy="783800"/>
            </a:xfrm>
            <a:custGeom>
              <a:rect b="b" l="l" r="r" t="t"/>
              <a:pathLst>
                <a:path extrusionOk="0" h="31352" w="3585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p:nvPr/>
          </p:nvSpPr>
          <p:spPr>
            <a:xfrm>
              <a:off x="1656550" y="3546425"/>
              <a:ext cx="911625" cy="799150"/>
            </a:xfrm>
            <a:custGeom>
              <a:rect b="b" l="l" r="r" t="t"/>
              <a:pathLst>
                <a:path extrusionOk="0" h="31966" w="36465">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4012150" y="1253575"/>
              <a:ext cx="248675" cy="593700"/>
            </a:xfrm>
            <a:custGeom>
              <a:rect b="b" l="l" r="r" t="t"/>
              <a:pathLst>
                <a:path extrusionOk="0" h="23748" w="9947">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4004975" y="1245925"/>
              <a:ext cx="259200" cy="609000"/>
            </a:xfrm>
            <a:custGeom>
              <a:rect b="b" l="l" r="r" t="t"/>
              <a:pathLst>
                <a:path extrusionOk="0" h="24360" w="10368">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4218425" y="1513325"/>
              <a:ext cx="857000" cy="765350"/>
            </a:xfrm>
            <a:custGeom>
              <a:rect b="b" l="l" r="r" t="t"/>
              <a:pathLst>
                <a:path extrusionOk="0" h="30614" w="3428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4210675" y="1505850"/>
              <a:ext cx="872400" cy="780475"/>
            </a:xfrm>
            <a:custGeom>
              <a:rect b="b" l="l" r="r" t="t"/>
              <a:pathLst>
                <a:path extrusionOk="0" h="31219" w="34896">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4188650" y="1156275"/>
              <a:ext cx="807250" cy="940025"/>
            </a:xfrm>
            <a:custGeom>
              <a:rect b="b" l="l" r="r" t="t"/>
              <a:pathLst>
                <a:path extrusionOk="0" h="37601" w="3229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4180550" y="1148475"/>
              <a:ext cx="823000" cy="955450"/>
            </a:xfrm>
            <a:custGeom>
              <a:rect b="b" l="l" r="r" t="t"/>
              <a:pathLst>
                <a:path extrusionOk="0" h="38218" w="3292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4362250" y="1389625"/>
              <a:ext cx="222800" cy="656825"/>
            </a:xfrm>
            <a:custGeom>
              <a:rect b="b" l="l" r="r" t="t"/>
              <a:pathLst>
                <a:path extrusionOk="0" h="26273" w="8912">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4354450" y="1381975"/>
              <a:ext cx="238825" cy="672100"/>
            </a:xfrm>
            <a:custGeom>
              <a:rect b="b" l="l" r="r" t="t"/>
              <a:pathLst>
                <a:path extrusionOk="0" h="26884" w="9553">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a:off x="4408525" y="1227600"/>
              <a:ext cx="298025" cy="344325"/>
            </a:xfrm>
            <a:custGeom>
              <a:rect b="b" l="l" r="r" t="t"/>
              <a:pathLst>
                <a:path extrusionOk="0" h="13773" w="11921">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4400875" y="1219950"/>
              <a:ext cx="306425" cy="359650"/>
            </a:xfrm>
            <a:custGeom>
              <a:rect b="b" l="l" r="r" t="t"/>
              <a:pathLst>
                <a:path extrusionOk="0" h="14386" w="12257">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p:nvPr/>
          </p:nvSpPr>
          <p:spPr>
            <a:xfrm>
              <a:off x="4744150" y="1175600"/>
              <a:ext cx="89725" cy="106350"/>
            </a:xfrm>
            <a:custGeom>
              <a:rect b="b" l="l" r="r" t="t"/>
              <a:pathLst>
                <a:path extrusionOk="0" h="4254" w="3589">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4735700" y="1167925"/>
              <a:ext cx="106375" cy="121700"/>
            </a:xfrm>
            <a:custGeom>
              <a:rect b="b" l="l" r="r" t="t"/>
              <a:pathLst>
                <a:path extrusionOk="0" h="4868" w="4255">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4434575" y="1022175"/>
              <a:ext cx="63675" cy="133125"/>
            </a:xfrm>
            <a:custGeom>
              <a:rect b="b" l="l" r="r" t="t"/>
              <a:pathLst>
                <a:path extrusionOk="0" h="5325" w="2547">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4426425" y="1014525"/>
              <a:ext cx="80350" cy="148400"/>
            </a:xfrm>
            <a:custGeom>
              <a:rect b="b" l="l" r="r" t="t"/>
              <a:pathLst>
                <a:path extrusionOk="0" h="5936" w="3214">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4489550" y="1355200"/>
              <a:ext cx="159750" cy="98175"/>
            </a:xfrm>
            <a:custGeom>
              <a:rect b="b" l="l" r="r" t="t"/>
              <a:pathLst>
                <a:path extrusionOk="0" h="3927" w="639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4486350" y="1347850"/>
              <a:ext cx="170850" cy="113200"/>
            </a:xfrm>
            <a:custGeom>
              <a:rect b="b" l="l" r="r" t="t"/>
              <a:pathLst>
                <a:path extrusionOk="0" h="4528" w="6834">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4449025" y="827025"/>
              <a:ext cx="448525" cy="605550"/>
            </a:xfrm>
            <a:custGeom>
              <a:rect b="b" l="l" r="r" t="t"/>
              <a:pathLst>
                <a:path extrusionOk="0" h="24222" w="17941">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4441400" y="819400"/>
              <a:ext cx="464375" cy="620700"/>
            </a:xfrm>
            <a:custGeom>
              <a:rect b="b" l="l" r="r" t="t"/>
              <a:pathLst>
                <a:path extrusionOk="0" h="24828" w="18575">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a:off x="4472600" y="827000"/>
              <a:ext cx="424950" cy="421625"/>
            </a:xfrm>
            <a:custGeom>
              <a:rect b="b" l="l" r="r" t="t"/>
              <a:pathLst>
                <a:path extrusionOk="0" h="16865" w="16998">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p:nvPr/>
          </p:nvSpPr>
          <p:spPr>
            <a:xfrm>
              <a:off x="4464325" y="819375"/>
              <a:ext cx="441450" cy="436900"/>
            </a:xfrm>
            <a:custGeom>
              <a:rect b="b" l="l" r="r" t="t"/>
              <a:pathLst>
                <a:path extrusionOk="0" h="17476" w="17658">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
            <p:cNvSpPr/>
            <p:nvPr/>
          </p:nvSpPr>
          <p:spPr>
            <a:xfrm>
              <a:off x="4425875" y="1123875"/>
              <a:ext cx="324075" cy="181700"/>
            </a:xfrm>
            <a:custGeom>
              <a:rect b="b" l="l" r="r" t="t"/>
              <a:pathLst>
                <a:path extrusionOk="0" h="7268" w="12963">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4420675" y="1116175"/>
              <a:ext cx="324525" cy="196875"/>
            </a:xfrm>
            <a:custGeom>
              <a:rect b="b" l="l" r="r" t="t"/>
              <a:pathLst>
                <a:path extrusionOk="0" h="7875" w="12981">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4741275" y="1172625"/>
              <a:ext cx="66575" cy="66575"/>
            </a:xfrm>
            <a:custGeom>
              <a:rect b="b" l="l" r="r" t="t"/>
              <a:pathLst>
                <a:path extrusionOk="0" h="2663" w="2663">
                  <a:moveTo>
                    <a:pt x="0" y="2663"/>
                  </a:moveTo>
                  <a:lnTo>
                    <a:pt x="266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p:nvPr/>
          </p:nvSpPr>
          <p:spPr>
            <a:xfrm>
              <a:off x="4731050" y="1165075"/>
              <a:ext cx="85100" cy="81775"/>
            </a:xfrm>
            <a:custGeom>
              <a:rect b="b" l="l" r="r" t="t"/>
              <a:pathLst>
                <a:path extrusionOk="0" h="3271" w="3404">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
            <p:cNvSpPr/>
            <p:nvPr/>
          </p:nvSpPr>
          <p:spPr>
            <a:xfrm>
              <a:off x="4449025" y="1051100"/>
              <a:ext cx="34775" cy="78150"/>
            </a:xfrm>
            <a:custGeom>
              <a:rect b="b" l="l" r="r" t="t"/>
              <a:pathLst>
                <a:path extrusionOk="0" h="3126" w="1391">
                  <a:moveTo>
                    <a:pt x="1" y="3126"/>
                  </a:moveTo>
                  <a:lnTo>
                    <a:pt x="139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p:nvPr/>
          </p:nvSpPr>
          <p:spPr>
            <a:xfrm>
              <a:off x="4439775" y="1043475"/>
              <a:ext cx="52725" cy="93425"/>
            </a:xfrm>
            <a:custGeom>
              <a:rect b="b" l="l" r="r" t="t"/>
              <a:pathLst>
                <a:path extrusionOk="0" h="3737" w="2109">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4963425" y="1742925"/>
              <a:ext cx="355200" cy="389300"/>
            </a:xfrm>
            <a:custGeom>
              <a:rect b="b" l="l" r="r" t="t"/>
              <a:pathLst>
                <a:path extrusionOk="0" h="15572" w="14208">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p:nvPr/>
          </p:nvSpPr>
          <p:spPr>
            <a:xfrm>
              <a:off x="4963175" y="1735275"/>
              <a:ext cx="340650" cy="404475"/>
            </a:xfrm>
            <a:custGeom>
              <a:rect b="b" l="l" r="r" t="t"/>
              <a:pathLst>
                <a:path extrusionOk="0" h="16179" w="13626">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5303800" y="2169800"/>
              <a:ext cx="690925" cy="680600"/>
            </a:xfrm>
            <a:custGeom>
              <a:rect b="b" l="l" r="r" t="t"/>
              <a:pathLst>
                <a:path extrusionOk="0" h="27224" w="27637">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5295625" y="2162175"/>
              <a:ext cx="679925" cy="695875"/>
            </a:xfrm>
            <a:custGeom>
              <a:rect b="b" l="l" r="r" t="t"/>
              <a:pathLst>
                <a:path extrusionOk="0" h="27835" w="27197">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5155250" y="1720875"/>
              <a:ext cx="703275" cy="1107200"/>
            </a:xfrm>
            <a:custGeom>
              <a:rect b="b" l="l" r="r" t="t"/>
              <a:pathLst>
                <a:path extrusionOk="0" h="44288" w="28131">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5151400" y="1713075"/>
              <a:ext cx="716700" cy="1122625"/>
            </a:xfrm>
            <a:custGeom>
              <a:rect b="b" l="l" r="r" t="t"/>
              <a:pathLst>
                <a:path extrusionOk="0" h="44905" w="28668">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5380200" y="1851550"/>
              <a:ext cx="295000" cy="407600"/>
            </a:xfrm>
            <a:custGeom>
              <a:rect b="b" l="l" r="r" t="t"/>
              <a:pathLst>
                <a:path extrusionOk="0" h="16304" w="1180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5372500" y="1843925"/>
              <a:ext cx="310525" cy="422900"/>
            </a:xfrm>
            <a:custGeom>
              <a:rect b="b" l="l" r="r" t="t"/>
              <a:pathLst>
                <a:path extrusionOk="0" h="16916" w="12421">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5337550" y="1666475"/>
              <a:ext cx="362350" cy="431725"/>
            </a:xfrm>
            <a:custGeom>
              <a:rect b="b" l="l" r="r" t="t"/>
              <a:pathLst>
                <a:path extrusionOk="0" h="17269" w="14494">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5328600" y="1658800"/>
              <a:ext cx="378100" cy="447050"/>
            </a:xfrm>
            <a:custGeom>
              <a:rect b="b" l="l" r="r" t="t"/>
              <a:pathLst>
                <a:path extrusionOk="0" h="17882" w="15124">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5349400" y="1516775"/>
              <a:ext cx="483100" cy="429875"/>
            </a:xfrm>
            <a:custGeom>
              <a:rect b="b" l="l" r="r" t="t"/>
              <a:pathLst>
                <a:path extrusionOk="0" h="17195" w="19324">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5358625" y="1509100"/>
              <a:ext cx="472550" cy="445100"/>
            </a:xfrm>
            <a:custGeom>
              <a:rect b="b" l="l" r="r" t="t"/>
              <a:pathLst>
                <a:path extrusionOk="0" h="17804" w="18902">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a:off x="5574375" y="1873175"/>
              <a:ext cx="99475" cy="100225"/>
            </a:xfrm>
            <a:custGeom>
              <a:rect b="b" l="l" r="r" t="t"/>
              <a:pathLst>
                <a:path extrusionOk="0" h="4009" w="3979">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p:nvPr/>
          </p:nvSpPr>
          <p:spPr>
            <a:xfrm>
              <a:off x="5565675" y="1865500"/>
              <a:ext cx="107325" cy="115500"/>
            </a:xfrm>
            <a:custGeom>
              <a:rect b="b" l="l" r="r" t="t"/>
              <a:pathLst>
                <a:path extrusionOk="0" h="4620" w="4293">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p:nvPr/>
          </p:nvSpPr>
          <p:spPr>
            <a:xfrm>
              <a:off x="5387300" y="2105200"/>
              <a:ext cx="75800" cy="113725"/>
            </a:xfrm>
            <a:custGeom>
              <a:rect b="b" l="l" r="r" t="t"/>
              <a:pathLst>
                <a:path extrusionOk="0" h="4549" w="3032">
                  <a:moveTo>
                    <a:pt x="3031" y="1"/>
                  </a:moveTo>
                  <a:lnTo>
                    <a:pt x="0" y="1516"/>
                  </a:lnTo>
                  <a:lnTo>
                    <a:pt x="2558" y="4548"/>
                  </a:lnTo>
                  <a:lnTo>
                    <a:pt x="3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a:off x="5378425" y="2097550"/>
              <a:ext cx="92750" cy="129025"/>
            </a:xfrm>
            <a:custGeom>
              <a:rect b="b" l="l" r="r" t="t"/>
              <a:pathLst>
                <a:path extrusionOk="0" h="5161" w="371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4851350" y="4089525"/>
              <a:ext cx="1146875" cy="870725"/>
            </a:xfrm>
            <a:custGeom>
              <a:rect b="b" l="l" r="r" t="t"/>
              <a:pathLst>
                <a:path extrusionOk="0" h="34829" w="45875">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a:off x="4844500" y="4081875"/>
              <a:ext cx="1158900" cy="886050"/>
            </a:xfrm>
            <a:custGeom>
              <a:rect b="b" l="l" r="r" t="t"/>
              <a:pathLst>
                <a:path extrusionOk="0" h="35442" w="46356">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5859350" y="3227275"/>
              <a:ext cx="371100" cy="1006475"/>
            </a:xfrm>
            <a:custGeom>
              <a:rect b="b" l="l" r="r" t="t"/>
              <a:pathLst>
                <a:path extrusionOk="0" h="40259" w="14844">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5853625" y="3219625"/>
              <a:ext cx="384350" cy="1021800"/>
            </a:xfrm>
            <a:custGeom>
              <a:rect b="b" l="l" r="r" t="t"/>
              <a:pathLst>
                <a:path extrusionOk="0" h="40872" w="15374">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4912175" y="3628875"/>
              <a:ext cx="957850" cy="772475"/>
            </a:xfrm>
            <a:custGeom>
              <a:rect b="b" l="l" r="r" t="t"/>
              <a:pathLst>
                <a:path extrusionOk="0" h="30899" w="38314">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a:off x="4905150" y="3621200"/>
              <a:ext cx="972525" cy="787800"/>
            </a:xfrm>
            <a:custGeom>
              <a:rect b="b" l="l" r="r" t="t"/>
              <a:pathLst>
                <a:path extrusionOk="0" h="31512" w="38901">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p:nvPr/>
          </p:nvSpPr>
          <p:spPr>
            <a:xfrm>
              <a:off x="4875725" y="3558675"/>
              <a:ext cx="955700" cy="751450"/>
            </a:xfrm>
            <a:custGeom>
              <a:rect b="b" l="l" r="r" t="t"/>
              <a:pathLst>
                <a:path extrusionOk="0" h="30058" w="38228">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4865700" y="3551175"/>
              <a:ext cx="973400" cy="766650"/>
            </a:xfrm>
            <a:custGeom>
              <a:rect b="b" l="l" r="r" t="t"/>
              <a:pathLst>
                <a:path extrusionOk="0" h="30666" w="38936">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8"/>
            <p:cNvSpPr/>
            <p:nvPr/>
          </p:nvSpPr>
          <p:spPr>
            <a:xfrm>
              <a:off x="2190775" y="1954750"/>
              <a:ext cx="3435550" cy="2655075"/>
            </a:xfrm>
            <a:custGeom>
              <a:rect b="b" l="l" r="r" t="t"/>
              <a:pathLst>
                <a:path extrusionOk="0" h="106203" w="137422">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8"/>
            <p:cNvSpPr/>
            <p:nvPr/>
          </p:nvSpPr>
          <p:spPr>
            <a:xfrm>
              <a:off x="2183100" y="1947100"/>
              <a:ext cx="3450900" cy="2670400"/>
            </a:xfrm>
            <a:custGeom>
              <a:rect b="b" l="l" r="r" t="t"/>
              <a:pathLst>
                <a:path extrusionOk="0" h="106816" w="138036">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8"/>
            <p:cNvSpPr/>
            <p:nvPr/>
          </p:nvSpPr>
          <p:spPr>
            <a:xfrm>
              <a:off x="2190775" y="1914975"/>
              <a:ext cx="3435550" cy="2655125"/>
            </a:xfrm>
            <a:custGeom>
              <a:rect b="b" l="l" r="r" t="t"/>
              <a:pathLst>
                <a:path extrusionOk="0" h="106205" w="137422">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8"/>
            <p:cNvSpPr/>
            <p:nvPr/>
          </p:nvSpPr>
          <p:spPr>
            <a:xfrm>
              <a:off x="2183100" y="1907300"/>
              <a:ext cx="3450900" cy="2670425"/>
            </a:xfrm>
            <a:custGeom>
              <a:rect b="b" l="l" r="r" t="t"/>
              <a:pathLst>
                <a:path extrusionOk="0" h="106817" w="138036">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
            <p:cNvSpPr/>
            <p:nvPr/>
          </p:nvSpPr>
          <p:spPr>
            <a:xfrm>
              <a:off x="4369050" y="2427275"/>
              <a:ext cx="608600" cy="516250"/>
            </a:xfrm>
            <a:custGeom>
              <a:rect b="b" l="l" r="r" t="t"/>
              <a:pathLst>
                <a:path extrusionOk="0" h="20650" w="24344">
                  <a:moveTo>
                    <a:pt x="15629" y="0"/>
                  </a:moveTo>
                  <a:lnTo>
                    <a:pt x="1" y="9852"/>
                  </a:lnTo>
                  <a:lnTo>
                    <a:pt x="8904" y="20649"/>
                  </a:lnTo>
                  <a:lnTo>
                    <a:pt x="24344" y="9567"/>
                  </a:lnTo>
                  <a:lnTo>
                    <a:pt x="156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a:off x="4360200" y="2419650"/>
              <a:ext cx="626175" cy="531500"/>
            </a:xfrm>
            <a:custGeom>
              <a:rect b="b" l="l" r="r" t="t"/>
              <a:pathLst>
                <a:path extrusionOk="0" h="21260" w="25047">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3224600" y="2447925"/>
              <a:ext cx="682450" cy="570375"/>
            </a:xfrm>
            <a:custGeom>
              <a:rect b="b" l="l" r="r" t="t"/>
              <a:pathLst>
                <a:path extrusionOk="0" h="22815" w="27298">
                  <a:moveTo>
                    <a:pt x="14260" y="1"/>
                  </a:moveTo>
                  <a:lnTo>
                    <a:pt x="1" y="7333"/>
                  </a:lnTo>
                  <a:lnTo>
                    <a:pt x="12631" y="22814"/>
                  </a:lnTo>
                  <a:lnTo>
                    <a:pt x="27298" y="13037"/>
                  </a:lnTo>
                  <a:lnTo>
                    <a:pt x="142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a:off x="3215600" y="2440250"/>
              <a:ext cx="700250" cy="585675"/>
            </a:xfrm>
            <a:custGeom>
              <a:rect b="b" l="l" r="r" t="t"/>
              <a:pathLst>
                <a:path extrusionOk="0" h="23427" w="2801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3765325" y="2835600"/>
              <a:ext cx="682425" cy="570375"/>
            </a:xfrm>
            <a:custGeom>
              <a:rect b="b" l="l" r="r" t="t"/>
              <a:pathLst>
                <a:path extrusionOk="0" h="22815" w="27297">
                  <a:moveTo>
                    <a:pt x="14259" y="0"/>
                  </a:moveTo>
                  <a:lnTo>
                    <a:pt x="0" y="7334"/>
                  </a:lnTo>
                  <a:lnTo>
                    <a:pt x="12630" y="22815"/>
                  </a:lnTo>
                  <a:lnTo>
                    <a:pt x="27297" y="13037"/>
                  </a:lnTo>
                  <a:lnTo>
                    <a:pt x="14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3756325" y="2827950"/>
              <a:ext cx="700250" cy="585700"/>
            </a:xfrm>
            <a:custGeom>
              <a:rect b="b" l="l" r="r" t="t"/>
              <a:pathLst>
                <a:path extrusionOk="0" h="23428" w="2801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3697975" y="2863625"/>
              <a:ext cx="644700" cy="553250"/>
            </a:xfrm>
            <a:custGeom>
              <a:rect b="b" l="l" r="r" t="t"/>
              <a:pathLst>
                <a:path extrusionOk="0" h="22130" w="25788">
                  <a:moveTo>
                    <a:pt x="15363" y="0"/>
                  </a:moveTo>
                  <a:lnTo>
                    <a:pt x="0" y="4594"/>
                  </a:lnTo>
                  <a:lnTo>
                    <a:pt x="9577" y="22129"/>
                  </a:lnTo>
                  <a:lnTo>
                    <a:pt x="25788" y="15208"/>
                  </a:lnTo>
                  <a:lnTo>
                    <a:pt x="153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p:nvPr/>
          </p:nvSpPr>
          <p:spPr>
            <a:xfrm>
              <a:off x="3688925" y="2856000"/>
              <a:ext cx="662800" cy="568550"/>
            </a:xfrm>
            <a:custGeom>
              <a:rect b="b" l="l" r="r" t="t"/>
              <a:pathLst>
                <a:path extrusionOk="0" h="22742" w="26512">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3532750" y="2215900"/>
              <a:ext cx="160375" cy="51225"/>
            </a:xfrm>
            <a:custGeom>
              <a:rect b="b" l="l" r="r" t="t"/>
              <a:pathLst>
                <a:path extrusionOk="0" h="2049" w="6415">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3540350" y="2208425"/>
              <a:ext cx="160500" cy="66150"/>
            </a:xfrm>
            <a:custGeom>
              <a:rect b="b" l="l" r="r" t="t"/>
              <a:pathLst>
                <a:path extrusionOk="0" h="2646" w="642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p:nvPr/>
          </p:nvSpPr>
          <p:spPr>
            <a:xfrm>
              <a:off x="2970550" y="1486750"/>
              <a:ext cx="740725" cy="865250"/>
            </a:xfrm>
            <a:custGeom>
              <a:rect b="b" l="l" r="r" t="t"/>
              <a:pathLst>
                <a:path extrusionOk="0" h="34610" w="29629">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
            <p:cNvSpPr/>
            <p:nvPr/>
          </p:nvSpPr>
          <p:spPr>
            <a:xfrm>
              <a:off x="2970150" y="1479125"/>
              <a:ext cx="740175" cy="880500"/>
            </a:xfrm>
            <a:custGeom>
              <a:rect b="b" l="l" r="r" t="t"/>
              <a:pathLst>
                <a:path extrusionOk="0" h="35220" w="29607">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p:nvPr/>
          </p:nvSpPr>
          <p:spPr>
            <a:xfrm>
              <a:off x="3353725" y="2212850"/>
              <a:ext cx="357550" cy="139150"/>
            </a:xfrm>
            <a:custGeom>
              <a:rect b="b" l="l" r="r" t="t"/>
              <a:pathLst>
                <a:path extrusionOk="0" h="5566" w="14302">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3346000" y="2205200"/>
              <a:ext cx="364350" cy="154425"/>
            </a:xfrm>
            <a:custGeom>
              <a:rect b="b" l="l" r="r" t="t"/>
              <a:pathLst>
                <a:path extrusionOk="0" h="6177" w="14574">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2301725" y="1746050"/>
              <a:ext cx="318700" cy="436725"/>
            </a:xfrm>
            <a:custGeom>
              <a:rect b="b" l="l" r="r" t="t"/>
              <a:pathLst>
                <a:path extrusionOk="0" h="17469" w="12748">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2293450" y="1738550"/>
              <a:ext cx="330750" cy="451900"/>
            </a:xfrm>
            <a:custGeom>
              <a:rect b="b" l="l" r="r" t="t"/>
              <a:pathLst>
                <a:path extrusionOk="0" h="18076" w="1323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2352600" y="1687325"/>
              <a:ext cx="257100" cy="396375"/>
            </a:xfrm>
            <a:custGeom>
              <a:rect b="b" l="l" r="r" t="t"/>
              <a:pathLst>
                <a:path extrusionOk="0" h="15855" w="10284">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2346175" y="1679775"/>
              <a:ext cx="262025" cy="411575"/>
            </a:xfrm>
            <a:custGeom>
              <a:rect b="b" l="l" r="r" t="t"/>
              <a:pathLst>
                <a:path extrusionOk="0" h="16463" w="10481">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2258850" y="1329150"/>
              <a:ext cx="551725" cy="488550"/>
            </a:xfrm>
            <a:custGeom>
              <a:rect b="b" l="l" r="r" t="t"/>
              <a:pathLst>
                <a:path extrusionOk="0" h="19542" w="22069">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2252925" y="1321450"/>
              <a:ext cx="564075" cy="503950"/>
            </a:xfrm>
            <a:custGeom>
              <a:rect b="b" l="l" r="r" t="t"/>
              <a:pathLst>
                <a:path extrusionOk="0" h="20158" w="22563">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2407475" y="1545375"/>
              <a:ext cx="360250" cy="399975"/>
            </a:xfrm>
            <a:custGeom>
              <a:rect b="b" l="l" r="r" t="t"/>
              <a:pathLst>
                <a:path extrusionOk="0" h="15999" w="1441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2404625" y="1537725"/>
              <a:ext cx="370950" cy="415250"/>
            </a:xfrm>
            <a:custGeom>
              <a:rect b="b" l="l" r="r" t="t"/>
              <a:pathLst>
                <a:path extrusionOk="0" h="16610" w="14838">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2767700" y="1960475"/>
              <a:ext cx="337425" cy="678750"/>
            </a:xfrm>
            <a:custGeom>
              <a:rect b="b" l="l" r="r" t="t"/>
              <a:pathLst>
                <a:path extrusionOk="0" h="27150" w="13497">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2759600" y="1952850"/>
              <a:ext cx="353800" cy="694000"/>
            </a:xfrm>
            <a:custGeom>
              <a:rect b="b" l="l" r="r" t="t"/>
              <a:pathLst>
                <a:path extrusionOk="0" h="27760" w="14152">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2929725" y="2339975"/>
              <a:ext cx="175450" cy="299250"/>
            </a:xfrm>
            <a:custGeom>
              <a:rect b="b" l="l" r="r" t="t"/>
              <a:pathLst>
                <a:path extrusionOk="0" h="11970" w="7018">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p:nvPr/>
          </p:nvSpPr>
          <p:spPr>
            <a:xfrm>
              <a:off x="2921450" y="2332300"/>
              <a:ext cx="191950" cy="314550"/>
            </a:xfrm>
            <a:custGeom>
              <a:rect b="b" l="l" r="r" t="t"/>
              <a:pathLst>
                <a:path extrusionOk="0" h="12582" w="7678">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p:nvPr/>
          </p:nvSpPr>
          <p:spPr>
            <a:xfrm>
              <a:off x="2036575" y="1952450"/>
              <a:ext cx="1098050" cy="985600"/>
            </a:xfrm>
            <a:custGeom>
              <a:rect b="b" l="l" r="r" t="t"/>
              <a:pathLst>
                <a:path extrusionOk="0" h="39424" w="43922">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2030900" y="1944800"/>
              <a:ext cx="1115225" cy="1000750"/>
            </a:xfrm>
            <a:custGeom>
              <a:rect b="b" l="l" r="r" t="t"/>
              <a:pathLst>
                <a:path extrusionOk="0" h="40030" w="44609">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2820625" y="2609475"/>
              <a:ext cx="314000" cy="236300"/>
            </a:xfrm>
            <a:custGeom>
              <a:rect b="b" l="l" r="r" t="t"/>
              <a:pathLst>
                <a:path extrusionOk="0" h="9452" w="1256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2811525" y="2601850"/>
              <a:ext cx="334575" cy="251575"/>
            </a:xfrm>
            <a:custGeom>
              <a:rect b="b" l="l" r="r" t="t"/>
              <a:pathLst>
                <a:path extrusionOk="0" h="10063" w="13383">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2857025" y="3034975"/>
              <a:ext cx="273125" cy="92025"/>
            </a:xfrm>
            <a:custGeom>
              <a:rect b="b" l="l" r="r" t="t"/>
              <a:pathLst>
                <a:path extrusionOk="0" h="3681" w="10925">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8"/>
            <p:cNvSpPr/>
            <p:nvPr/>
          </p:nvSpPr>
          <p:spPr>
            <a:xfrm>
              <a:off x="2847500" y="3027275"/>
              <a:ext cx="270700" cy="107350"/>
            </a:xfrm>
            <a:custGeom>
              <a:rect b="b" l="l" r="r" t="t"/>
              <a:pathLst>
                <a:path extrusionOk="0" h="4294" w="10828">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2698925" y="2965975"/>
              <a:ext cx="689950" cy="629575"/>
            </a:xfrm>
            <a:custGeom>
              <a:rect b="b" l="l" r="r" t="t"/>
              <a:pathLst>
                <a:path extrusionOk="0" h="25183" w="27598">
                  <a:moveTo>
                    <a:pt x="20123" y="1"/>
                  </a:moveTo>
                  <a:lnTo>
                    <a:pt x="0" y="9315"/>
                  </a:lnTo>
                  <a:lnTo>
                    <a:pt x="7820" y="25183"/>
                  </a:lnTo>
                  <a:lnTo>
                    <a:pt x="27597" y="15178"/>
                  </a:lnTo>
                  <a:lnTo>
                    <a:pt x="20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2690175" y="2958325"/>
              <a:ext cx="707425" cy="644875"/>
            </a:xfrm>
            <a:custGeom>
              <a:rect b="b" l="l" r="r" t="t"/>
              <a:pathLst>
                <a:path extrusionOk="0" h="25795" w="28297">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2865675" y="3066600"/>
              <a:ext cx="166725" cy="91525"/>
            </a:xfrm>
            <a:custGeom>
              <a:rect b="b" l="l" r="r" t="t"/>
              <a:pathLst>
                <a:path extrusionOk="0" h="3661" w="6669">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2857825" y="3059025"/>
              <a:ext cx="182250" cy="106750"/>
            </a:xfrm>
            <a:custGeom>
              <a:rect b="b" l="l" r="r" t="t"/>
              <a:pathLst>
                <a:path extrusionOk="0" h="4270" w="729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2155400" y="2899975"/>
              <a:ext cx="755875" cy="253800"/>
            </a:xfrm>
            <a:custGeom>
              <a:rect b="b" l="l" r="r" t="t"/>
              <a:pathLst>
                <a:path extrusionOk="0" h="10152" w="30235">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2221750" y="2892325"/>
              <a:ext cx="698825" cy="269100"/>
            </a:xfrm>
            <a:custGeom>
              <a:rect b="b" l="l" r="r" t="t"/>
              <a:pathLst>
                <a:path extrusionOk="0" h="10764" w="27953">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1655175" y="2894050"/>
              <a:ext cx="811075" cy="1382925"/>
            </a:xfrm>
            <a:custGeom>
              <a:rect b="b" l="l" r="r" t="t"/>
              <a:pathLst>
                <a:path extrusionOk="0" h="55317" w="32443">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1647500" y="2886300"/>
              <a:ext cx="825875" cy="1398450"/>
            </a:xfrm>
            <a:custGeom>
              <a:rect b="b" l="l" r="r" t="t"/>
              <a:pathLst>
                <a:path extrusionOk="0" h="55938" w="33035">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2045425" y="2880400"/>
              <a:ext cx="439975" cy="497975"/>
            </a:xfrm>
            <a:custGeom>
              <a:rect b="b" l="l" r="r" t="t"/>
              <a:pathLst>
                <a:path extrusionOk="0" h="19919" w="17599">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2037725" y="2872750"/>
              <a:ext cx="450275" cy="513300"/>
            </a:xfrm>
            <a:custGeom>
              <a:rect b="b" l="l" r="r" t="t"/>
              <a:pathLst>
                <a:path extrusionOk="0" h="20532" w="18011">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2098950" y="2915050"/>
              <a:ext cx="352000" cy="417000"/>
            </a:xfrm>
            <a:custGeom>
              <a:rect b="b" l="l" r="r" t="t"/>
              <a:pathLst>
                <a:path extrusionOk="0" h="16680" w="1408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2090750" y="2907375"/>
              <a:ext cx="367750" cy="432300"/>
            </a:xfrm>
            <a:custGeom>
              <a:rect b="b" l="l" r="r" t="t"/>
              <a:pathLst>
                <a:path extrusionOk="0" h="17292" w="1471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2118075" y="2574525"/>
              <a:ext cx="436175" cy="566225"/>
            </a:xfrm>
            <a:custGeom>
              <a:rect b="b" l="l" r="r" t="t"/>
              <a:pathLst>
                <a:path extrusionOk="0" h="22649" w="17447">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2109800" y="2566850"/>
              <a:ext cx="445875" cy="581550"/>
            </a:xfrm>
            <a:custGeom>
              <a:rect b="b" l="l" r="r" t="t"/>
              <a:pathLst>
                <a:path extrusionOk="0" h="23262" w="17835">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1808175" y="2836350"/>
              <a:ext cx="264025" cy="251425"/>
            </a:xfrm>
            <a:custGeom>
              <a:rect b="b" l="l" r="r" t="t"/>
              <a:pathLst>
                <a:path extrusionOk="0" h="10057" w="10561">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1800550" y="2828675"/>
              <a:ext cx="279325" cy="266750"/>
            </a:xfrm>
            <a:custGeom>
              <a:rect b="b" l="l" r="r" t="t"/>
              <a:pathLst>
                <a:path extrusionOk="0" h="10670" w="11173">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1945925" y="2374125"/>
              <a:ext cx="573900" cy="595300"/>
            </a:xfrm>
            <a:custGeom>
              <a:rect b="b" l="l" r="r" t="t"/>
              <a:pathLst>
                <a:path extrusionOk="0" h="23812" w="22956">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1937575" y="2366500"/>
              <a:ext cx="578925" cy="610550"/>
            </a:xfrm>
            <a:custGeom>
              <a:rect b="b" l="l" r="r" t="t"/>
              <a:pathLst>
                <a:path extrusionOk="0" h="24422" w="23157">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2183150" y="2795950"/>
              <a:ext cx="133925" cy="136850"/>
            </a:xfrm>
            <a:custGeom>
              <a:rect b="b" l="l" r="r" t="t"/>
              <a:pathLst>
                <a:path extrusionOk="0" h="5474" w="5357">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2196825" y="2788275"/>
              <a:ext cx="128800" cy="152175"/>
            </a:xfrm>
            <a:custGeom>
              <a:rect b="b" l="l" r="r" t="t"/>
              <a:pathLst>
                <a:path extrusionOk="0" h="6087" w="5152">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a:off x="2458000" y="2670025"/>
              <a:ext cx="51325" cy="72850"/>
            </a:xfrm>
            <a:custGeom>
              <a:rect b="b" l="l" r="r" t="t"/>
              <a:pathLst>
                <a:path extrusionOk="0" h="2914" w="2053">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8"/>
            <p:cNvSpPr/>
            <p:nvPr/>
          </p:nvSpPr>
          <p:spPr>
            <a:xfrm>
              <a:off x="2739375" y="3363375"/>
              <a:ext cx="97725" cy="171250"/>
            </a:xfrm>
            <a:custGeom>
              <a:rect b="b" l="l" r="r" t="t"/>
              <a:pathLst>
                <a:path extrusionOk="0" h="6850" w="3909">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p:nvPr/>
          </p:nvSpPr>
          <p:spPr>
            <a:xfrm>
              <a:off x="2731700" y="3355750"/>
              <a:ext cx="113500" cy="186500"/>
            </a:xfrm>
            <a:custGeom>
              <a:rect b="b" l="l" r="r" t="t"/>
              <a:pathLst>
                <a:path extrusionOk="0" h="7460" w="454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2737850" y="3339450"/>
              <a:ext cx="164525" cy="367525"/>
            </a:xfrm>
            <a:custGeom>
              <a:rect b="b" l="l" r="r" t="t"/>
              <a:pathLst>
                <a:path extrusionOk="0" h="14701" w="6581">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2730025" y="3331650"/>
              <a:ext cx="179725" cy="382950"/>
            </a:xfrm>
            <a:custGeom>
              <a:rect b="b" l="l" r="r" t="t"/>
              <a:pathLst>
                <a:path extrusionOk="0" h="15318" w="7189">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a:off x="2766850" y="3370525"/>
              <a:ext cx="62750" cy="217050"/>
            </a:xfrm>
            <a:custGeom>
              <a:rect b="b" l="l" r="r" t="t"/>
              <a:pathLst>
                <a:path extrusionOk="0" h="8682" w="251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2759175" y="3362900"/>
              <a:ext cx="78850" cy="232350"/>
            </a:xfrm>
            <a:custGeom>
              <a:rect b="b" l="l" r="r" t="t"/>
              <a:pathLst>
                <a:path extrusionOk="0" h="9294" w="3154">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1865600" y="3423825"/>
              <a:ext cx="975575" cy="860850"/>
            </a:xfrm>
            <a:custGeom>
              <a:rect b="b" l="l" r="r" t="t"/>
              <a:pathLst>
                <a:path extrusionOk="0" h="34434" w="39023">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1857450" y="3416125"/>
              <a:ext cx="993025" cy="876200"/>
            </a:xfrm>
            <a:custGeom>
              <a:rect b="b" l="l" r="r" t="t"/>
              <a:pathLst>
                <a:path extrusionOk="0" h="35048" w="39721">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
            <p:cNvSpPr/>
            <p:nvPr/>
          </p:nvSpPr>
          <p:spPr>
            <a:xfrm>
              <a:off x="3748275" y="1839425"/>
              <a:ext cx="212500" cy="174025"/>
            </a:xfrm>
            <a:custGeom>
              <a:rect b="b" l="l" r="r" t="t"/>
              <a:pathLst>
                <a:path extrusionOk="0" h="6961" w="850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p:nvPr/>
          </p:nvSpPr>
          <p:spPr>
            <a:xfrm>
              <a:off x="3740250" y="1831750"/>
              <a:ext cx="222875" cy="189325"/>
            </a:xfrm>
            <a:custGeom>
              <a:rect b="b" l="l" r="r" t="t"/>
              <a:pathLst>
                <a:path extrusionOk="0" h="7573" w="8915">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3573675" y="1894125"/>
              <a:ext cx="283075" cy="198425"/>
            </a:xfrm>
            <a:custGeom>
              <a:rect b="b" l="l" r="r" t="t"/>
              <a:pathLst>
                <a:path extrusionOk="0" h="7937" w="11323">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3566025" y="1886475"/>
              <a:ext cx="286700" cy="213725"/>
            </a:xfrm>
            <a:custGeom>
              <a:rect b="b" l="l" r="r" t="t"/>
              <a:pathLst>
                <a:path extrusionOk="0" h="8549" w="11468">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3960075" y="1719450"/>
              <a:ext cx="202550" cy="700950"/>
            </a:xfrm>
            <a:custGeom>
              <a:rect b="b" l="l" r="r" t="t"/>
              <a:pathLst>
                <a:path extrusionOk="0" h="28038" w="8102">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3950375" y="1711825"/>
              <a:ext cx="207725" cy="716250"/>
            </a:xfrm>
            <a:custGeom>
              <a:rect b="b" l="l" r="r" t="t"/>
              <a:pathLst>
                <a:path extrusionOk="0" h="28650" w="8309">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3960075" y="2136825"/>
              <a:ext cx="170875" cy="283575"/>
            </a:xfrm>
            <a:custGeom>
              <a:rect b="b" l="l" r="r" t="t"/>
              <a:pathLst>
                <a:path extrusionOk="0" h="11343" w="6835">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3950375" y="2129175"/>
              <a:ext cx="188075" cy="298900"/>
            </a:xfrm>
            <a:custGeom>
              <a:rect b="b" l="l" r="r" t="t"/>
              <a:pathLst>
                <a:path extrusionOk="0" h="11956" w="7523">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3931150" y="2136125"/>
              <a:ext cx="549725" cy="515025"/>
            </a:xfrm>
            <a:custGeom>
              <a:rect b="b" l="l" r="r" t="t"/>
              <a:pathLst>
                <a:path extrusionOk="0" h="20601" w="21989">
                  <a:moveTo>
                    <a:pt x="11110" y="0"/>
                  </a:moveTo>
                  <a:lnTo>
                    <a:pt x="1" y="12614"/>
                  </a:lnTo>
                  <a:lnTo>
                    <a:pt x="11226" y="20600"/>
                  </a:lnTo>
                  <a:lnTo>
                    <a:pt x="21989" y="6944"/>
                  </a:lnTo>
                  <a:lnTo>
                    <a:pt x="111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3922400" y="2128475"/>
              <a:ext cx="567325" cy="530325"/>
            </a:xfrm>
            <a:custGeom>
              <a:rect b="b" l="l" r="r" t="t"/>
              <a:pathLst>
                <a:path extrusionOk="0" h="21213" w="22693">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4087375" y="2214250"/>
              <a:ext cx="63700" cy="182325"/>
            </a:xfrm>
            <a:custGeom>
              <a:rect b="b" l="l" r="r" t="t"/>
              <a:pathLst>
                <a:path extrusionOk="0" h="7293" w="2548">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4079625" y="2206625"/>
              <a:ext cx="78525" cy="197575"/>
            </a:xfrm>
            <a:custGeom>
              <a:rect b="b" l="l" r="r" t="t"/>
              <a:pathLst>
                <a:path extrusionOk="0" h="7903" w="3141">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4280375" y="1456175"/>
              <a:ext cx="712625" cy="1035850"/>
            </a:xfrm>
            <a:custGeom>
              <a:rect b="b" l="l" r="r" t="t"/>
              <a:pathLst>
                <a:path extrusionOk="0" h="41434" w="28505">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4275250" y="1448525"/>
              <a:ext cx="724750" cy="1051125"/>
            </a:xfrm>
            <a:custGeom>
              <a:rect b="b" l="l" r="r" t="t"/>
              <a:pathLst>
                <a:path extrusionOk="0" h="42045" w="2899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4280375" y="2232175"/>
              <a:ext cx="285600" cy="259850"/>
            </a:xfrm>
            <a:custGeom>
              <a:rect b="b" l="l" r="r" t="t"/>
              <a:pathLst>
                <a:path extrusionOk="0" h="10394" w="11424">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4275250" y="2224500"/>
              <a:ext cx="299525" cy="275150"/>
            </a:xfrm>
            <a:custGeom>
              <a:rect b="b" l="l" r="r" t="t"/>
              <a:pathLst>
                <a:path extrusionOk="0" h="11006" w="11981">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4847400" y="2242575"/>
              <a:ext cx="1032450" cy="480900"/>
            </a:xfrm>
            <a:custGeom>
              <a:rect b="b" l="l" r="r" t="t"/>
              <a:pathLst>
                <a:path extrusionOk="0" h="19236" w="41298">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4843725" y="2234750"/>
              <a:ext cx="1044575" cy="496350"/>
            </a:xfrm>
            <a:custGeom>
              <a:rect b="b" l="l" r="r" t="t"/>
              <a:pathLst>
                <a:path extrusionOk="0" h="19854" w="41783">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4847400" y="2496875"/>
              <a:ext cx="335200" cy="134075"/>
            </a:xfrm>
            <a:custGeom>
              <a:rect b="b" l="l" r="r" t="t"/>
              <a:pathLst>
                <a:path extrusionOk="0" h="5363" w="13408">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4843725" y="2489275"/>
              <a:ext cx="346800" cy="149325"/>
            </a:xfrm>
            <a:custGeom>
              <a:rect b="b" l="l" r="r" t="t"/>
              <a:pathLst>
                <a:path extrusionOk="0" h="5973" w="13872">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4722300" y="1958400"/>
              <a:ext cx="354800" cy="408550"/>
            </a:xfrm>
            <a:custGeom>
              <a:rect b="b" l="l" r="r" t="t"/>
              <a:pathLst>
                <a:path extrusionOk="0" h="16342" w="14192">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4716150" y="1950750"/>
              <a:ext cx="369975" cy="423750"/>
            </a:xfrm>
            <a:custGeom>
              <a:rect b="b" l="l" r="r" t="t"/>
              <a:pathLst>
                <a:path extrusionOk="0" h="16950" w="14799">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4565600" y="2266675"/>
              <a:ext cx="284175" cy="234825"/>
            </a:xfrm>
            <a:custGeom>
              <a:rect b="b" l="l" r="r" t="t"/>
              <a:pathLst>
                <a:path extrusionOk="0" h="9393" w="11367">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4570625" y="2259075"/>
              <a:ext cx="286550" cy="250075"/>
            </a:xfrm>
            <a:custGeom>
              <a:rect b="b" l="l" r="r" t="t"/>
              <a:pathLst>
                <a:path extrusionOk="0" h="10003" w="11462">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4731350" y="2244600"/>
              <a:ext cx="97125" cy="117925"/>
            </a:xfrm>
            <a:custGeom>
              <a:rect b="b" l="l" r="r" t="t"/>
              <a:pathLst>
                <a:path extrusionOk="0" h="4717" w="3885">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4738175" y="2236950"/>
              <a:ext cx="98250" cy="133250"/>
            </a:xfrm>
            <a:custGeom>
              <a:rect b="b" l="l" r="r" t="t"/>
              <a:pathLst>
                <a:path extrusionOk="0" h="5330" w="393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5244575" y="2861075"/>
              <a:ext cx="586850" cy="176925"/>
            </a:xfrm>
            <a:custGeom>
              <a:rect b="b" l="l" r="r" t="t"/>
              <a:pathLst>
                <a:path extrusionOk="0" h="7077" w="23474">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5259200" y="2853425"/>
              <a:ext cx="561600" cy="192225"/>
            </a:xfrm>
            <a:custGeom>
              <a:rect b="b" l="l" r="r" t="t"/>
              <a:pathLst>
                <a:path extrusionOk="0" h="7689" w="22464">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5415050" y="2937650"/>
              <a:ext cx="617575" cy="914575"/>
            </a:xfrm>
            <a:custGeom>
              <a:rect b="b" l="l" r="r" t="t"/>
              <a:pathLst>
                <a:path extrusionOk="0" h="36583" w="24703">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5407500" y="2929975"/>
              <a:ext cx="632800" cy="929725"/>
            </a:xfrm>
            <a:custGeom>
              <a:rect b="b" l="l" r="r" t="t"/>
              <a:pathLst>
                <a:path extrusionOk="0" h="37189" w="25312">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5596700" y="3020350"/>
              <a:ext cx="271050" cy="253200"/>
            </a:xfrm>
            <a:custGeom>
              <a:rect b="b" l="l" r="r" t="t"/>
              <a:pathLst>
                <a:path extrusionOk="0" h="10128" w="10842">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5589500" y="3012625"/>
              <a:ext cx="287400" cy="268300"/>
            </a:xfrm>
            <a:custGeom>
              <a:rect b="b" l="l" r="r" t="t"/>
              <a:pathLst>
                <a:path extrusionOk="0" h="10732" w="11496">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5571550" y="2661300"/>
              <a:ext cx="349300" cy="526375"/>
            </a:xfrm>
            <a:custGeom>
              <a:rect b="b" l="l" r="r" t="t"/>
              <a:pathLst>
                <a:path extrusionOk="0" h="21055" w="13972">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5577425" y="2653900"/>
              <a:ext cx="330750" cy="541375"/>
            </a:xfrm>
            <a:custGeom>
              <a:rect b="b" l="l" r="r" t="t"/>
              <a:pathLst>
                <a:path extrusionOk="0" h="21655" w="1323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5616225" y="2483950"/>
              <a:ext cx="609175" cy="718300"/>
            </a:xfrm>
            <a:custGeom>
              <a:rect b="b" l="l" r="r" t="t"/>
              <a:pathLst>
                <a:path extrusionOk="0" h="28732" w="24367">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5606625" y="2476275"/>
              <a:ext cx="628650" cy="733500"/>
            </a:xfrm>
            <a:custGeom>
              <a:rect b="b" l="l" r="r" t="t"/>
              <a:pathLst>
                <a:path extrusionOk="0" h="29340" w="25146">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4487550" y="2972400"/>
              <a:ext cx="397725" cy="721650"/>
            </a:xfrm>
            <a:custGeom>
              <a:rect b="b" l="l" r="r" t="t"/>
              <a:pathLst>
                <a:path extrusionOk="0" h="28866" w="15909">
                  <a:moveTo>
                    <a:pt x="5646" y="1"/>
                  </a:moveTo>
                  <a:lnTo>
                    <a:pt x="1" y="23606"/>
                  </a:lnTo>
                  <a:lnTo>
                    <a:pt x="11547" y="28866"/>
                  </a:lnTo>
                  <a:lnTo>
                    <a:pt x="15908" y="6672"/>
                  </a:lnTo>
                  <a:lnTo>
                    <a:pt x="5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4479275" y="2964725"/>
              <a:ext cx="414125" cy="736975"/>
            </a:xfrm>
            <a:custGeom>
              <a:rect b="b" l="l" r="r" t="t"/>
              <a:pathLst>
                <a:path extrusionOk="0" h="29479" w="16565">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4521150" y="3033325"/>
              <a:ext cx="330550" cy="599800"/>
            </a:xfrm>
            <a:custGeom>
              <a:rect b="b" l="l" r="r" t="t"/>
              <a:pathLst>
                <a:path extrusionOk="0" h="23992" w="13222">
                  <a:moveTo>
                    <a:pt x="4692" y="1"/>
                  </a:moveTo>
                  <a:lnTo>
                    <a:pt x="1" y="19620"/>
                  </a:lnTo>
                  <a:lnTo>
                    <a:pt x="9596" y="23992"/>
                  </a:lnTo>
                  <a:lnTo>
                    <a:pt x="13222" y="5545"/>
                  </a:lnTo>
                  <a:lnTo>
                    <a:pt x="46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4512850" y="3025675"/>
              <a:ext cx="346950" cy="615100"/>
            </a:xfrm>
            <a:custGeom>
              <a:rect b="b" l="l" r="r" t="t"/>
              <a:pathLst>
                <a:path extrusionOk="0" h="24604" w="13878">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4776225" y="3139175"/>
              <a:ext cx="503550" cy="586950"/>
            </a:xfrm>
            <a:custGeom>
              <a:rect b="b" l="l" r="r" t="t"/>
              <a:pathLst>
                <a:path extrusionOk="0" h="23478" w="20142">
                  <a:moveTo>
                    <a:pt x="4361" y="1"/>
                  </a:moveTo>
                  <a:lnTo>
                    <a:pt x="0" y="22195"/>
                  </a:lnTo>
                  <a:lnTo>
                    <a:pt x="17063" y="23478"/>
                  </a:lnTo>
                  <a:lnTo>
                    <a:pt x="20142" y="771"/>
                  </a:lnTo>
                  <a:lnTo>
                    <a:pt x="43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4767825" y="3131475"/>
              <a:ext cx="520150" cy="602300"/>
            </a:xfrm>
            <a:custGeom>
              <a:rect b="b" l="l" r="r" t="t"/>
              <a:pathLst>
                <a:path extrusionOk="0" h="24092" w="20806">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5001425" y="3372175"/>
              <a:ext cx="31550" cy="20450"/>
            </a:xfrm>
            <a:custGeom>
              <a:rect b="b" l="l" r="r" t="t"/>
              <a:pathLst>
                <a:path extrusionOk="0" h="818" w="1262">
                  <a:moveTo>
                    <a:pt x="132" y="0"/>
                  </a:moveTo>
                  <a:lnTo>
                    <a:pt x="1" y="766"/>
                  </a:lnTo>
                  <a:lnTo>
                    <a:pt x="1146" y="818"/>
                  </a:lnTo>
                  <a:lnTo>
                    <a:pt x="1261" y="80"/>
                  </a:lnTo>
                  <a:lnTo>
                    <a:pt x="1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5028375" y="3490350"/>
              <a:ext cx="44100" cy="29800"/>
            </a:xfrm>
            <a:custGeom>
              <a:rect b="b" l="l" r="r" t="t"/>
              <a:pathLst>
                <a:path extrusionOk="0" h="1192" w="1764">
                  <a:moveTo>
                    <a:pt x="169" y="0"/>
                  </a:moveTo>
                  <a:lnTo>
                    <a:pt x="0" y="1082"/>
                  </a:lnTo>
                  <a:lnTo>
                    <a:pt x="1580" y="1191"/>
                  </a:lnTo>
                  <a:lnTo>
                    <a:pt x="1764" y="75"/>
                  </a:lnTo>
                  <a:lnTo>
                    <a:pt x="1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4961500" y="3288850"/>
              <a:ext cx="39400" cy="22250"/>
            </a:xfrm>
            <a:custGeom>
              <a:rect b="b" l="l" r="r" t="t"/>
              <a:pathLst>
                <a:path extrusionOk="0" h="890" w="1576">
                  <a:moveTo>
                    <a:pt x="146" y="0"/>
                  </a:moveTo>
                  <a:lnTo>
                    <a:pt x="0" y="823"/>
                  </a:lnTo>
                  <a:lnTo>
                    <a:pt x="1439" y="890"/>
                  </a:lnTo>
                  <a:lnTo>
                    <a:pt x="1575" y="100"/>
                  </a:lnTo>
                  <a:lnTo>
                    <a:pt x="1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5015175" y="3292575"/>
              <a:ext cx="30225" cy="20600"/>
            </a:xfrm>
            <a:custGeom>
              <a:rect b="b" l="l" r="r" t="t"/>
              <a:pathLst>
                <a:path extrusionOk="0" h="824" w="1209">
                  <a:moveTo>
                    <a:pt x="134" y="1"/>
                  </a:moveTo>
                  <a:lnTo>
                    <a:pt x="0" y="774"/>
                  </a:lnTo>
                  <a:lnTo>
                    <a:pt x="1091" y="824"/>
                  </a:lnTo>
                  <a:lnTo>
                    <a:pt x="1209" y="76"/>
                  </a:lnTo>
                  <a:lnTo>
                    <a:pt x="1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4993975" y="3408725"/>
              <a:ext cx="33375" cy="27750"/>
            </a:xfrm>
            <a:custGeom>
              <a:rect b="b" l="l" r="r" t="t"/>
              <a:pathLst>
                <a:path extrusionOk="0" h="1110" w="1335">
                  <a:moveTo>
                    <a:pt x="178" y="1"/>
                  </a:moveTo>
                  <a:lnTo>
                    <a:pt x="1" y="1028"/>
                  </a:lnTo>
                  <a:lnTo>
                    <a:pt x="1170" y="1110"/>
                  </a:lnTo>
                  <a:lnTo>
                    <a:pt x="1334" y="54"/>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5053250" y="3331400"/>
              <a:ext cx="45325" cy="29450"/>
            </a:xfrm>
            <a:custGeom>
              <a:rect b="b" l="l" r="r" t="t"/>
              <a:pathLst>
                <a:path extrusionOk="0" h="1178" w="1813">
                  <a:moveTo>
                    <a:pt x="166" y="1"/>
                  </a:moveTo>
                  <a:lnTo>
                    <a:pt x="0" y="1063"/>
                  </a:lnTo>
                  <a:lnTo>
                    <a:pt x="1632" y="1177"/>
                  </a:lnTo>
                  <a:lnTo>
                    <a:pt x="1813" y="77"/>
                  </a:lnTo>
                  <a:lnTo>
                    <a:pt x="1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4975600" y="3199350"/>
              <a:ext cx="40900" cy="32350"/>
            </a:xfrm>
            <a:custGeom>
              <a:rect b="b" l="l" r="r" t="t"/>
              <a:pathLst>
                <a:path extrusionOk="0" h="1294" w="1636">
                  <a:moveTo>
                    <a:pt x="218" y="1"/>
                  </a:moveTo>
                  <a:lnTo>
                    <a:pt x="0" y="1228"/>
                  </a:lnTo>
                  <a:lnTo>
                    <a:pt x="1425" y="1294"/>
                  </a:lnTo>
                  <a:lnTo>
                    <a:pt x="1635" y="75"/>
                  </a:lnTo>
                  <a:lnTo>
                    <a:pt x="2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5028900" y="3202125"/>
              <a:ext cx="30700" cy="31600"/>
            </a:xfrm>
            <a:custGeom>
              <a:rect b="b" l="l" r="r" t="t"/>
              <a:pathLst>
                <a:path extrusionOk="0" h="1264" w="1228">
                  <a:moveTo>
                    <a:pt x="211" y="1"/>
                  </a:moveTo>
                  <a:lnTo>
                    <a:pt x="0" y="1215"/>
                  </a:lnTo>
                  <a:lnTo>
                    <a:pt x="1038" y="1264"/>
                  </a:lnTo>
                  <a:lnTo>
                    <a:pt x="1228" y="53"/>
                  </a:lnTo>
                  <a:lnTo>
                    <a:pt x="2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4968250" y="3247475"/>
              <a:ext cx="39950" cy="26500"/>
            </a:xfrm>
            <a:custGeom>
              <a:rect b="b" l="l" r="r" t="t"/>
              <a:pathLst>
                <a:path extrusionOk="0" h="1060" w="1598">
                  <a:moveTo>
                    <a:pt x="170" y="0"/>
                  </a:moveTo>
                  <a:lnTo>
                    <a:pt x="0" y="959"/>
                  </a:lnTo>
                  <a:lnTo>
                    <a:pt x="1426" y="1059"/>
                  </a:lnTo>
                  <a:lnTo>
                    <a:pt x="1598" y="65"/>
                  </a:lnTo>
                  <a:lnTo>
                    <a:pt x="1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5007750" y="3329325"/>
              <a:ext cx="32000" cy="27425"/>
            </a:xfrm>
            <a:custGeom>
              <a:rect b="b" l="l" r="r" t="t"/>
              <a:pathLst>
                <a:path extrusionOk="0" h="1097" w="1280">
                  <a:moveTo>
                    <a:pt x="176" y="1"/>
                  </a:moveTo>
                  <a:lnTo>
                    <a:pt x="0" y="1019"/>
                  </a:lnTo>
                  <a:lnTo>
                    <a:pt x="1117" y="1096"/>
                  </a:lnTo>
                  <a:lnTo>
                    <a:pt x="1280" y="52"/>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5021500" y="3249925"/>
              <a:ext cx="30650" cy="27150"/>
            </a:xfrm>
            <a:custGeom>
              <a:rect b="b" l="l" r="r" t="t"/>
              <a:pathLst>
                <a:path extrusionOk="0" h="1086" w="1226">
                  <a:moveTo>
                    <a:pt x="176" y="1"/>
                  </a:moveTo>
                  <a:lnTo>
                    <a:pt x="1" y="1011"/>
                  </a:lnTo>
                  <a:lnTo>
                    <a:pt x="1064" y="1085"/>
                  </a:lnTo>
                  <a:lnTo>
                    <a:pt x="1226" y="49"/>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5040800" y="3410900"/>
              <a:ext cx="44725" cy="29625"/>
            </a:xfrm>
            <a:custGeom>
              <a:rect b="b" l="l" r="r" t="t"/>
              <a:pathLst>
                <a:path extrusionOk="0" h="1185" w="1789">
                  <a:moveTo>
                    <a:pt x="168" y="0"/>
                  </a:moveTo>
                  <a:lnTo>
                    <a:pt x="1" y="1071"/>
                  </a:lnTo>
                  <a:lnTo>
                    <a:pt x="1607" y="1184"/>
                  </a:lnTo>
                  <a:lnTo>
                    <a:pt x="1789" y="74"/>
                  </a:lnTo>
                  <a:lnTo>
                    <a:pt x="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4886225" y="3444725"/>
              <a:ext cx="33025" cy="22675"/>
            </a:xfrm>
            <a:custGeom>
              <a:rect b="b" l="l" r="r" t="t"/>
              <a:pathLst>
                <a:path extrusionOk="0" h="907" w="1321">
                  <a:moveTo>
                    <a:pt x="150" y="1"/>
                  </a:moveTo>
                  <a:lnTo>
                    <a:pt x="0" y="853"/>
                  </a:lnTo>
                  <a:lnTo>
                    <a:pt x="1174" y="907"/>
                  </a:lnTo>
                  <a:lnTo>
                    <a:pt x="1321" y="83"/>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4879075" y="3483450"/>
              <a:ext cx="33425" cy="25525"/>
            </a:xfrm>
            <a:custGeom>
              <a:rect b="b" l="l" r="r" t="t"/>
              <a:pathLst>
                <a:path extrusionOk="0" h="1021" w="1337">
                  <a:moveTo>
                    <a:pt x="164" y="0"/>
                  </a:moveTo>
                  <a:lnTo>
                    <a:pt x="0" y="939"/>
                  </a:lnTo>
                  <a:lnTo>
                    <a:pt x="1165" y="1021"/>
                  </a:lnTo>
                  <a:lnTo>
                    <a:pt x="1336" y="55"/>
                  </a:lnTo>
                  <a:lnTo>
                    <a:pt x="1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4872325" y="3524325"/>
              <a:ext cx="32775" cy="22450"/>
            </a:xfrm>
            <a:custGeom>
              <a:rect b="b" l="l" r="r" t="t"/>
              <a:pathLst>
                <a:path extrusionOk="0" h="898" w="1311">
                  <a:moveTo>
                    <a:pt x="147" y="1"/>
                  </a:moveTo>
                  <a:lnTo>
                    <a:pt x="0" y="845"/>
                  </a:lnTo>
                  <a:lnTo>
                    <a:pt x="1166" y="898"/>
                  </a:lnTo>
                  <a:lnTo>
                    <a:pt x="1311" y="81"/>
                  </a:lnTo>
                  <a:lnTo>
                    <a:pt x="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4865125" y="3562850"/>
              <a:ext cx="33250" cy="25725"/>
            </a:xfrm>
            <a:custGeom>
              <a:rect b="b" l="l" r="r" t="t"/>
              <a:pathLst>
                <a:path extrusionOk="0" h="1029" w="1330">
                  <a:moveTo>
                    <a:pt x="166" y="0"/>
                  </a:moveTo>
                  <a:lnTo>
                    <a:pt x="0" y="948"/>
                  </a:lnTo>
                  <a:lnTo>
                    <a:pt x="1157" y="1028"/>
                  </a:lnTo>
                  <a:lnTo>
                    <a:pt x="1329" y="54"/>
                  </a:lnTo>
                  <a:lnTo>
                    <a:pt x="1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4893000" y="3404050"/>
              <a:ext cx="33625" cy="25325"/>
            </a:xfrm>
            <a:custGeom>
              <a:rect b="b" l="l" r="r" t="t"/>
              <a:pathLst>
                <a:path extrusionOk="0" h="1013" w="1345">
                  <a:moveTo>
                    <a:pt x="163" y="0"/>
                  </a:moveTo>
                  <a:lnTo>
                    <a:pt x="1" y="931"/>
                  </a:lnTo>
                  <a:lnTo>
                    <a:pt x="1174" y="1013"/>
                  </a:lnTo>
                  <a:lnTo>
                    <a:pt x="1344" y="55"/>
                  </a:lnTo>
                  <a:lnTo>
                    <a:pt x="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4906950" y="3324675"/>
              <a:ext cx="33775" cy="25150"/>
            </a:xfrm>
            <a:custGeom>
              <a:rect b="b" l="l" r="r" t="t"/>
              <a:pathLst>
                <a:path extrusionOk="0" h="1006" w="1351">
                  <a:moveTo>
                    <a:pt x="162" y="1"/>
                  </a:moveTo>
                  <a:lnTo>
                    <a:pt x="1" y="922"/>
                  </a:lnTo>
                  <a:lnTo>
                    <a:pt x="1182" y="1005"/>
                  </a:lnTo>
                  <a:lnTo>
                    <a:pt x="1350" y="55"/>
                  </a:lnTo>
                  <a:lnTo>
                    <a:pt x="1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4920900" y="3245275"/>
              <a:ext cx="33950" cy="24950"/>
            </a:xfrm>
            <a:custGeom>
              <a:rect b="b" l="l" r="r" t="t"/>
              <a:pathLst>
                <a:path extrusionOk="0" h="998" w="1358">
                  <a:moveTo>
                    <a:pt x="161" y="1"/>
                  </a:moveTo>
                  <a:lnTo>
                    <a:pt x="0" y="915"/>
                  </a:lnTo>
                  <a:lnTo>
                    <a:pt x="1189" y="998"/>
                  </a:lnTo>
                  <a:lnTo>
                    <a:pt x="1357" y="55"/>
                  </a:lnTo>
                  <a:lnTo>
                    <a:pt x="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4900150" y="3365100"/>
              <a:ext cx="33250" cy="22900"/>
            </a:xfrm>
            <a:custGeom>
              <a:rect b="b" l="l" r="r" t="t"/>
              <a:pathLst>
                <a:path extrusionOk="0" h="916" w="1330">
                  <a:moveTo>
                    <a:pt x="150" y="1"/>
                  </a:moveTo>
                  <a:lnTo>
                    <a:pt x="0" y="862"/>
                  </a:lnTo>
                  <a:lnTo>
                    <a:pt x="1181" y="916"/>
                  </a:lnTo>
                  <a:lnTo>
                    <a:pt x="1330" y="84"/>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4914050" y="3285550"/>
              <a:ext cx="33500" cy="23100"/>
            </a:xfrm>
            <a:custGeom>
              <a:rect b="b" l="l" r="r" t="t"/>
              <a:pathLst>
                <a:path extrusionOk="0" h="924" w="1340">
                  <a:moveTo>
                    <a:pt x="152" y="0"/>
                  </a:moveTo>
                  <a:lnTo>
                    <a:pt x="1" y="868"/>
                  </a:lnTo>
                  <a:lnTo>
                    <a:pt x="1190" y="923"/>
                  </a:lnTo>
                  <a:lnTo>
                    <a:pt x="1340" y="83"/>
                  </a:lnTo>
                  <a:lnTo>
                    <a:pt x="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5065675" y="3251950"/>
              <a:ext cx="45975" cy="29250"/>
            </a:xfrm>
            <a:custGeom>
              <a:rect b="b" l="l" r="r" t="t"/>
              <a:pathLst>
                <a:path extrusionOk="0" h="1170" w="1839">
                  <a:moveTo>
                    <a:pt x="165" y="1"/>
                  </a:moveTo>
                  <a:lnTo>
                    <a:pt x="1" y="1053"/>
                  </a:lnTo>
                  <a:lnTo>
                    <a:pt x="1659" y="1169"/>
                  </a:lnTo>
                  <a:lnTo>
                    <a:pt x="1838" y="78"/>
                  </a:lnTo>
                  <a:lnTo>
                    <a:pt x="1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4856400" y="3603925"/>
              <a:ext cx="34550" cy="35325"/>
            </a:xfrm>
            <a:custGeom>
              <a:rect b="b" l="l" r="r" t="t"/>
              <a:pathLst>
                <a:path extrusionOk="0" h="1413" w="1382">
                  <a:moveTo>
                    <a:pt x="227" y="0"/>
                  </a:moveTo>
                  <a:lnTo>
                    <a:pt x="0" y="1295"/>
                  </a:lnTo>
                  <a:lnTo>
                    <a:pt x="1146" y="1413"/>
                  </a:lnTo>
                  <a:lnTo>
                    <a:pt x="1382" y="81"/>
                  </a:lnTo>
                  <a:lnTo>
                    <a:pt x="2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5047700" y="3375375"/>
              <a:ext cx="43500" cy="19975"/>
            </a:xfrm>
            <a:custGeom>
              <a:rect b="b" l="l" r="r" t="t"/>
              <a:pathLst>
                <a:path extrusionOk="0" h="799" w="1740">
                  <a:moveTo>
                    <a:pt x="114" y="1"/>
                  </a:moveTo>
                  <a:lnTo>
                    <a:pt x="1" y="723"/>
                  </a:lnTo>
                  <a:lnTo>
                    <a:pt x="1628" y="799"/>
                  </a:lnTo>
                  <a:lnTo>
                    <a:pt x="1740" y="115"/>
                  </a:lnTo>
                  <a:lnTo>
                    <a:pt x="1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5022900" y="3534800"/>
              <a:ext cx="42125" cy="19400"/>
            </a:xfrm>
            <a:custGeom>
              <a:rect b="b" l="l" r="r" t="t"/>
              <a:pathLst>
                <a:path extrusionOk="0" h="776" w="1685">
                  <a:moveTo>
                    <a:pt x="110" y="0"/>
                  </a:moveTo>
                  <a:lnTo>
                    <a:pt x="0" y="703"/>
                  </a:lnTo>
                  <a:lnTo>
                    <a:pt x="1575" y="776"/>
                  </a:lnTo>
                  <a:lnTo>
                    <a:pt x="1685" y="110"/>
                  </a:lnTo>
                  <a:lnTo>
                    <a:pt x="1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5035300" y="3455100"/>
              <a:ext cx="42800" cy="19675"/>
            </a:xfrm>
            <a:custGeom>
              <a:rect b="b" l="l" r="r" t="t"/>
              <a:pathLst>
                <a:path extrusionOk="0" h="787" w="1712">
                  <a:moveTo>
                    <a:pt x="112" y="0"/>
                  </a:moveTo>
                  <a:lnTo>
                    <a:pt x="0" y="712"/>
                  </a:lnTo>
                  <a:lnTo>
                    <a:pt x="1601" y="787"/>
                  </a:lnTo>
                  <a:lnTo>
                    <a:pt x="1712" y="112"/>
                  </a:lnTo>
                  <a:lnTo>
                    <a:pt x="1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4987700" y="3451800"/>
              <a:ext cx="32800" cy="20325"/>
            </a:xfrm>
            <a:custGeom>
              <a:rect b="b" l="l" r="r" t="t"/>
              <a:pathLst>
                <a:path extrusionOk="0" h="813" w="1312">
                  <a:moveTo>
                    <a:pt x="131" y="0"/>
                  </a:moveTo>
                  <a:lnTo>
                    <a:pt x="0" y="757"/>
                  </a:lnTo>
                  <a:lnTo>
                    <a:pt x="1199" y="812"/>
                  </a:lnTo>
                  <a:lnTo>
                    <a:pt x="1312" y="83"/>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5015900" y="3569800"/>
              <a:ext cx="43550" cy="30025"/>
            </a:xfrm>
            <a:custGeom>
              <a:rect b="b" l="l" r="r" t="t"/>
              <a:pathLst>
                <a:path extrusionOk="0" h="1201" w="1742">
                  <a:moveTo>
                    <a:pt x="172" y="1"/>
                  </a:moveTo>
                  <a:lnTo>
                    <a:pt x="1" y="1092"/>
                  </a:lnTo>
                  <a:lnTo>
                    <a:pt x="1556" y="1200"/>
                  </a:lnTo>
                  <a:lnTo>
                    <a:pt x="1741" y="74"/>
                  </a:lnTo>
                  <a:lnTo>
                    <a:pt x="1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5007400" y="3614500"/>
              <a:ext cx="44550" cy="41075"/>
            </a:xfrm>
            <a:custGeom>
              <a:rect b="b" l="l" r="r" t="t"/>
              <a:pathLst>
                <a:path extrusionOk="0" h="1643" w="1782">
                  <a:moveTo>
                    <a:pt x="232" y="0"/>
                  </a:moveTo>
                  <a:lnTo>
                    <a:pt x="1" y="1487"/>
                  </a:lnTo>
                  <a:lnTo>
                    <a:pt x="1530" y="1642"/>
                  </a:lnTo>
                  <a:lnTo>
                    <a:pt x="1781" y="109"/>
                  </a:lnTo>
                  <a:lnTo>
                    <a:pt x="2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4954100" y="3326875"/>
              <a:ext cx="40375" cy="26675"/>
            </a:xfrm>
            <a:custGeom>
              <a:rect b="b" l="l" r="r" t="t"/>
              <a:pathLst>
                <a:path extrusionOk="0" h="1067" w="1615">
                  <a:moveTo>
                    <a:pt x="172" y="0"/>
                  </a:moveTo>
                  <a:lnTo>
                    <a:pt x="0" y="966"/>
                  </a:lnTo>
                  <a:lnTo>
                    <a:pt x="1442" y="1067"/>
                  </a:lnTo>
                  <a:lnTo>
                    <a:pt x="1614" y="67"/>
                  </a:lnTo>
                  <a:lnTo>
                    <a:pt x="1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4927950" y="3196900"/>
              <a:ext cx="35450" cy="32350"/>
            </a:xfrm>
            <a:custGeom>
              <a:rect b="b" l="l" r="r" t="t"/>
              <a:pathLst>
                <a:path extrusionOk="0" h="1294" w="1418">
                  <a:moveTo>
                    <a:pt x="218" y="0"/>
                  </a:moveTo>
                  <a:lnTo>
                    <a:pt x="1" y="1238"/>
                  </a:lnTo>
                  <a:lnTo>
                    <a:pt x="1198" y="1293"/>
                  </a:lnTo>
                  <a:lnTo>
                    <a:pt x="1417" y="62"/>
                  </a:lnTo>
                  <a:lnTo>
                    <a:pt x="2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5060100" y="3295675"/>
              <a:ext cx="44200" cy="20225"/>
            </a:xfrm>
            <a:custGeom>
              <a:rect b="b" l="l" r="r" t="t"/>
              <a:pathLst>
                <a:path extrusionOk="0" h="809" w="1768">
                  <a:moveTo>
                    <a:pt x="115" y="1"/>
                  </a:moveTo>
                  <a:lnTo>
                    <a:pt x="1" y="732"/>
                  </a:lnTo>
                  <a:lnTo>
                    <a:pt x="1654" y="808"/>
                  </a:lnTo>
                  <a:lnTo>
                    <a:pt x="1768" y="117"/>
                  </a:lnTo>
                  <a:lnTo>
                    <a:pt x="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5072525" y="3204350"/>
              <a:ext cx="46900" cy="32125"/>
            </a:xfrm>
            <a:custGeom>
              <a:rect b="b" l="l" r="r" t="t"/>
              <a:pathLst>
                <a:path extrusionOk="0" h="1285" w="1876">
                  <a:moveTo>
                    <a:pt x="189" y="0"/>
                  </a:moveTo>
                  <a:lnTo>
                    <a:pt x="0" y="1207"/>
                  </a:lnTo>
                  <a:lnTo>
                    <a:pt x="1679" y="1284"/>
                  </a:lnTo>
                  <a:lnTo>
                    <a:pt x="1876" y="88"/>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4980225" y="3488125"/>
              <a:ext cx="34725" cy="28025"/>
            </a:xfrm>
            <a:custGeom>
              <a:rect b="b" l="l" r="r" t="t"/>
              <a:pathLst>
                <a:path extrusionOk="0" h="1121" w="1389">
                  <a:moveTo>
                    <a:pt x="178" y="1"/>
                  </a:moveTo>
                  <a:lnTo>
                    <a:pt x="0" y="1035"/>
                  </a:lnTo>
                  <a:lnTo>
                    <a:pt x="1223" y="1121"/>
                  </a:lnTo>
                  <a:lnTo>
                    <a:pt x="1388" y="57"/>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4925800" y="3485600"/>
              <a:ext cx="41200" cy="27175"/>
            </a:xfrm>
            <a:custGeom>
              <a:rect b="b" l="l" r="r" t="t"/>
              <a:pathLst>
                <a:path extrusionOk="0" h="1087" w="1648">
                  <a:moveTo>
                    <a:pt x="175" y="1"/>
                  </a:moveTo>
                  <a:lnTo>
                    <a:pt x="0" y="983"/>
                  </a:lnTo>
                  <a:lnTo>
                    <a:pt x="1471" y="1087"/>
                  </a:lnTo>
                  <a:lnTo>
                    <a:pt x="1647" y="70"/>
                  </a:lnTo>
                  <a:lnTo>
                    <a:pt x="1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4973950" y="3531400"/>
              <a:ext cx="34125" cy="20175"/>
            </a:xfrm>
            <a:custGeom>
              <a:rect b="b" l="l" r="r" t="t"/>
              <a:pathLst>
                <a:path extrusionOk="0" h="807" w="1365">
                  <a:moveTo>
                    <a:pt x="130" y="0"/>
                  </a:moveTo>
                  <a:lnTo>
                    <a:pt x="1" y="749"/>
                  </a:lnTo>
                  <a:lnTo>
                    <a:pt x="1252" y="807"/>
                  </a:lnTo>
                  <a:lnTo>
                    <a:pt x="1364" y="86"/>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4966425" y="3567525"/>
              <a:ext cx="36125" cy="28325"/>
            </a:xfrm>
            <a:custGeom>
              <a:rect b="b" l="l" r="r" t="t"/>
              <a:pathLst>
                <a:path extrusionOk="0" h="1133" w="1445">
                  <a:moveTo>
                    <a:pt x="181" y="1"/>
                  </a:moveTo>
                  <a:lnTo>
                    <a:pt x="0" y="1044"/>
                  </a:lnTo>
                  <a:lnTo>
                    <a:pt x="1276" y="1133"/>
                  </a:lnTo>
                  <a:lnTo>
                    <a:pt x="1445" y="59"/>
                  </a:lnTo>
                  <a:lnTo>
                    <a:pt x="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4911650" y="3565000"/>
              <a:ext cx="41625" cy="27400"/>
            </a:xfrm>
            <a:custGeom>
              <a:rect b="b" l="l" r="r" t="t"/>
              <a:pathLst>
                <a:path extrusionOk="0" h="1096" w="1665">
                  <a:moveTo>
                    <a:pt x="176" y="1"/>
                  </a:moveTo>
                  <a:lnTo>
                    <a:pt x="0" y="991"/>
                  </a:lnTo>
                  <a:lnTo>
                    <a:pt x="1487" y="1095"/>
                  </a:lnTo>
                  <a:lnTo>
                    <a:pt x="1664" y="70"/>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4919150" y="3527600"/>
              <a:ext cx="40450" cy="21700"/>
            </a:xfrm>
            <a:custGeom>
              <a:rect b="b" l="l" r="r" t="t"/>
              <a:pathLst>
                <a:path extrusionOk="0" h="868" w="1618">
                  <a:moveTo>
                    <a:pt x="142" y="0"/>
                  </a:moveTo>
                  <a:lnTo>
                    <a:pt x="0" y="799"/>
                  </a:lnTo>
                  <a:lnTo>
                    <a:pt x="1485" y="868"/>
                  </a:lnTo>
                  <a:lnTo>
                    <a:pt x="1618" y="103"/>
                  </a:lnTo>
                  <a:lnTo>
                    <a:pt x="1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4933275" y="3448000"/>
              <a:ext cx="40100" cy="21900"/>
            </a:xfrm>
            <a:custGeom>
              <a:rect b="b" l="l" r="r" t="t"/>
              <a:pathLst>
                <a:path extrusionOk="0" h="876" w="1604">
                  <a:moveTo>
                    <a:pt x="143" y="1"/>
                  </a:moveTo>
                  <a:lnTo>
                    <a:pt x="0" y="808"/>
                  </a:lnTo>
                  <a:lnTo>
                    <a:pt x="1469" y="876"/>
                  </a:lnTo>
                  <a:lnTo>
                    <a:pt x="1603" y="102"/>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4902550" y="3607200"/>
              <a:ext cx="43275" cy="37600"/>
            </a:xfrm>
            <a:custGeom>
              <a:rect b="b" l="l" r="r" t="t"/>
              <a:pathLst>
                <a:path extrusionOk="0" h="1504" w="1731">
                  <a:moveTo>
                    <a:pt x="241" y="0"/>
                  </a:moveTo>
                  <a:lnTo>
                    <a:pt x="1" y="1353"/>
                  </a:lnTo>
                  <a:lnTo>
                    <a:pt x="1489" y="1503"/>
                  </a:lnTo>
                  <a:lnTo>
                    <a:pt x="1730" y="104"/>
                  </a:lnTo>
                  <a:lnTo>
                    <a:pt x="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4957275" y="3611000"/>
              <a:ext cx="38350" cy="38925"/>
            </a:xfrm>
            <a:custGeom>
              <a:rect b="b" l="l" r="r" t="t"/>
              <a:pathLst>
                <a:path extrusionOk="0" h="1557" w="1534">
                  <a:moveTo>
                    <a:pt x="247" y="1"/>
                  </a:moveTo>
                  <a:lnTo>
                    <a:pt x="1" y="1423"/>
                  </a:lnTo>
                  <a:lnTo>
                    <a:pt x="1306" y="1556"/>
                  </a:lnTo>
                  <a:lnTo>
                    <a:pt x="1534" y="91"/>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4947375" y="3368400"/>
              <a:ext cx="39750" cy="22100"/>
            </a:xfrm>
            <a:custGeom>
              <a:rect b="b" l="l" r="r" t="t"/>
              <a:pathLst>
                <a:path extrusionOk="0" h="884" w="1590">
                  <a:moveTo>
                    <a:pt x="145" y="1"/>
                  </a:moveTo>
                  <a:lnTo>
                    <a:pt x="0" y="817"/>
                  </a:lnTo>
                  <a:lnTo>
                    <a:pt x="1455" y="884"/>
                  </a:lnTo>
                  <a:lnTo>
                    <a:pt x="1590" y="103"/>
                  </a:lnTo>
                  <a:lnTo>
                    <a:pt x="1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4939950" y="3406250"/>
              <a:ext cx="40775" cy="26925"/>
            </a:xfrm>
            <a:custGeom>
              <a:rect b="b" l="l" r="r" t="t"/>
              <a:pathLst>
                <a:path extrusionOk="0" h="1077" w="1631">
                  <a:moveTo>
                    <a:pt x="173" y="0"/>
                  </a:moveTo>
                  <a:lnTo>
                    <a:pt x="0" y="975"/>
                  </a:lnTo>
                  <a:lnTo>
                    <a:pt x="1457" y="1077"/>
                  </a:lnTo>
                  <a:lnTo>
                    <a:pt x="1631" y="68"/>
                  </a:lnTo>
                  <a:lnTo>
                    <a:pt x="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4674550" y="3501850"/>
              <a:ext cx="1229550" cy="786750"/>
            </a:xfrm>
            <a:custGeom>
              <a:rect b="b" l="l" r="r" t="t"/>
              <a:pathLst>
                <a:path extrusionOk="0" h="31470" w="49182">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4666900" y="3494150"/>
              <a:ext cx="1243575" cy="802025"/>
            </a:xfrm>
            <a:custGeom>
              <a:rect b="b" l="l" r="r" t="t"/>
              <a:pathLst>
                <a:path extrusionOk="0" h="32081" w="49743">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4674550" y="3634650"/>
              <a:ext cx="288050" cy="195200"/>
            </a:xfrm>
            <a:custGeom>
              <a:rect b="b" l="l" r="r" t="t"/>
              <a:pathLst>
                <a:path extrusionOk="0" h="7808" w="11522">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4666900" y="3627000"/>
              <a:ext cx="304825" cy="210500"/>
            </a:xfrm>
            <a:custGeom>
              <a:rect b="b" l="l" r="r" t="t"/>
              <a:pathLst>
                <a:path extrusionOk="0" h="8420" w="12193">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38"/>
          <p:cNvSpPr txBox="1"/>
          <p:nvPr>
            <p:ph type="title"/>
          </p:nvPr>
        </p:nvSpPr>
        <p:spPr>
          <a:xfrm>
            <a:off x="724550" y="877875"/>
            <a:ext cx="10095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8" name="Google Shape;528;p38"/>
          <p:cNvSpPr txBox="1"/>
          <p:nvPr>
            <p:ph idx="2" type="body"/>
          </p:nvPr>
        </p:nvSpPr>
        <p:spPr>
          <a:xfrm>
            <a:off x="372425" y="1320225"/>
            <a:ext cx="5700300" cy="365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300"/>
              <a:t>A keylogger is an insidious form of </a:t>
            </a:r>
            <a:r>
              <a:rPr lang="en" sz="1300">
                <a:uFill>
                  <a:noFill/>
                </a:uFill>
                <a:hlinkClick r:id="rId3"/>
              </a:rPr>
              <a:t>spyware</a:t>
            </a:r>
            <a:r>
              <a:rPr lang="en" sz="1300"/>
              <a:t>. You enter sensitive data onto your keyboard, believing nobody is watching. In fact, keylogging software is hard at work logging everything that you type.</a:t>
            </a:r>
            <a:endParaRPr sz="1300"/>
          </a:p>
          <a:p>
            <a:pPr indent="-317500" lvl="0" marL="457200" rtl="0" algn="l">
              <a:lnSpc>
                <a:spcPct val="150000"/>
              </a:lnSpc>
              <a:spcBef>
                <a:spcPts val="0"/>
              </a:spcBef>
              <a:spcAft>
                <a:spcPts val="0"/>
              </a:spcAft>
              <a:buSzPts val="1400"/>
              <a:buChar char="●"/>
            </a:pPr>
            <a:r>
              <a:rPr lang="en" sz="1300"/>
              <a:t>Keyloggers are activity-monitoring software programs that give hackers access to your personal data. The passwords and credit card numbers you type, the web pages you visit – all by logging your keyboard strokes. The software is installed on your computer, and records everything you type. Then it sends this log file to a server, where cybercriminals wait to make use of all this sensitive information.</a:t>
            </a:r>
            <a:endParaRPr/>
          </a:p>
          <a:p>
            <a:pPr indent="0" lvl="0" marL="0" rtl="0" algn="l">
              <a:spcBef>
                <a:spcPts val="120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Honey Pot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34" name="Google Shape;534;p39"/>
          <p:cNvSpPr txBox="1"/>
          <p:nvPr>
            <p:ph idx="2" type="body"/>
          </p:nvPr>
        </p:nvSpPr>
        <p:spPr>
          <a:xfrm>
            <a:off x="724550" y="1185200"/>
            <a:ext cx="5047500" cy="1714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A security mechanism that creates a virtual trap to lure </a:t>
            </a:r>
            <a:r>
              <a:rPr lang="en">
                <a:uFill>
                  <a:noFill/>
                </a:uFill>
                <a:hlinkClick r:id="rId3"/>
              </a:rPr>
              <a:t>attackers</a:t>
            </a:r>
            <a:r>
              <a:rPr lang="en"/>
              <a:t>.</a:t>
            </a:r>
            <a:endParaRPr/>
          </a:p>
          <a:p>
            <a:pPr indent="-317500" lvl="0" marL="457200" rtl="0" algn="l">
              <a:lnSpc>
                <a:spcPct val="150000"/>
              </a:lnSpc>
              <a:spcBef>
                <a:spcPts val="1000"/>
              </a:spcBef>
              <a:spcAft>
                <a:spcPts val="0"/>
              </a:spcAft>
              <a:buSzPts val="1400"/>
              <a:buChar char="●"/>
            </a:pPr>
            <a:r>
              <a:rPr lang="en"/>
              <a:t>An intentionally compromised computer system allows attackers to exploit </a:t>
            </a:r>
            <a:r>
              <a:rPr lang="en">
                <a:uFill>
                  <a:noFill/>
                </a:uFill>
                <a:hlinkClick r:id="rId4"/>
              </a:rPr>
              <a:t>vulnerabilities</a:t>
            </a:r>
            <a:r>
              <a:rPr lang="en"/>
              <a:t> so you can study them to improve your security policies.</a:t>
            </a:r>
            <a:endParaRPr/>
          </a:p>
          <a:p>
            <a:pPr indent="-317500" lvl="0" marL="457200" rtl="0" algn="l">
              <a:lnSpc>
                <a:spcPct val="150000"/>
              </a:lnSpc>
              <a:spcBef>
                <a:spcPts val="1000"/>
              </a:spcBef>
              <a:spcAft>
                <a:spcPts val="0"/>
              </a:spcAft>
              <a:buSzPts val="1400"/>
              <a:buChar char="●"/>
            </a:pPr>
            <a:r>
              <a:rPr lang="en"/>
              <a:t>You can apply a honeypot to any computing resource from software and networks to file servers and routers.</a:t>
            </a:r>
            <a:endParaRPr/>
          </a:p>
          <a:p>
            <a:pPr indent="0" lvl="0" marL="0" rtl="0" algn="l">
              <a:lnSpc>
                <a:spcPct val="150000"/>
              </a:lnSpc>
              <a:spcBef>
                <a:spcPts val="1000"/>
              </a:spcBef>
              <a:spcAft>
                <a:spcPts val="1000"/>
              </a:spcAft>
              <a:buNone/>
            </a:pPr>
            <a:r>
              <a:t/>
            </a:r>
            <a:endParaRPr/>
          </a:p>
        </p:txBody>
      </p:sp>
      <p:sp>
        <p:nvSpPr>
          <p:cNvPr id="535" name="Google Shape;535;p39"/>
          <p:cNvSpPr/>
          <p:nvPr/>
        </p:nvSpPr>
        <p:spPr>
          <a:xfrm>
            <a:off x="6838327" y="1780500"/>
            <a:ext cx="185941" cy="256670"/>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6838327" y="1780500"/>
            <a:ext cx="185941" cy="256670"/>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7215920" y="2035702"/>
            <a:ext cx="323359" cy="245320"/>
          </a:xfrm>
          <a:custGeom>
            <a:rect b="b" l="l" r="r" t="t"/>
            <a:pathLst>
              <a:path extrusionOk="0" h="28726" w="37864">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6959045" y="1654097"/>
            <a:ext cx="82795" cy="129671"/>
          </a:xfrm>
          <a:custGeom>
            <a:rect b="b" l="l" r="r" t="t"/>
            <a:pathLst>
              <a:path extrusionOk="0" h="15184" w="9695">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39"/>
          <p:cNvGrpSpPr/>
          <p:nvPr/>
        </p:nvGrpSpPr>
        <p:grpSpPr>
          <a:xfrm>
            <a:off x="6051866" y="1645112"/>
            <a:ext cx="2560358" cy="1775697"/>
            <a:chOff x="-80975" y="268100"/>
            <a:chExt cx="7462425" cy="5175450"/>
          </a:xfrm>
        </p:grpSpPr>
        <p:sp>
          <p:nvSpPr>
            <p:cNvPr id="540" name="Google Shape;540;p39"/>
            <p:cNvSpPr/>
            <p:nvPr/>
          </p:nvSpPr>
          <p:spPr>
            <a:xfrm>
              <a:off x="-80975" y="268100"/>
              <a:ext cx="7314275" cy="4868075"/>
            </a:xfrm>
            <a:custGeom>
              <a:rect b="b" l="l" r="r" t="t"/>
              <a:pathLst>
                <a:path extrusionOk="0" h="194723" w="292571">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a:off x="3119875" y="3591575"/>
              <a:ext cx="4247525" cy="1757475"/>
            </a:xfrm>
            <a:custGeom>
              <a:rect b="b" l="l" r="r" t="t"/>
              <a:pathLst>
                <a:path extrusionOk="0" h="70299" w="169901">
                  <a:moveTo>
                    <a:pt x="0" y="1"/>
                  </a:moveTo>
                  <a:lnTo>
                    <a:pt x="31404" y="70298"/>
                  </a:lnTo>
                  <a:lnTo>
                    <a:pt x="169901" y="61886"/>
                  </a:lnTo>
                  <a:lnTo>
                    <a:pt x="760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3104850" y="3579075"/>
              <a:ext cx="4276600" cy="1782500"/>
            </a:xfrm>
            <a:custGeom>
              <a:rect b="b" l="l" r="r" t="t"/>
              <a:pathLst>
                <a:path extrusionOk="0" h="71300" w="171064">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3119875" y="3591575"/>
              <a:ext cx="834975" cy="1839450"/>
            </a:xfrm>
            <a:custGeom>
              <a:rect b="b" l="l" r="r" t="t"/>
              <a:pathLst>
                <a:path extrusionOk="0" h="73578" w="33399">
                  <a:moveTo>
                    <a:pt x="0" y="1"/>
                  </a:moveTo>
                  <a:lnTo>
                    <a:pt x="0" y="4686"/>
                  </a:lnTo>
                  <a:lnTo>
                    <a:pt x="23614" y="67529"/>
                  </a:lnTo>
                  <a:lnTo>
                    <a:pt x="33399" y="73577"/>
                  </a:lnTo>
                  <a:lnTo>
                    <a:pt x="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p:nvPr/>
          </p:nvSpPr>
          <p:spPr>
            <a:xfrm>
              <a:off x="3107450" y="3579100"/>
              <a:ext cx="862650" cy="1864450"/>
            </a:xfrm>
            <a:custGeom>
              <a:rect b="b" l="l" r="r" t="t"/>
              <a:pathLst>
                <a:path extrusionOk="0" h="74578" w="34506">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3476500" y="3664075"/>
              <a:ext cx="1539950" cy="1177350"/>
            </a:xfrm>
            <a:custGeom>
              <a:rect b="b" l="l" r="r" t="t"/>
              <a:pathLst>
                <a:path extrusionOk="0" h="47094" w="61598">
                  <a:moveTo>
                    <a:pt x="29236" y="1"/>
                  </a:moveTo>
                  <a:lnTo>
                    <a:pt x="0" y="4691"/>
                  </a:lnTo>
                  <a:lnTo>
                    <a:pt x="22321" y="47094"/>
                  </a:lnTo>
                  <a:lnTo>
                    <a:pt x="61598" y="37941"/>
                  </a:lnTo>
                  <a:lnTo>
                    <a:pt x="292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3461475" y="3651625"/>
              <a:ext cx="1570550" cy="1202225"/>
            </a:xfrm>
            <a:custGeom>
              <a:rect b="b" l="l" r="r" t="t"/>
              <a:pathLst>
                <a:path extrusionOk="0" h="48089" w="62822">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4034500" y="4612575"/>
              <a:ext cx="981950" cy="256725"/>
            </a:xfrm>
            <a:custGeom>
              <a:rect b="b" l="l" r="r" t="t"/>
              <a:pathLst>
                <a:path extrusionOk="0" h="10269" w="39278">
                  <a:moveTo>
                    <a:pt x="39278" y="1"/>
                  </a:moveTo>
                  <a:lnTo>
                    <a:pt x="1" y="9154"/>
                  </a:lnTo>
                  <a:lnTo>
                    <a:pt x="1" y="10269"/>
                  </a:lnTo>
                  <a:lnTo>
                    <a:pt x="38607" y="2457"/>
                  </a:lnTo>
                  <a:lnTo>
                    <a:pt x="392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4021875" y="4600050"/>
              <a:ext cx="1008800" cy="281775"/>
            </a:xfrm>
            <a:custGeom>
              <a:rect b="b" l="l" r="r" t="t"/>
              <a:pathLst>
                <a:path extrusionOk="0" h="11271" w="40352">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4176900" y="3978375"/>
              <a:ext cx="146775" cy="88075"/>
            </a:xfrm>
            <a:custGeom>
              <a:rect b="b" l="l" r="r" t="t"/>
              <a:pathLst>
                <a:path extrusionOk="0" h="3523" w="5871">
                  <a:moveTo>
                    <a:pt x="4111" y="0"/>
                  </a:moveTo>
                  <a:lnTo>
                    <a:pt x="1" y="1084"/>
                  </a:lnTo>
                  <a:lnTo>
                    <a:pt x="1651" y="3523"/>
                  </a:lnTo>
                  <a:lnTo>
                    <a:pt x="5870" y="2382"/>
                  </a:lnTo>
                  <a:lnTo>
                    <a:pt x="411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4405725" y="4311375"/>
              <a:ext cx="169625" cy="101575"/>
            </a:xfrm>
            <a:custGeom>
              <a:rect b="b" l="l" r="r" t="t"/>
              <a:pathLst>
                <a:path extrusionOk="0" h="4063" w="6785">
                  <a:moveTo>
                    <a:pt x="4782" y="0"/>
                  </a:moveTo>
                  <a:lnTo>
                    <a:pt x="1" y="1293"/>
                  </a:lnTo>
                  <a:lnTo>
                    <a:pt x="1869" y="4063"/>
                  </a:lnTo>
                  <a:lnTo>
                    <a:pt x="6785" y="2717"/>
                  </a:lnTo>
                  <a:lnTo>
                    <a:pt x="4782"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a:off x="4090900" y="3856225"/>
              <a:ext cx="129900" cy="67400"/>
            </a:xfrm>
            <a:custGeom>
              <a:rect b="b" l="l" r="r" t="t"/>
              <a:pathLst>
                <a:path extrusionOk="0" h="2696" w="5196">
                  <a:moveTo>
                    <a:pt x="3950" y="0"/>
                  </a:moveTo>
                  <a:lnTo>
                    <a:pt x="1" y="876"/>
                  </a:lnTo>
                  <a:lnTo>
                    <a:pt x="1229" y="2696"/>
                  </a:lnTo>
                  <a:lnTo>
                    <a:pt x="5195" y="1686"/>
                  </a:lnTo>
                  <a:lnTo>
                    <a:pt x="395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9"/>
            <p:cNvSpPr/>
            <p:nvPr/>
          </p:nvSpPr>
          <p:spPr>
            <a:xfrm>
              <a:off x="4281625" y="4130000"/>
              <a:ext cx="172450" cy="114225"/>
            </a:xfrm>
            <a:custGeom>
              <a:rect b="b" l="l" r="r" t="t"/>
              <a:pathLst>
                <a:path extrusionOk="0" h="4569" w="6898">
                  <a:moveTo>
                    <a:pt x="4394" y="1"/>
                  </a:moveTo>
                  <a:lnTo>
                    <a:pt x="1" y="1211"/>
                  </a:lnTo>
                  <a:lnTo>
                    <a:pt x="2269" y="4569"/>
                  </a:lnTo>
                  <a:lnTo>
                    <a:pt x="6898" y="3389"/>
                  </a:lnTo>
                  <a:lnTo>
                    <a:pt x="439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4482250" y="4199575"/>
              <a:ext cx="150700" cy="92650"/>
            </a:xfrm>
            <a:custGeom>
              <a:rect b="b" l="l" r="r" t="t"/>
              <a:pathLst>
                <a:path extrusionOk="0" h="3706" w="6028">
                  <a:moveTo>
                    <a:pt x="3968" y="0"/>
                  </a:moveTo>
                  <a:lnTo>
                    <a:pt x="1" y="1010"/>
                  </a:lnTo>
                  <a:lnTo>
                    <a:pt x="1986" y="3706"/>
                  </a:lnTo>
                  <a:lnTo>
                    <a:pt x="6027" y="2613"/>
                  </a:lnTo>
                  <a:lnTo>
                    <a:pt x="396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4348350" y="4229300"/>
              <a:ext cx="166250" cy="99825"/>
            </a:xfrm>
            <a:custGeom>
              <a:rect b="b" l="l" r="r" t="t"/>
              <a:pathLst>
                <a:path extrusionOk="0" h="3993" w="6650">
                  <a:moveTo>
                    <a:pt x="4656" y="0"/>
                  </a:moveTo>
                  <a:lnTo>
                    <a:pt x="1" y="1184"/>
                  </a:lnTo>
                  <a:lnTo>
                    <a:pt x="1895" y="3993"/>
                  </a:lnTo>
                  <a:lnTo>
                    <a:pt x="6650" y="2704"/>
                  </a:lnTo>
                  <a:lnTo>
                    <a:pt x="4656"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a:off x="3978775" y="3882025"/>
              <a:ext cx="125650" cy="70250"/>
            </a:xfrm>
            <a:custGeom>
              <a:rect b="b" l="l" r="r" t="t"/>
              <a:pathLst>
                <a:path extrusionOk="0" h="2810" w="5026">
                  <a:moveTo>
                    <a:pt x="3780" y="0"/>
                  </a:moveTo>
                  <a:lnTo>
                    <a:pt x="1" y="832"/>
                  </a:lnTo>
                  <a:lnTo>
                    <a:pt x="1224" y="2809"/>
                  </a:lnTo>
                  <a:lnTo>
                    <a:pt x="5026" y="1838"/>
                  </a:lnTo>
                  <a:lnTo>
                    <a:pt x="378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4228075" y="4052400"/>
              <a:ext cx="152850" cy="93300"/>
            </a:xfrm>
            <a:custGeom>
              <a:rect b="b" l="l" r="r" t="t"/>
              <a:pathLst>
                <a:path extrusionOk="0" h="3732" w="6114">
                  <a:moveTo>
                    <a:pt x="4250" y="0"/>
                  </a:moveTo>
                  <a:lnTo>
                    <a:pt x="0" y="1150"/>
                  </a:lnTo>
                  <a:lnTo>
                    <a:pt x="1746" y="3732"/>
                  </a:lnTo>
                  <a:lnTo>
                    <a:pt x="6114" y="2526"/>
                  </a:lnTo>
                  <a:lnTo>
                    <a:pt x="425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
            <p:cNvSpPr/>
            <p:nvPr/>
          </p:nvSpPr>
          <p:spPr>
            <a:xfrm>
              <a:off x="4131625" y="3912950"/>
              <a:ext cx="137400" cy="77850"/>
            </a:xfrm>
            <a:custGeom>
              <a:rect b="b" l="l" r="r" t="t"/>
              <a:pathLst>
                <a:path extrusionOk="0" h="3114" w="5496">
                  <a:moveTo>
                    <a:pt x="3993" y="0"/>
                  </a:moveTo>
                  <a:lnTo>
                    <a:pt x="0" y="1015"/>
                  </a:lnTo>
                  <a:lnTo>
                    <a:pt x="1415" y="3114"/>
                  </a:lnTo>
                  <a:lnTo>
                    <a:pt x="5495" y="2034"/>
                  </a:lnTo>
                  <a:lnTo>
                    <a:pt x="399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9"/>
            <p:cNvSpPr/>
            <p:nvPr/>
          </p:nvSpPr>
          <p:spPr>
            <a:xfrm>
              <a:off x="3773675" y="4000675"/>
              <a:ext cx="143725" cy="85600"/>
            </a:xfrm>
            <a:custGeom>
              <a:rect b="b" l="l" r="r" t="t"/>
              <a:pathLst>
                <a:path extrusionOk="0" h="3424" w="5749">
                  <a:moveTo>
                    <a:pt x="4512" y="1"/>
                  </a:moveTo>
                  <a:lnTo>
                    <a:pt x="1" y="1150"/>
                  </a:lnTo>
                  <a:lnTo>
                    <a:pt x="1259" y="3423"/>
                  </a:lnTo>
                  <a:lnTo>
                    <a:pt x="5749" y="2239"/>
                  </a:lnTo>
                  <a:lnTo>
                    <a:pt x="451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p:nvPr/>
          </p:nvSpPr>
          <p:spPr>
            <a:xfrm>
              <a:off x="3720550" y="4105850"/>
              <a:ext cx="112275" cy="85700"/>
            </a:xfrm>
            <a:custGeom>
              <a:rect b="b" l="l" r="r" t="t"/>
              <a:pathLst>
                <a:path extrusionOk="0" h="3428" w="4491">
                  <a:moveTo>
                    <a:pt x="3053" y="0"/>
                  </a:moveTo>
                  <a:lnTo>
                    <a:pt x="1" y="806"/>
                  </a:lnTo>
                  <a:lnTo>
                    <a:pt x="1390" y="3427"/>
                  </a:lnTo>
                  <a:lnTo>
                    <a:pt x="4490" y="2591"/>
                  </a:lnTo>
                  <a:lnTo>
                    <a:pt x="305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p:nvPr/>
          </p:nvSpPr>
          <p:spPr>
            <a:xfrm>
              <a:off x="3945250" y="3829775"/>
              <a:ext cx="118025" cy="58050"/>
            </a:xfrm>
            <a:custGeom>
              <a:rect b="b" l="l" r="r" t="t"/>
              <a:pathLst>
                <a:path extrusionOk="0" h="2322" w="4721">
                  <a:moveTo>
                    <a:pt x="3710" y="0"/>
                  </a:moveTo>
                  <a:lnTo>
                    <a:pt x="0" y="762"/>
                  </a:lnTo>
                  <a:lnTo>
                    <a:pt x="967" y="2321"/>
                  </a:lnTo>
                  <a:lnTo>
                    <a:pt x="4721" y="1494"/>
                  </a:lnTo>
                  <a:lnTo>
                    <a:pt x="371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9"/>
            <p:cNvSpPr/>
            <p:nvPr/>
          </p:nvSpPr>
          <p:spPr>
            <a:xfrm>
              <a:off x="3733525" y="3931775"/>
              <a:ext cx="144575" cy="82550"/>
            </a:xfrm>
            <a:custGeom>
              <a:rect b="b" l="l" r="r" t="t"/>
              <a:pathLst>
                <a:path extrusionOk="0" h="3302" w="5783">
                  <a:moveTo>
                    <a:pt x="4590" y="0"/>
                  </a:moveTo>
                  <a:lnTo>
                    <a:pt x="0" y="1011"/>
                  </a:lnTo>
                  <a:lnTo>
                    <a:pt x="1272" y="3301"/>
                  </a:lnTo>
                  <a:lnTo>
                    <a:pt x="5783" y="2152"/>
                  </a:lnTo>
                  <a:lnTo>
                    <a:pt x="459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
            <p:cNvSpPr/>
            <p:nvPr/>
          </p:nvSpPr>
          <p:spPr>
            <a:xfrm>
              <a:off x="3834000" y="3852300"/>
              <a:ext cx="118125" cy="60450"/>
            </a:xfrm>
            <a:custGeom>
              <a:rect b="b" l="l" r="r" t="t"/>
              <a:pathLst>
                <a:path extrusionOk="0" h="2418" w="4725">
                  <a:moveTo>
                    <a:pt x="3754" y="1"/>
                  </a:moveTo>
                  <a:lnTo>
                    <a:pt x="0" y="767"/>
                  </a:lnTo>
                  <a:lnTo>
                    <a:pt x="915" y="2417"/>
                  </a:lnTo>
                  <a:lnTo>
                    <a:pt x="4725" y="1573"/>
                  </a:lnTo>
                  <a:lnTo>
                    <a:pt x="375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9"/>
            <p:cNvSpPr/>
            <p:nvPr/>
          </p:nvSpPr>
          <p:spPr>
            <a:xfrm>
              <a:off x="3641950" y="3960850"/>
              <a:ext cx="106500" cy="76750"/>
            </a:xfrm>
            <a:custGeom>
              <a:rect b="b" l="l" r="r" t="t"/>
              <a:pathLst>
                <a:path extrusionOk="0" h="3070" w="4260">
                  <a:moveTo>
                    <a:pt x="2984" y="0"/>
                  </a:moveTo>
                  <a:lnTo>
                    <a:pt x="1" y="662"/>
                  </a:lnTo>
                  <a:lnTo>
                    <a:pt x="1272" y="3070"/>
                  </a:lnTo>
                  <a:lnTo>
                    <a:pt x="4260" y="2308"/>
                  </a:lnTo>
                  <a:lnTo>
                    <a:pt x="298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9"/>
            <p:cNvSpPr/>
            <p:nvPr/>
          </p:nvSpPr>
          <p:spPr>
            <a:xfrm>
              <a:off x="3701175" y="3875050"/>
              <a:ext cx="138600" cy="66775"/>
            </a:xfrm>
            <a:custGeom>
              <a:rect b="b" l="l" r="r" t="t"/>
              <a:pathLst>
                <a:path extrusionOk="0" h="2671" w="5544">
                  <a:moveTo>
                    <a:pt x="4625" y="1"/>
                  </a:moveTo>
                  <a:lnTo>
                    <a:pt x="1" y="946"/>
                  </a:lnTo>
                  <a:lnTo>
                    <a:pt x="959" y="2670"/>
                  </a:lnTo>
                  <a:lnTo>
                    <a:pt x="5544" y="1655"/>
                  </a:lnTo>
                  <a:lnTo>
                    <a:pt x="4625"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9"/>
            <p:cNvSpPr/>
            <p:nvPr/>
          </p:nvSpPr>
          <p:spPr>
            <a:xfrm>
              <a:off x="4061300" y="4009925"/>
              <a:ext cx="139800" cy="88550"/>
            </a:xfrm>
            <a:custGeom>
              <a:rect b="b" l="l" r="r" t="t"/>
              <a:pathLst>
                <a:path extrusionOk="0" h="3542" w="5592">
                  <a:moveTo>
                    <a:pt x="3941" y="1"/>
                  </a:moveTo>
                  <a:lnTo>
                    <a:pt x="0" y="1042"/>
                  </a:lnTo>
                  <a:lnTo>
                    <a:pt x="1546" y="3541"/>
                  </a:lnTo>
                  <a:lnTo>
                    <a:pt x="5591" y="2444"/>
                  </a:lnTo>
                  <a:lnTo>
                    <a:pt x="394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9"/>
            <p:cNvSpPr/>
            <p:nvPr/>
          </p:nvSpPr>
          <p:spPr>
            <a:xfrm>
              <a:off x="4159150" y="4164950"/>
              <a:ext cx="162025" cy="111825"/>
            </a:xfrm>
            <a:custGeom>
              <a:rect b="b" l="l" r="r" t="t"/>
              <a:pathLst>
                <a:path extrusionOk="0" h="4473" w="6481">
                  <a:moveTo>
                    <a:pt x="4220" y="1"/>
                  </a:moveTo>
                  <a:lnTo>
                    <a:pt x="1" y="1163"/>
                  </a:lnTo>
                  <a:lnTo>
                    <a:pt x="2052" y="4473"/>
                  </a:lnTo>
                  <a:lnTo>
                    <a:pt x="6480" y="3345"/>
                  </a:lnTo>
                  <a:lnTo>
                    <a:pt x="422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9"/>
            <p:cNvSpPr/>
            <p:nvPr/>
          </p:nvSpPr>
          <p:spPr>
            <a:xfrm>
              <a:off x="3865225" y="3906725"/>
              <a:ext cx="127075" cy="74600"/>
            </a:xfrm>
            <a:custGeom>
              <a:rect b="b" l="l" r="r" t="t"/>
              <a:pathLst>
                <a:path extrusionOk="0" h="2984" w="5083">
                  <a:moveTo>
                    <a:pt x="3850" y="1"/>
                  </a:moveTo>
                  <a:lnTo>
                    <a:pt x="1" y="850"/>
                  </a:lnTo>
                  <a:lnTo>
                    <a:pt x="1185" y="2984"/>
                  </a:lnTo>
                  <a:lnTo>
                    <a:pt x="5082" y="1991"/>
                  </a:lnTo>
                  <a:lnTo>
                    <a:pt x="385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a:off x="3807875" y="4269025"/>
              <a:ext cx="123125" cy="99625"/>
            </a:xfrm>
            <a:custGeom>
              <a:rect b="b" l="l" r="r" t="t"/>
              <a:pathLst>
                <a:path extrusionOk="0" h="3985" w="4925">
                  <a:moveTo>
                    <a:pt x="3179" y="0"/>
                  </a:moveTo>
                  <a:lnTo>
                    <a:pt x="0" y="876"/>
                  </a:lnTo>
                  <a:lnTo>
                    <a:pt x="1650" y="3985"/>
                  </a:lnTo>
                  <a:lnTo>
                    <a:pt x="4925" y="3153"/>
                  </a:lnTo>
                  <a:lnTo>
                    <a:pt x="317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4109075" y="4085700"/>
              <a:ext cx="145675" cy="93525"/>
            </a:xfrm>
            <a:custGeom>
              <a:rect b="b" l="l" r="r" t="t"/>
              <a:pathLst>
                <a:path extrusionOk="0" h="3741" w="5827">
                  <a:moveTo>
                    <a:pt x="4077" y="1"/>
                  </a:moveTo>
                  <a:lnTo>
                    <a:pt x="1" y="1102"/>
                  </a:lnTo>
                  <a:lnTo>
                    <a:pt x="1638" y="3741"/>
                  </a:lnTo>
                  <a:lnTo>
                    <a:pt x="5827" y="2587"/>
                  </a:lnTo>
                  <a:lnTo>
                    <a:pt x="407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3903225" y="3971400"/>
              <a:ext cx="131975" cy="80900"/>
            </a:xfrm>
            <a:custGeom>
              <a:rect b="b" l="l" r="r" t="t"/>
              <a:pathLst>
                <a:path extrusionOk="0" h="3236" w="5279">
                  <a:moveTo>
                    <a:pt x="3933" y="0"/>
                  </a:moveTo>
                  <a:lnTo>
                    <a:pt x="1" y="1002"/>
                  </a:lnTo>
                  <a:lnTo>
                    <a:pt x="1237" y="3236"/>
                  </a:lnTo>
                  <a:lnTo>
                    <a:pt x="5278" y="2169"/>
                  </a:lnTo>
                  <a:lnTo>
                    <a:pt x="393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a:off x="4107350" y="4602575"/>
              <a:ext cx="152975" cy="101150"/>
            </a:xfrm>
            <a:custGeom>
              <a:rect b="b" l="l" r="r" t="t"/>
              <a:pathLst>
                <a:path extrusionOk="0" h="4046" w="6119">
                  <a:moveTo>
                    <a:pt x="4498" y="0"/>
                  </a:moveTo>
                  <a:lnTo>
                    <a:pt x="0" y="1145"/>
                  </a:lnTo>
                  <a:lnTo>
                    <a:pt x="1607" y="4046"/>
                  </a:lnTo>
                  <a:lnTo>
                    <a:pt x="6118" y="2926"/>
                  </a:lnTo>
                  <a:lnTo>
                    <a:pt x="449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3995425" y="3721250"/>
              <a:ext cx="146550" cy="89925"/>
            </a:xfrm>
            <a:custGeom>
              <a:rect b="b" l="l" r="r" t="t"/>
              <a:pathLst>
                <a:path extrusionOk="0" h="3597" w="5862">
                  <a:moveTo>
                    <a:pt x="3789" y="0"/>
                  </a:moveTo>
                  <a:lnTo>
                    <a:pt x="1" y="627"/>
                  </a:lnTo>
                  <a:lnTo>
                    <a:pt x="2008" y="3597"/>
                  </a:lnTo>
                  <a:lnTo>
                    <a:pt x="5862" y="2809"/>
                  </a:lnTo>
                  <a:lnTo>
                    <a:pt x="378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a:off x="3643700" y="3775450"/>
              <a:ext cx="164625" cy="107900"/>
            </a:xfrm>
            <a:custGeom>
              <a:rect b="b" l="l" r="r" t="t"/>
              <a:pathLst>
                <a:path extrusionOk="0" h="4316" w="6585">
                  <a:moveTo>
                    <a:pt x="4721" y="1"/>
                  </a:moveTo>
                  <a:lnTo>
                    <a:pt x="1" y="780"/>
                  </a:lnTo>
                  <a:lnTo>
                    <a:pt x="1960" y="4316"/>
                  </a:lnTo>
                  <a:lnTo>
                    <a:pt x="6585" y="3371"/>
                  </a:lnTo>
                  <a:lnTo>
                    <a:pt x="472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3813525" y="4071775"/>
              <a:ext cx="147750" cy="94400"/>
            </a:xfrm>
            <a:custGeom>
              <a:rect b="b" l="l" r="r" t="t"/>
              <a:pathLst>
                <a:path extrusionOk="0" h="3776" w="5910">
                  <a:moveTo>
                    <a:pt x="4490" y="0"/>
                  </a:moveTo>
                  <a:lnTo>
                    <a:pt x="1" y="1185"/>
                  </a:lnTo>
                  <a:lnTo>
                    <a:pt x="1437" y="3775"/>
                  </a:lnTo>
                  <a:lnTo>
                    <a:pt x="5909" y="2565"/>
                  </a:lnTo>
                  <a:lnTo>
                    <a:pt x="449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4085575" y="4296025"/>
              <a:ext cx="162325" cy="105625"/>
            </a:xfrm>
            <a:custGeom>
              <a:rect b="b" l="l" r="r" t="t"/>
              <a:pathLst>
                <a:path extrusionOk="0" h="4225" w="6493">
                  <a:moveTo>
                    <a:pt x="4681" y="0"/>
                  </a:moveTo>
                  <a:lnTo>
                    <a:pt x="0" y="1189"/>
                  </a:lnTo>
                  <a:lnTo>
                    <a:pt x="1681" y="4224"/>
                  </a:lnTo>
                  <a:lnTo>
                    <a:pt x="6493" y="2922"/>
                  </a:lnTo>
                  <a:lnTo>
                    <a:pt x="468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a:off x="4032000" y="4198700"/>
              <a:ext cx="161475" cy="111925"/>
            </a:xfrm>
            <a:custGeom>
              <a:rect b="b" l="l" r="r" t="t"/>
              <a:pathLst>
                <a:path extrusionOk="0" h="4477" w="6459">
                  <a:moveTo>
                    <a:pt x="4416" y="0"/>
                  </a:moveTo>
                  <a:lnTo>
                    <a:pt x="1" y="1215"/>
                  </a:lnTo>
                  <a:lnTo>
                    <a:pt x="1808" y="4477"/>
                  </a:lnTo>
                  <a:lnTo>
                    <a:pt x="6458" y="3297"/>
                  </a:lnTo>
                  <a:lnTo>
                    <a:pt x="4416"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4219675" y="4263250"/>
              <a:ext cx="159075" cy="101275"/>
            </a:xfrm>
            <a:custGeom>
              <a:rect b="b" l="l" r="r" t="t"/>
              <a:pathLst>
                <a:path extrusionOk="0" h="4051" w="6363">
                  <a:moveTo>
                    <a:pt x="4455" y="1"/>
                  </a:moveTo>
                  <a:lnTo>
                    <a:pt x="1" y="1137"/>
                  </a:lnTo>
                  <a:lnTo>
                    <a:pt x="1804" y="4050"/>
                  </a:lnTo>
                  <a:lnTo>
                    <a:pt x="6363" y="2818"/>
                  </a:lnTo>
                  <a:lnTo>
                    <a:pt x="4455"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3942425" y="4040425"/>
              <a:ext cx="140675" cy="91025"/>
            </a:xfrm>
            <a:custGeom>
              <a:rect b="b" l="l" r="r" t="t"/>
              <a:pathLst>
                <a:path extrusionOk="0" h="3641" w="5627">
                  <a:moveTo>
                    <a:pt x="4076" y="0"/>
                  </a:moveTo>
                  <a:lnTo>
                    <a:pt x="0" y="1076"/>
                  </a:lnTo>
                  <a:lnTo>
                    <a:pt x="1420" y="3640"/>
                  </a:lnTo>
                  <a:lnTo>
                    <a:pt x="5626" y="2504"/>
                  </a:lnTo>
                  <a:lnTo>
                    <a:pt x="4076"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4018625" y="3942775"/>
              <a:ext cx="131300" cy="78400"/>
            </a:xfrm>
            <a:custGeom>
              <a:rect b="b" l="l" r="r" t="t"/>
              <a:pathLst>
                <a:path extrusionOk="0" h="3136" w="5252">
                  <a:moveTo>
                    <a:pt x="3828" y="0"/>
                  </a:moveTo>
                  <a:lnTo>
                    <a:pt x="0" y="971"/>
                  </a:lnTo>
                  <a:lnTo>
                    <a:pt x="1337" y="3135"/>
                  </a:lnTo>
                  <a:lnTo>
                    <a:pt x="5252" y="2099"/>
                  </a:lnTo>
                  <a:lnTo>
                    <a:pt x="38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3986275" y="4117825"/>
              <a:ext cx="146900" cy="96250"/>
            </a:xfrm>
            <a:custGeom>
              <a:rect b="b" l="l" r="r" t="t"/>
              <a:pathLst>
                <a:path extrusionOk="0" h="3850" w="5876">
                  <a:moveTo>
                    <a:pt x="4242" y="0"/>
                  </a:moveTo>
                  <a:lnTo>
                    <a:pt x="1" y="1145"/>
                  </a:lnTo>
                  <a:lnTo>
                    <a:pt x="1499" y="3849"/>
                  </a:lnTo>
                  <a:lnTo>
                    <a:pt x="5875" y="2643"/>
                  </a:lnTo>
                  <a:lnTo>
                    <a:pt x="4242"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4274000" y="4348375"/>
              <a:ext cx="161350" cy="101500"/>
            </a:xfrm>
            <a:custGeom>
              <a:rect b="b" l="l" r="r" t="t"/>
              <a:pathLst>
                <a:path extrusionOk="0" h="4060" w="6454">
                  <a:moveTo>
                    <a:pt x="4586" y="1"/>
                  </a:moveTo>
                  <a:lnTo>
                    <a:pt x="1" y="1242"/>
                  </a:lnTo>
                  <a:lnTo>
                    <a:pt x="1747" y="4059"/>
                  </a:lnTo>
                  <a:lnTo>
                    <a:pt x="6454" y="2770"/>
                  </a:lnTo>
                  <a:lnTo>
                    <a:pt x="4586"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4184200" y="4469225"/>
              <a:ext cx="175600" cy="114000"/>
            </a:xfrm>
            <a:custGeom>
              <a:rect b="b" l="l" r="r" t="t"/>
              <a:pathLst>
                <a:path extrusionOk="0" h="4560" w="7024">
                  <a:moveTo>
                    <a:pt x="5034" y="0"/>
                  </a:moveTo>
                  <a:lnTo>
                    <a:pt x="0" y="1380"/>
                  </a:lnTo>
                  <a:lnTo>
                    <a:pt x="1760" y="4559"/>
                  </a:lnTo>
                  <a:lnTo>
                    <a:pt x="7024" y="3214"/>
                  </a:lnTo>
                  <a:lnTo>
                    <a:pt x="503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3857175" y="4362975"/>
              <a:ext cx="125425" cy="100500"/>
            </a:xfrm>
            <a:custGeom>
              <a:rect b="b" l="l" r="r" t="t"/>
              <a:pathLst>
                <a:path extrusionOk="0" h="4020" w="5017">
                  <a:moveTo>
                    <a:pt x="3288" y="0"/>
                  </a:moveTo>
                  <a:lnTo>
                    <a:pt x="1" y="836"/>
                  </a:lnTo>
                  <a:lnTo>
                    <a:pt x="1686" y="4019"/>
                  </a:lnTo>
                  <a:lnTo>
                    <a:pt x="5017" y="3118"/>
                  </a:lnTo>
                  <a:lnTo>
                    <a:pt x="328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a:off x="3763350" y="4185625"/>
              <a:ext cx="115625" cy="90175"/>
            </a:xfrm>
            <a:custGeom>
              <a:rect b="b" l="l" r="r" t="t"/>
              <a:pathLst>
                <a:path extrusionOk="0" h="3607" w="4625">
                  <a:moveTo>
                    <a:pt x="3114" y="1"/>
                  </a:moveTo>
                  <a:lnTo>
                    <a:pt x="0" y="846"/>
                  </a:lnTo>
                  <a:lnTo>
                    <a:pt x="1463" y="3606"/>
                  </a:lnTo>
                  <a:lnTo>
                    <a:pt x="4625" y="2731"/>
                  </a:lnTo>
                  <a:lnTo>
                    <a:pt x="311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4056075" y="4508175"/>
              <a:ext cx="155350" cy="107925"/>
            </a:xfrm>
            <a:custGeom>
              <a:rect b="b" l="l" r="r" t="t"/>
              <a:pathLst>
                <a:path extrusionOk="0" h="4317" w="6214">
                  <a:moveTo>
                    <a:pt x="4459" y="1"/>
                  </a:moveTo>
                  <a:lnTo>
                    <a:pt x="0" y="1225"/>
                  </a:lnTo>
                  <a:lnTo>
                    <a:pt x="1716" y="4316"/>
                  </a:lnTo>
                  <a:lnTo>
                    <a:pt x="6214" y="3171"/>
                  </a:lnTo>
                  <a:lnTo>
                    <a:pt x="445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a:off x="3857825" y="4150900"/>
              <a:ext cx="149275" cy="98450"/>
            </a:xfrm>
            <a:custGeom>
              <a:rect b="b" l="l" r="r" t="t"/>
              <a:pathLst>
                <a:path extrusionOk="0" h="3938" w="5971">
                  <a:moveTo>
                    <a:pt x="4473" y="1"/>
                  </a:moveTo>
                  <a:lnTo>
                    <a:pt x="1" y="1211"/>
                  </a:lnTo>
                  <a:lnTo>
                    <a:pt x="1512" y="3937"/>
                  </a:lnTo>
                  <a:lnTo>
                    <a:pt x="5971" y="2709"/>
                  </a:lnTo>
                  <a:lnTo>
                    <a:pt x="4473"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a:off x="4055750" y="3806375"/>
              <a:ext cx="123025" cy="56850"/>
            </a:xfrm>
            <a:custGeom>
              <a:rect b="b" l="l" r="r" t="t"/>
              <a:pathLst>
                <a:path extrusionOk="0" h="2274" w="4921">
                  <a:moveTo>
                    <a:pt x="3884" y="0"/>
                  </a:moveTo>
                  <a:lnTo>
                    <a:pt x="0" y="793"/>
                  </a:lnTo>
                  <a:lnTo>
                    <a:pt x="1002" y="2273"/>
                  </a:lnTo>
                  <a:lnTo>
                    <a:pt x="4921" y="1407"/>
                  </a:lnTo>
                  <a:lnTo>
                    <a:pt x="388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3610075" y="3902175"/>
              <a:ext cx="98000" cy="59875"/>
            </a:xfrm>
            <a:custGeom>
              <a:rect b="b" l="l" r="r" t="t"/>
              <a:pathLst>
                <a:path extrusionOk="0" h="2395" w="3920">
                  <a:moveTo>
                    <a:pt x="2957" y="0"/>
                  </a:moveTo>
                  <a:lnTo>
                    <a:pt x="0" y="605"/>
                  </a:lnTo>
                  <a:lnTo>
                    <a:pt x="949" y="2395"/>
                  </a:lnTo>
                  <a:lnTo>
                    <a:pt x="3919" y="1737"/>
                  </a:lnTo>
                  <a:lnTo>
                    <a:pt x="295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a:off x="3887000" y="3739850"/>
              <a:ext cx="140900" cy="93750"/>
            </a:xfrm>
            <a:custGeom>
              <a:rect b="b" l="l" r="r" t="t"/>
              <a:pathLst>
                <a:path extrusionOk="0" h="3750" w="5636">
                  <a:moveTo>
                    <a:pt x="3611" y="1"/>
                  </a:moveTo>
                  <a:lnTo>
                    <a:pt x="1" y="597"/>
                  </a:lnTo>
                  <a:lnTo>
                    <a:pt x="1956" y="3750"/>
                  </a:lnTo>
                  <a:lnTo>
                    <a:pt x="5635" y="3001"/>
                  </a:lnTo>
                  <a:lnTo>
                    <a:pt x="361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p:nvPr/>
          </p:nvSpPr>
          <p:spPr>
            <a:xfrm>
              <a:off x="3779225" y="3757700"/>
              <a:ext cx="139150" cy="98550"/>
            </a:xfrm>
            <a:custGeom>
              <a:rect b="b" l="l" r="r" t="t"/>
              <a:pathLst>
                <a:path extrusionOk="0" h="3942" w="5566">
                  <a:moveTo>
                    <a:pt x="3598" y="1"/>
                  </a:moveTo>
                  <a:lnTo>
                    <a:pt x="1" y="597"/>
                  </a:lnTo>
                  <a:lnTo>
                    <a:pt x="1852" y="3941"/>
                  </a:lnTo>
                  <a:lnTo>
                    <a:pt x="5566" y="3179"/>
                  </a:lnTo>
                  <a:lnTo>
                    <a:pt x="359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a:off x="3681800" y="4033675"/>
              <a:ext cx="106700" cy="77100"/>
            </a:xfrm>
            <a:custGeom>
              <a:rect b="b" l="l" r="r" t="t"/>
              <a:pathLst>
                <a:path extrusionOk="0" h="3084" w="4268">
                  <a:moveTo>
                    <a:pt x="3005" y="0"/>
                  </a:moveTo>
                  <a:lnTo>
                    <a:pt x="1" y="767"/>
                  </a:lnTo>
                  <a:lnTo>
                    <a:pt x="1229" y="3083"/>
                  </a:lnTo>
                  <a:lnTo>
                    <a:pt x="4268" y="2282"/>
                  </a:lnTo>
                  <a:lnTo>
                    <a:pt x="300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4108650" y="3704700"/>
              <a:ext cx="134475" cy="83175"/>
            </a:xfrm>
            <a:custGeom>
              <a:rect b="b" l="l" r="r" t="t"/>
              <a:pathLst>
                <a:path extrusionOk="0" h="3327" w="5379">
                  <a:moveTo>
                    <a:pt x="3288" y="0"/>
                  </a:moveTo>
                  <a:lnTo>
                    <a:pt x="0" y="540"/>
                  </a:lnTo>
                  <a:lnTo>
                    <a:pt x="2056" y="3327"/>
                  </a:lnTo>
                  <a:lnTo>
                    <a:pt x="5378" y="2648"/>
                  </a:lnTo>
                  <a:lnTo>
                    <a:pt x="328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a:off x="3553250" y="3797875"/>
              <a:ext cx="122275" cy="103975"/>
            </a:xfrm>
            <a:custGeom>
              <a:rect b="b" l="l" r="r" t="t"/>
              <a:pathLst>
                <a:path extrusionOk="0" h="4159" w="4891">
                  <a:moveTo>
                    <a:pt x="2918" y="1"/>
                  </a:moveTo>
                  <a:lnTo>
                    <a:pt x="0" y="479"/>
                  </a:lnTo>
                  <a:lnTo>
                    <a:pt x="1947" y="4159"/>
                  </a:lnTo>
                  <a:lnTo>
                    <a:pt x="4890" y="3558"/>
                  </a:lnTo>
                  <a:lnTo>
                    <a:pt x="2918"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a:off x="4002300" y="4635550"/>
              <a:ext cx="128350" cy="94625"/>
            </a:xfrm>
            <a:custGeom>
              <a:rect b="b" l="l" r="r" t="t"/>
              <a:pathLst>
                <a:path extrusionOk="0" h="3785" w="5134">
                  <a:moveTo>
                    <a:pt x="3532" y="1"/>
                  </a:moveTo>
                  <a:lnTo>
                    <a:pt x="0" y="898"/>
                  </a:lnTo>
                  <a:lnTo>
                    <a:pt x="1524" y="3785"/>
                  </a:lnTo>
                  <a:lnTo>
                    <a:pt x="5134" y="2892"/>
                  </a:lnTo>
                  <a:lnTo>
                    <a:pt x="353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4386025" y="4528425"/>
              <a:ext cx="173875" cy="105075"/>
            </a:xfrm>
            <a:custGeom>
              <a:rect b="b" l="l" r="r" t="t"/>
              <a:pathLst>
                <a:path extrusionOk="0" h="4203" w="6955">
                  <a:moveTo>
                    <a:pt x="4973" y="1"/>
                  </a:moveTo>
                  <a:lnTo>
                    <a:pt x="0" y="1268"/>
                  </a:lnTo>
                  <a:lnTo>
                    <a:pt x="1816" y="4203"/>
                  </a:lnTo>
                  <a:lnTo>
                    <a:pt x="6954" y="2931"/>
                  </a:lnTo>
                  <a:lnTo>
                    <a:pt x="4973"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a:off x="4236550" y="4564475"/>
              <a:ext cx="177800" cy="107125"/>
            </a:xfrm>
            <a:custGeom>
              <a:rect b="b" l="l" r="r" t="t"/>
              <a:pathLst>
                <a:path extrusionOk="0" h="4285" w="7112">
                  <a:moveTo>
                    <a:pt x="5300" y="0"/>
                  </a:moveTo>
                  <a:lnTo>
                    <a:pt x="1" y="1354"/>
                  </a:lnTo>
                  <a:lnTo>
                    <a:pt x="1625" y="4285"/>
                  </a:lnTo>
                  <a:lnTo>
                    <a:pt x="7112" y="2931"/>
                  </a:lnTo>
                  <a:lnTo>
                    <a:pt x="530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a:off x="4527650" y="4490875"/>
              <a:ext cx="184100" cy="106600"/>
            </a:xfrm>
            <a:custGeom>
              <a:rect b="b" l="l" r="r" t="t"/>
              <a:pathLst>
                <a:path extrusionOk="0" h="4264" w="7364">
                  <a:moveTo>
                    <a:pt x="5200" y="1"/>
                  </a:moveTo>
                  <a:lnTo>
                    <a:pt x="1" y="1329"/>
                  </a:lnTo>
                  <a:lnTo>
                    <a:pt x="1982" y="4264"/>
                  </a:lnTo>
                  <a:lnTo>
                    <a:pt x="7364" y="2931"/>
                  </a:lnTo>
                  <a:lnTo>
                    <a:pt x="520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a:off x="4675150" y="4458325"/>
              <a:ext cx="168225" cy="101600"/>
            </a:xfrm>
            <a:custGeom>
              <a:rect b="b" l="l" r="r" t="t"/>
              <a:pathLst>
                <a:path extrusionOk="0" h="4064" w="6729">
                  <a:moveTo>
                    <a:pt x="4416" y="1"/>
                  </a:moveTo>
                  <a:lnTo>
                    <a:pt x="1" y="1124"/>
                  </a:lnTo>
                  <a:lnTo>
                    <a:pt x="2165" y="4063"/>
                  </a:lnTo>
                  <a:lnTo>
                    <a:pt x="6728" y="2931"/>
                  </a:lnTo>
                  <a:lnTo>
                    <a:pt x="4416"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3953950" y="4543350"/>
              <a:ext cx="128275" cy="99525"/>
            </a:xfrm>
            <a:custGeom>
              <a:rect b="b" l="l" r="r" t="t"/>
              <a:pathLst>
                <a:path extrusionOk="0" h="3981" w="5131">
                  <a:moveTo>
                    <a:pt x="3419" y="0"/>
                  </a:moveTo>
                  <a:lnTo>
                    <a:pt x="1" y="937"/>
                  </a:lnTo>
                  <a:lnTo>
                    <a:pt x="1612" y="3980"/>
                  </a:lnTo>
                  <a:lnTo>
                    <a:pt x="5130" y="3083"/>
                  </a:lnTo>
                  <a:lnTo>
                    <a:pt x="3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4135975" y="4383975"/>
              <a:ext cx="164825" cy="104650"/>
            </a:xfrm>
            <a:custGeom>
              <a:rect b="b" l="l" r="r" t="t"/>
              <a:pathLst>
                <a:path extrusionOk="0" h="4186" w="6593">
                  <a:moveTo>
                    <a:pt x="4847" y="1"/>
                  </a:moveTo>
                  <a:lnTo>
                    <a:pt x="0" y="1311"/>
                  </a:lnTo>
                  <a:lnTo>
                    <a:pt x="1594" y="4185"/>
                  </a:lnTo>
                  <a:lnTo>
                    <a:pt x="6593" y="2818"/>
                  </a:lnTo>
                  <a:lnTo>
                    <a:pt x="48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4326800" y="4432200"/>
              <a:ext cx="173650" cy="113025"/>
            </a:xfrm>
            <a:custGeom>
              <a:rect b="b" l="l" r="r" t="t"/>
              <a:pathLst>
                <a:path extrusionOk="0" h="4521" w="6946">
                  <a:moveTo>
                    <a:pt x="4738" y="1"/>
                  </a:moveTo>
                  <a:lnTo>
                    <a:pt x="1" y="1298"/>
                  </a:lnTo>
                  <a:lnTo>
                    <a:pt x="1999" y="4520"/>
                  </a:lnTo>
                  <a:lnTo>
                    <a:pt x="6946" y="3262"/>
                  </a:lnTo>
                  <a:lnTo>
                    <a:pt x="4738"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4007625" y="4421200"/>
              <a:ext cx="151550" cy="102475"/>
            </a:xfrm>
            <a:custGeom>
              <a:rect b="b" l="l" r="r" t="t"/>
              <a:pathLst>
                <a:path extrusionOk="0" h="4099" w="6062">
                  <a:moveTo>
                    <a:pt x="4468" y="1"/>
                  </a:moveTo>
                  <a:lnTo>
                    <a:pt x="0" y="1211"/>
                  </a:lnTo>
                  <a:lnTo>
                    <a:pt x="1603" y="4098"/>
                  </a:lnTo>
                  <a:lnTo>
                    <a:pt x="6062" y="2879"/>
                  </a:lnTo>
                  <a:lnTo>
                    <a:pt x="4468"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3907250" y="4455925"/>
              <a:ext cx="123800" cy="95625"/>
            </a:xfrm>
            <a:custGeom>
              <a:rect b="b" l="l" r="r" t="t"/>
              <a:pathLst>
                <a:path extrusionOk="0" h="3825" w="4952">
                  <a:moveTo>
                    <a:pt x="3349" y="1"/>
                  </a:moveTo>
                  <a:lnTo>
                    <a:pt x="1" y="907"/>
                  </a:lnTo>
                  <a:lnTo>
                    <a:pt x="1546" y="3824"/>
                  </a:lnTo>
                  <a:lnTo>
                    <a:pt x="4952" y="2892"/>
                  </a:lnTo>
                  <a:lnTo>
                    <a:pt x="33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3904000" y="4233650"/>
              <a:ext cx="156450" cy="109975"/>
            </a:xfrm>
            <a:custGeom>
              <a:rect b="b" l="l" r="r" t="t"/>
              <a:pathLst>
                <a:path extrusionOk="0" h="4399" w="6258">
                  <a:moveTo>
                    <a:pt x="4459" y="0"/>
                  </a:moveTo>
                  <a:lnTo>
                    <a:pt x="0" y="1232"/>
                  </a:lnTo>
                  <a:lnTo>
                    <a:pt x="1755" y="4398"/>
                  </a:lnTo>
                  <a:lnTo>
                    <a:pt x="6257" y="3249"/>
                  </a:lnTo>
                  <a:lnTo>
                    <a:pt x="445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4462325" y="4393675"/>
              <a:ext cx="184650" cy="115625"/>
            </a:xfrm>
            <a:custGeom>
              <a:rect b="b" l="l" r="r" t="t"/>
              <a:pathLst>
                <a:path extrusionOk="0" h="4625" w="7386">
                  <a:moveTo>
                    <a:pt x="4947" y="0"/>
                  </a:moveTo>
                  <a:lnTo>
                    <a:pt x="1" y="1354"/>
                  </a:lnTo>
                  <a:lnTo>
                    <a:pt x="2213" y="4625"/>
                  </a:lnTo>
                  <a:lnTo>
                    <a:pt x="7386" y="3310"/>
                  </a:lnTo>
                  <a:lnTo>
                    <a:pt x="494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3956250" y="4329975"/>
              <a:ext cx="154700" cy="106400"/>
            </a:xfrm>
            <a:custGeom>
              <a:rect b="b" l="l" r="r" t="t"/>
              <a:pathLst>
                <a:path extrusionOk="0" h="4256" w="6188">
                  <a:moveTo>
                    <a:pt x="4503" y="1"/>
                  </a:moveTo>
                  <a:lnTo>
                    <a:pt x="0" y="1150"/>
                  </a:lnTo>
                  <a:lnTo>
                    <a:pt x="1720" y="4255"/>
                  </a:lnTo>
                  <a:lnTo>
                    <a:pt x="6188" y="3049"/>
                  </a:lnTo>
                  <a:lnTo>
                    <a:pt x="4503"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4408775" y="4099425"/>
              <a:ext cx="161250" cy="110950"/>
            </a:xfrm>
            <a:custGeom>
              <a:rect b="b" l="l" r="r" t="t"/>
              <a:pathLst>
                <a:path extrusionOk="0" h="4438" w="6450">
                  <a:moveTo>
                    <a:pt x="3741" y="0"/>
                  </a:moveTo>
                  <a:lnTo>
                    <a:pt x="0" y="1032"/>
                  </a:lnTo>
                  <a:lnTo>
                    <a:pt x="2509" y="4437"/>
                  </a:lnTo>
                  <a:lnTo>
                    <a:pt x="6449" y="3431"/>
                  </a:lnTo>
                  <a:lnTo>
                    <a:pt x="374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4248975" y="3886700"/>
              <a:ext cx="124550" cy="72525"/>
            </a:xfrm>
            <a:custGeom>
              <a:rect b="b" l="l" r="r" t="t"/>
              <a:pathLst>
                <a:path extrusionOk="0" h="2901" w="4982">
                  <a:moveTo>
                    <a:pt x="3418" y="1"/>
                  </a:moveTo>
                  <a:lnTo>
                    <a:pt x="0" y="872"/>
                  </a:lnTo>
                  <a:lnTo>
                    <a:pt x="1498" y="2901"/>
                  </a:lnTo>
                  <a:lnTo>
                    <a:pt x="4982" y="1982"/>
                  </a:lnTo>
                  <a:lnTo>
                    <a:pt x="3418"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a:off x="4207500" y="3833475"/>
              <a:ext cx="115625" cy="60450"/>
            </a:xfrm>
            <a:custGeom>
              <a:rect b="b" l="l" r="r" t="t"/>
              <a:pathLst>
                <a:path extrusionOk="0" h="2418" w="4625">
                  <a:moveTo>
                    <a:pt x="3401" y="0"/>
                  </a:moveTo>
                  <a:lnTo>
                    <a:pt x="0" y="754"/>
                  </a:lnTo>
                  <a:lnTo>
                    <a:pt x="1232" y="2417"/>
                  </a:lnTo>
                  <a:lnTo>
                    <a:pt x="4625" y="1555"/>
                  </a:lnTo>
                  <a:lnTo>
                    <a:pt x="340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4603300" y="4360250"/>
              <a:ext cx="170825" cy="111700"/>
            </a:xfrm>
            <a:custGeom>
              <a:rect b="b" l="l" r="r" t="t"/>
              <a:pathLst>
                <a:path extrusionOk="0" h="4468" w="6833">
                  <a:moveTo>
                    <a:pt x="4194" y="0"/>
                  </a:moveTo>
                  <a:lnTo>
                    <a:pt x="1" y="1150"/>
                  </a:lnTo>
                  <a:lnTo>
                    <a:pt x="2444" y="4468"/>
                  </a:lnTo>
                  <a:lnTo>
                    <a:pt x="6833" y="3349"/>
                  </a:lnTo>
                  <a:lnTo>
                    <a:pt x="419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a:off x="4297075" y="3950500"/>
              <a:ext cx="133925" cy="82750"/>
            </a:xfrm>
            <a:custGeom>
              <a:rect b="b" l="l" r="r" t="t"/>
              <a:pathLst>
                <a:path extrusionOk="0" h="3310" w="5357">
                  <a:moveTo>
                    <a:pt x="3511" y="0"/>
                  </a:moveTo>
                  <a:lnTo>
                    <a:pt x="1" y="928"/>
                  </a:lnTo>
                  <a:lnTo>
                    <a:pt x="1756" y="3310"/>
                  </a:lnTo>
                  <a:lnTo>
                    <a:pt x="5357" y="2339"/>
                  </a:lnTo>
                  <a:lnTo>
                    <a:pt x="351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a:off x="4542575" y="4279150"/>
              <a:ext cx="154375" cy="95375"/>
            </a:xfrm>
            <a:custGeom>
              <a:rect b="b" l="l" r="r" t="t"/>
              <a:pathLst>
                <a:path extrusionOk="0" h="3815" w="6175">
                  <a:moveTo>
                    <a:pt x="4063" y="0"/>
                  </a:moveTo>
                  <a:lnTo>
                    <a:pt x="0" y="1102"/>
                  </a:lnTo>
                  <a:lnTo>
                    <a:pt x="2003" y="3815"/>
                  </a:lnTo>
                  <a:lnTo>
                    <a:pt x="6175" y="2674"/>
                  </a:lnTo>
                  <a:lnTo>
                    <a:pt x="406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a:off x="4170925" y="3785575"/>
              <a:ext cx="110075" cy="51950"/>
            </a:xfrm>
            <a:custGeom>
              <a:rect b="b" l="l" r="r" t="t"/>
              <a:pathLst>
                <a:path extrusionOk="0" h="2078" w="4403">
                  <a:moveTo>
                    <a:pt x="3349" y="0"/>
                  </a:moveTo>
                  <a:lnTo>
                    <a:pt x="0" y="684"/>
                  </a:lnTo>
                  <a:lnTo>
                    <a:pt x="1032" y="2078"/>
                  </a:lnTo>
                  <a:lnTo>
                    <a:pt x="4402" y="1333"/>
                  </a:lnTo>
                  <a:lnTo>
                    <a:pt x="334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a:off x="4351625" y="4023225"/>
              <a:ext cx="139475" cy="87550"/>
            </a:xfrm>
            <a:custGeom>
              <a:rect b="b" l="l" r="r" t="t"/>
              <a:pathLst>
                <a:path extrusionOk="0" h="3502" w="5579">
                  <a:moveTo>
                    <a:pt x="3623" y="0"/>
                  </a:moveTo>
                  <a:lnTo>
                    <a:pt x="0" y="980"/>
                  </a:lnTo>
                  <a:lnTo>
                    <a:pt x="1860" y="3501"/>
                  </a:lnTo>
                  <a:lnTo>
                    <a:pt x="5578" y="2478"/>
                  </a:lnTo>
                  <a:lnTo>
                    <a:pt x="362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p:nvPr/>
          </p:nvSpPr>
          <p:spPr>
            <a:xfrm>
              <a:off x="4837900" y="3770125"/>
              <a:ext cx="708600" cy="563575"/>
            </a:xfrm>
            <a:custGeom>
              <a:rect b="b" l="l" r="r" t="t"/>
              <a:pathLst>
                <a:path extrusionOk="0" h="22543" w="28344">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a:off x="4822000" y="3757625"/>
              <a:ext cx="724400" cy="588600"/>
            </a:xfrm>
            <a:custGeom>
              <a:rect b="b" l="l" r="r" t="t"/>
              <a:pathLst>
                <a:path extrusionOk="0" h="23544" w="28976">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a:off x="5134000" y="3770125"/>
              <a:ext cx="411750" cy="511325"/>
            </a:xfrm>
            <a:custGeom>
              <a:rect b="b" l="l" r="r" t="t"/>
              <a:pathLst>
                <a:path extrusionOk="0" h="20453" w="1647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9"/>
            <p:cNvSpPr/>
            <p:nvPr/>
          </p:nvSpPr>
          <p:spPr>
            <a:xfrm>
              <a:off x="5120075" y="3757625"/>
              <a:ext cx="426100" cy="536350"/>
            </a:xfrm>
            <a:custGeom>
              <a:rect b="b" l="l" r="r" t="t"/>
              <a:pathLst>
                <a:path extrusionOk="0" h="21454" w="17044">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9"/>
            <p:cNvSpPr/>
            <p:nvPr/>
          </p:nvSpPr>
          <p:spPr>
            <a:xfrm>
              <a:off x="4631500" y="1845250"/>
              <a:ext cx="1216225" cy="2555400"/>
            </a:xfrm>
            <a:custGeom>
              <a:rect b="b" l="l" r="r" t="t"/>
              <a:pathLst>
                <a:path extrusionOk="0" h="102216" w="48649">
                  <a:moveTo>
                    <a:pt x="1" y="1"/>
                  </a:moveTo>
                  <a:lnTo>
                    <a:pt x="1" y="63827"/>
                  </a:lnTo>
                  <a:lnTo>
                    <a:pt x="48648" y="102216"/>
                  </a:lnTo>
                  <a:lnTo>
                    <a:pt x="48648" y="357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a:off x="4618975" y="1832700"/>
              <a:ext cx="1241250" cy="2580375"/>
            </a:xfrm>
            <a:custGeom>
              <a:rect b="b" l="l" r="r" t="t"/>
              <a:pathLst>
                <a:path extrusionOk="0" h="103215" w="4965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9"/>
            <p:cNvSpPr/>
            <p:nvPr/>
          </p:nvSpPr>
          <p:spPr>
            <a:xfrm>
              <a:off x="4715100" y="1928975"/>
              <a:ext cx="1021025" cy="1975075"/>
            </a:xfrm>
            <a:custGeom>
              <a:rect b="b" l="l" r="r" t="t"/>
              <a:pathLst>
                <a:path extrusionOk="0" h="79003" w="40841">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p:nvPr/>
          </p:nvSpPr>
          <p:spPr>
            <a:xfrm>
              <a:off x="4702600" y="1916400"/>
              <a:ext cx="1046050" cy="2000150"/>
            </a:xfrm>
            <a:custGeom>
              <a:rect b="b" l="l" r="r" t="t"/>
              <a:pathLst>
                <a:path extrusionOk="0" h="80006" w="41842">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9"/>
            <p:cNvSpPr/>
            <p:nvPr/>
          </p:nvSpPr>
          <p:spPr>
            <a:xfrm>
              <a:off x="5847700" y="1934525"/>
              <a:ext cx="122800" cy="2466675"/>
            </a:xfrm>
            <a:custGeom>
              <a:rect b="b" l="l" r="r" t="t"/>
              <a:pathLst>
                <a:path extrusionOk="0" h="98667" w="4912">
                  <a:moveTo>
                    <a:pt x="0" y="0"/>
                  </a:moveTo>
                  <a:lnTo>
                    <a:pt x="0" y="98667"/>
                  </a:lnTo>
                  <a:lnTo>
                    <a:pt x="4912" y="98667"/>
                  </a:lnTo>
                  <a:lnTo>
                    <a:pt x="4912"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9"/>
            <p:cNvSpPr/>
            <p:nvPr/>
          </p:nvSpPr>
          <p:spPr>
            <a:xfrm>
              <a:off x="5835275" y="1922000"/>
              <a:ext cx="147750" cy="2491725"/>
            </a:xfrm>
            <a:custGeom>
              <a:rect b="b" l="l" r="r" t="t"/>
              <a:pathLst>
                <a:path extrusionOk="0" h="99669" w="591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p:nvPr/>
          </p:nvSpPr>
          <p:spPr>
            <a:xfrm>
              <a:off x="4782050" y="2012675"/>
              <a:ext cx="859275" cy="1684975"/>
            </a:xfrm>
            <a:custGeom>
              <a:rect b="b" l="l" r="r" t="t"/>
              <a:pathLst>
                <a:path extrusionOk="0" h="67399" w="34371">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4769550" y="2000075"/>
              <a:ext cx="884275" cy="1710075"/>
            </a:xfrm>
            <a:custGeom>
              <a:rect b="b" l="l" r="r" t="t"/>
              <a:pathLst>
                <a:path extrusionOk="0" h="68403" w="35371">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a:off x="4837900" y="2157675"/>
              <a:ext cx="753225" cy="1422725"/>
            </a:xfrm>
            <a:custGeom>
              <a:rect b="b" l="l" r="r" t="t"/>
              <a:pathLst>
                <a:path extrusionOk="0" h="56909" w="30129">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9"/>
            <p:cNvSpPr/>
            <p:nvPr/>
          </p:nvSpPr>
          <p:spPr>
            <a:xfrm>
              <a:off x="4825375" y="2145275"/>
              <a:ext cx="778275" cy="1447650"/>
            </a:xfrm>
            <a:custGeom>
              <a:rect b="b" l="l" r="r" t="t"/>
              <a:pathLst>
                <a:path extrusionOk="0" h="57906" w="31131">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9"/>
            <p:cNvSpPr/>
            <p:nvPr/>
          </p:nvSpPr>
          <p:spPr>
            <a:xfrm>
              <a:off x="4947850" y="2616000"/>
              <a:ext cx="483250" cy="546050"/>
            </a:xfrm>
            <a:custGeom>
              <a:rect b="b" l="l" r="r" t="t"/>
              <a:pathLst>
                <a:path extrusionOk="0" h="21842" w="1933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9"/>
            <p:cNvSpPr/>
            <p:nvPr/>
          </p:nvSpPr>
          <p:spPr>
            <a:xfrm>
              <a:off x="5057900" y="2720725"/>
              <a:ext cx="235400" cy="352175"/>
            </a:xfrm>
            <a:custGeom>
              <a:rect b="b" l="l" r="r" t="t"/>
              <a:pathLst>
                <a:path extrusionOk="0" h="14087" w="9416">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9"/>
            <p:cNvSpPr/>
            <p:nvPr/>
          </p:nvSpPr>
          <p:spPr>
            <a:xfrm>
              <a:off x="4957550" y="2491050"/>
              <a:ext cx="449275" cy="149025"/>
            </a:xfrm>
            <a:custGeom>
              <a:rect b="b" l="l" r="r" t="t"/>
              <a:pathLst>
                <a:path extrusionOk="0" h="5961" w="17971">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9"/>
            <p:cNvSpPr/>
            <p:nvPr/>
          </p:nvSpPr>
          <p:spPr>
            <a:xfrm>
              <a:off x="4940875" y="2373875"/>
              <a:ext cx="574050" cy="177675"/>
            </a:xfrm>
            <a:custGeom>
              <a:rect b="b" l="l" r="r" t="t"/>
              <a:pathLst>
                <a:path extrusionOk="0" h="7107" w="22962">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9"/>
            <p:cNvSpPr/>
            <p:nvPr/>
          </p:nvSpPr>
          <p:spPr>
            <a:xfrm>
              <a:off x="4867850" y="5014950"/>
              <a:ext cx="787875" cy="254875"/>
            </a:xfrm>
            <a:custGeom>
              <a:rect b="b" l="l" r="r" t="t"/>
              <a:pathLst>
                <a:path extrusionOk="0" h="10195" w="31515">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
            <p:cNvSpPr/>
            <p:nvPr/>
          </p:nvSpPr>
          <p:spPr>
            <a:xfrm>
              <a:off x="4902675" y="5002450"/>
              <a:ext cx="738525" cy="279875"/>
            </a:xfrm>
            <a:custGeom>
              <a:rect b="b" l="l" r="r" t="t"/>
              <a:pathLst>
                <a:path extrusionOk="0" h="11195" w="29541">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9"/>
            <p:cNvSpPr/>
            <p:nvPr/>
          </p:nvSpPr>
          <p:spPr>
            <a:xfrm>
              <a:off x="5057250" y="5153600"/>
              <a:ext cx="564575" cy="116200"/>
            </a:xfrm>
            <a:custGeom>
              <a:rect b="b" l="l" r="r" t="t"/>
              <a:pathLst>
                <a:path extrusionOk="0" h="4648" w="22583">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9"/>
            <p:cNvSpPr/>
            <p:nvPr/>
          </p:nvSpPr>
          <p:spPr>
            <a:xfrm>
              <a:off x="5040925" y="5141075"/>
              <a:ext cx="594075" cy="141250"/>
            </a:xfrm>
            <a:custGeom>
              <a:rect b="b" l="l" r="r" t="t"/>
              <a:pathLst>
                <a:path extrusionOk="0" h="5650" w="23763">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9"/>
            <p:cNvSpPr/>
            <p:nvPr/>
          </p:nvSpPr>
          <p:spPr>
            <a:xfrm>
              <a:off x="4367950" y="2070250"/>
              <a:ext cx="231475" cy="134475"/>
            </a:xfrm>
            <a:custGeom>
              <a:rect b="b" l="l" r="r" t="t"/>
              <a:pathLst>
                <a:path extrusionOk="0" h="5379" w="9259">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a:off x="4256050" y="2012050"/>
              <a:ext cx="94625" cy="63350"/>
            </a:xfrm>
            <a:custGeom>
              <a:rect b="b" l="l" r="r" t="t"/>
              <a:pathLst>
                <a:path extrusionOk="0" h="2534" w="3785">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a:off x="4412250" y="2580950"/>
              <a:ext cx="100400" cy="40925"/>
            </a:xfrm>
            <a:custGeom>
              <a:rect b="b" l="l" r="r" t="t"/>
              <a:pathLst>
                <a:path extrusionOk="0" h="1637" w="4016">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p:nvPr/>
          </p:nvSpPr>
          <p:spPr>
            <a:xfrm>
              <a:off x="4158400" y="2551600"/>
              <a:ext cx="213375" cy="53950"/>
            </a:xfrm>
            <a:custGeom>
              <a:rect b="b" l="l" r="r" t="t"/>
              <a:pathLst>
                <a:path extrusionOk="0" h="2158" w="8535">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a:off x="4232650" y="3054850"/>
              <a:ext cx="256375" cy="94575"/>
            </a:xfrm>
            <a:custGeom>
              <a:rect b="b" l="l" r="r" t="t"/>
              <a:pathLst>
                <a:path extrusionOk="0" h="3783" w="10255">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a:off x="3657750" y="372700"/>
              <a:ext cx="1056400" cy="1056525"/>
            </a:xfrm>
            <a:custGeom>
              <a:rect b="b" l="l" r="r" t="t"/>
              <a:pathLst>
                <a:path extrusionOk="0" h="42261" w="42256">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a:off x="4135425" y="863225"/>
              <a:ext cx="88300" cy="75475"/>
            </a:xfrm>
            <a:custGeom>
              <a:rect b="b" l="l" r="r" t="t"/>
              <a:pathLst>
                <a:path extrusionOk="0" h="3019" w="3532">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a:off x="4038100" y="884300"/>
              <a:ext cx="380175" cy="224875"/>
            </a:xfrm>
            <a:custGeom>
              <a:rect b="b" l="l" r="r" t="t"/>
              <a:pathLst>
                <a:path extrusionOk="0" h="8995" w="15207">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9"/>
            <p:cNvSpPr/>
            <p:nvPr/>
          </p:nvSpPr>
          <p:spPr>
            <a:xfrm>
              <a:off x="1319650" y="700475"/>
              <a:ext cx="381025" cy="622275"/>
            </a:xfrm>
            <a:custGeom>
              <a:rect b="b" l="l" r="r" t="t"/>
              <a:pathLst>
                <a:path extrusionOk="0" h="24891" w="15241">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9"/>
            <p:cNvSpPr/>
            <p:nvPr/>
          </p:nvSpPr>
          <p:spPr>
            <a:xfrm>
              <a:off x="1318650" y="1274725"/>
              <a:ext cx="407400" cy="458650"/>
            </a:xfrm>
            <a:custGeom>
              <a:rect b="b" l="l" r="r" t="t"/>
              <a:pathLst>
                <a:path extrusionOk="0" h="18346" w="16296">
                  <a:moveTo>
                    <a:pt x="1" y="0"/>
                  </a:moveTo>
                  <a:lnTo>
                    <a:pt x="2853" y="18345"/>
                  </a:lnTo>
                  <a:lnTo>
                    <a:pt x="13443" y="18345"/>
                  </a:lnTo>
                  <a:lnTo>
                    <a:pt x="1629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9"/>
            <p:cNvSpPr/>
            <p:nvPr/>
          </p:nvSpPr>
          <p:spPr>
            <a:xfrm>
              <a:off x="1300700" y="1258050"/>
              <a:ext cx="443425" cy="491975"/>
            </a:xfrm>
            <a:custGeom>
              <a:rect b="b" l="l" r="r" t="t"/>
              <a:pathLst>
                <a:path extrusionOk="0" h="19679" w="17737">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9"/>
            <p:cNvSpPr/>
            <p:nvPr/>
          </p:nvSpPr>
          <p:spPr>
            <a:xfrm>
              <a:off x="1043250" y="1730175"/>
              <a:ext cx="1335950" cy="3553775"/>
            </a:xfrm>
            <a:custGeom>
              <a:rect b="b" l="l" r="r" t="t"/>
              <a:pathLst>
                <a:path extrusionOk="0" h="142151" w="53438">
                  <a:moveTo>
                    <a:pt x="0" y="1"/>
                  </a:moveTo>
                  <a:lnTo>
                    <a:pt x="0" y="142150"/>
                  </a:lnTo>
                  <a:lnTo>
                    <a:pt x="53438" y="142150"/>
                  </a:lnTo>
                  <a:lnTo>
                    <a:pt x="534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9"/>
            <p:cNvSpPr/>
            <p:nvPr/>
          </p:nvSpPr>
          <p:spPr>
            <a:xfrm>
              <a:off x="1026600" y="1713525"/>
              <a:ext cx="1369250" cy="3587075"/>
            </a:xfrm>
            <a:custGeom>
              <a:rect b="b" l="l" r="r" t="t"/>
              <a:pathLst>
                <a:path extrusionOk="0" h="143483" w="5477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
            <p:cNvSpPr/>
            <p:nvPr/>
          </p:nvSpPr>
          <p:spPr>
            <a:xfrm>
              <a:off x="1104425" y="1830225"/>
              <a:ext cx="1200650" cy="889425"/>
            </a:xfrm>
            <a:custGeom>
              <a:rect b="b" l="l" r="r" t="t"/>
              <a:pathLst>
                <a:path extrusionOk="0" h="35577" w="48026">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9"/>
            <p:cNvSpPr/>
            <p:nvPr/>
          </p:nvSpPr>
          <p:spPr>
            <a:xfrm>
              <a:off x="1471275" y="2197100"/>
              <a:ext cx="466925" cy="155675"/>
            </a:xfrm>
            <a:custGeom>
              <a:rect b="b" l="l" r="r" t="t"/>
              <a:pathLst>
                <a:path extrusionOk="0" h="6227" w="18677">
                  <a:moveTo>
                    <a:pt x="1" y="0"/>
                  </a:moveTo>
                  <a:lnTo>
                    <a:pt x="1" y="6227"/>
                  </a:lnTo>
                  <a:lnTo>
                    <a:pt x="18677" y="6227"/>
                  </a:lnTo>
                  <a:lnTo>
                    <a:pt x="1867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9"/>
            <p:cNvSpPr/>
            <p:nvPr/>
          </p:nvSpPr>
          <p:spPr>
            <a:xfrm>
              <a:off x="1104425" y="2828900"/>
              <a:ext cx="1200650" cy="889425"/>
            </a:xfrm>
            <a:custGeom>
              <a:rect b="b" l="l" r="r" t="t"/>
              <a:pathLst>
                <a:path extrusionOk="0" h="35577" w="48026">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p:nvPr/>
          </p:nvSpPr>
          <p:spPr>
            <a:xfrm>
              <a:off x="1471275" y="3195775"/>
              <a:ext cx="466925" cy="155700"/>
            </a:xfrm>
            <a:custGeom>
              <a:rect b="b" l="l" r="r" t="t"/>
              <a:pathLst>
                <a:path extrusionOk="0" h="6228" w="18677">
                  <a:moveTo>
                    <a:pt x="1" y="0"/>
                  </a:moveTo>
                  <a:lnTo>
                    <a:pt x="1" y="6227"/>
                  </a:lnTo>
                  <a:lnTo>
                    <a:pt x="18677" y="6227"/>
                  </a:lnTo>
                  <a:lnTo>
                    <a:pt x="1867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9"/>
            <p:cNvSpPr/>
            <p:nvPr/>
          </p:nvSpPr>
          <p:spPr>
            <a:xfrm>
              <a:off x="1104425" y="3827600"/>
              <a:ext cx="1200650" cy="889400"/>
            </a:xfrm>
            <a:custGeom>
              <a:rect b="b" l="l" r="r" t="t"/>
              <a:pathLst>
                <a:path extrusionOk="0" h="35576" w="48026">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9"/>
            <p:cNvSpPr/>
            <p:nvPr/>
          </p:nvSpPr>
          <p:spPr>
            <a:xfrm>
              <a:off x="1471275" y="4194450"/>
              <a:ext cx="466925" cy="155700"/>
            </a:xfrm>
            <a:custGeom>
              <a:rect b="b" l="l" r="r" t="t"/>
              <a:pathLst>
                <a:path extrusionOk="0" h="6228" w="18677">
                  <a:moveTo>
                    <a:pt x="1" y="1"/>
                  </a:moveTo>
                  <a:lnTo>
                    <a:pt x="1" y="6227"/>
                  </a:lnTo>
                  <a:lnTo>
                    <a:pt x="18677" y="6227"/>
                  </a:lnTo>
                  <a:lnTo>
                    <a:pt x="1867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9"/>
            <p:cNvSpPr/>
            <p:nvPr/>
          </p:nvSpPr>
          <p:spPr>
            <a:xfrm>
              <a:off x="1831075" y="4763250"/>
              <a:ext cx="1982475" cy="580250"/>
            </a:xfrm>
            <a:custGeom>
              <a:rect b="b" l="l" r="r" t="t"/>
              <a:pathLst>
                <a:path extrusionOk="0" h="23210" w="79299">
                  <a:moveTo>
                    <a:pt x="68835" y="0"/>
                  </a:moveTo>
                  <a:cubicBezTo>
                    <a:pt x="54435" y="893"/>
                    <a:pt x="27655" y="12720"/>
                    <a:pt x="27655" y="12720"/>
                  </a:cubicBezTo>
                  <a:lnTo>
                    <a:pt x="0" y="23209"/>
                  </a:lnTo>
                  <a:lnTo>
                    <a:pt x="79299" y="23209"/>
                  </a:lnTo>
                  <a:lnTo>
                    <a:pt x="6883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9"/>
            <p:cNvSpPr/>
            <p:nvPr/>
          </p:nvSpPr>
          <p:spPr>
            <a:xfrm>
              <a:off x="1813650" y="4750675"/>
              <a:ext cx="2015150" cy="605350"/>
            </a:xfrm>
            <a:custGeom>
              <a:rect b="b" l="l" r="r" t="t"/>
              <a:pathLst>
                <a:path extrusionOk="0" h="24214" w="80606">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9"/>
            <p:cNvSpPr/>
            <p:nvPr/>
          </p:nvSpPr>
          <p:spPr>
            <a:xfrm>
              <a:off x="2423050" y="1584975"/>
              <a:ext cx="1587650" cy="1761450"/>
            </a:xfrm>
            <a:custGeom>
              <a:rect b="b" l="l" r="r" t="t"/>
              <a:pathLst>
                <a:path extrusionOk="0" h="70458" w="63506">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9"/>
            <p:cNvSpPr/>
            <p:nvPr/>
          </p:nvSpPr>
          <p:spPr>
            <a:xfrm>
              <a:off x="2423050" y="1612625"/>
              <a:ext cx="1368075" cy="1437725"/>
            </a:xfrm>
            <a:custGeom>
              <a:rect b="b" l="l" r="r" t="t"/>
              <a:pathLst>
                <a:path extrusionOk="0" h="57509" w="54723">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9"/>
            <p:cNvSpPr/>
            <p:nvPr/>
          </p:nvSpPr>
          <p:spPr>
            <a:xfrm>
              <a:off x="2410000" y="1572375"/>
              <a:ext cx="1603950" cy="1786600"/>
            </a:xfrm>
            <a:custGeom>
              <a:rect b="b" l="l" r="r" t="t"/>
              <a:pathLst>
                <a:path extrusionOk="0" h="71464" w="64158">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9"/>
            <p:cNvSpPr/>
            <p:nvPr/>
          </p:nvSpPr>
          <p:spPr>
            <a:xfrm>
              <a:off x="2844775" y="1318300"/>
              <a:ext cx="127600" cy="162525"/>
            </a:xfrm>
            <a:custGeom>
              <a:rect b="b" l="l" r="r" t="t"/>
              <a:pathLst>
                <a:path extrusionOk="0" h="6501" w="5104">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9"/>
            <p:cNvSpPr/>
            <p:nvPr/>
          </p:nvSpPr>
          <p:spPr>
            <a:xfrm>
              <a:off x="2833450" y="1305875"/>
              <a:ext cx="151125" cy="187450"/>
            </a:xfrm>
            <a:custGeom>
              <a:rect b="b" l="l" r="r" t="t"/>
              <a:pathLst>
                <a:path extrusionOk="0" h="7498" w="6045">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9"/>
            <p:cNvSpPr/>
            <p:nvPr/>
          </p:nvSpPr>
          <p:spPr>
            <a:xfrm>
              <a:off x="2922725" y="1270950"/>
              <a:ext cx="145350" cy="178125"/>
            </a:xfrm>
            <a:custGeom>
              <a:rect b="b" l="l" r="r" t="t"/>
              <a:pathLst>
                <a:path extrusionOk="0" h="7125" w="5814">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9"/>
            <p:cNvSpPr/>
            <p:nvPr/>
          </p:nvSpPr>
          <p:spPr>
            <a:xfrm>
              <a:off x="2921625" y="1258475"/>
              <a:ext cx="158325" cy="203175"/>
            </a:xfrm>
            <a:custGeom>
              <a:rect b="b" l="l" r="r" t="t"/>
              <a:pathLst>
                <a:path extrusionOk="0" h="8127" w="6333">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9"/>
            <p:cNvSpPr/>
            <p:nvPr/>
          </p:nvSpPr>
          <p:spPr>
            <a:xfrm>
              <a:off x="3007750" y="1244775"/>
              <a:ext cx="187900" cy="196625"/>
            </a:xfrm>
            <a:custGeom>
              <a:rect b="b" l="l" r="r" t="t"/>
              <a:pathLst>
                <a:path extrusionOk="0" h="7865" w="7516">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9"/>
            <p:cNvSpPr/>
            <p:nvPr/>
          </p:nvSpPr>
          <p:spPr>
            <a:xfrm>
              <a:off x="3005125" y="1232250"/>
              <a:ext cx="203500" cy="221675"/>
            </a:xfrm>
            <a:custGeom>
              <a:rect b="b" l="l" r="r" t="t"/>
              <a:pathLst>
                <a:path extrusionOk="0" h="8867" w="814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9"/>
            <p:cNvSpPr/>
            <p:nvPr/>
          </p:nvSpPr>
          <p:spPr>
            <a:xfrm>
              <a:off x="3092875" y="1244325"/>
              <a:ext cx="205550" cy="199475"/>
            </a:xfrm>
            <a:custGeom>
              <a:rect b="b" l="l" r="r" t="t"/>
              <a:pathLst>
                <a:path extrusionOk="0" h="7979" w="8222">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9"/>
            <p:cNvSpPr/>
            <p:nvPr/>
          </p:nvSpPr>
          <p:spPr>
            <a:xfrm>
              <a:off x="3081325" y="1231750"/>
              <a:ext cx="229625" cy="224450"/>
            </a:xfrm>
            <a:custGeom>
              <a:rect b="b" l="l" r="r" t="t"/>
              <a:pathLst>
                <a:path extrusionOk="0" h="8978" w="9185">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a:off x="3603100" y="2364525"/>
              <a:ext cx="248125" cy="63950"/>
            </a:xfrm>
            <a:custGeom>
              <a:rect b="b" l="l" r="r" t="t"/>
              <a:pathLst>
                <a:path extrusionOk="0" h="2558" w="9925">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a:off x="3588625" y="2351850"/>
              <a:ext cx="275650" cy="89100"/>
            </a:xfrm>
            <a:custGeom>
              <a:rect b="b" l="l" r="r" t="t"/>
              <a:pathLst>
                <a:path extrusionOk="0" h="3564" w="11026">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p:cNvSpPr/>
            <p:nvPr/>
          </p:nvSpPr>
          <p:spPr>
            <a:xfrm>
              <a:off x="1393675" y="2591275"/>
              <a:ext cx="1235800" cy="2764850"/>
            </a:xfrm>
            <a:custGeom>
              <a:rect b="b" l="l" r="r" t="t"/>
              <a:pathLst>
                <a:path extrusionOk="0" h="110594" w="49432">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9"/>
            <p:cNvSpPr/>
            <p:nvPr/>
          </p:nvSpPr>
          <p:spPr>
            <a:xfrm>
              <a:off x="1393675" y="2591375"/>
              <a:ext cx="1235800" cy="2764750"/>
            </a:xfrm>
            <a:custGeom>
              <a:rect b="b" l="l" r="r" t="t"/>
              <a:pathLst>
                <a:path extrusionOk="0" h="110590" w="49432">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9"/>
            <p:cNvSpPr/>
            <p:nvPr/>
          </p:nvSpPr>
          <p:spPr>
            <a:xfrm>
              <a:off x="1380825" y="2578775"/>
              <a:ext cx="1261375" cy="2789875"/>
            </a:xfrm>
            <a:custGeom>
              <a:rect b="b" l="l" r="r" t="t"/>
              <a:pathLst>
                <a:path extrusionOk="0" h="111595" w="50455">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9"/>
            <p:cNvSpPr/>
            <p:nvPr/>
          </p:nvSpPr>
          <p:spPr>
            <a:xfrm>
              <a:off x="2285125" y="2657125"/>
              <a:ext cx="405750" cy="858500"/>
            </a:xfrm>
            <a:custGeom>
              <a:rect b="b" l="l" r="r" t="t"/>
              <a:pathLst>
                <a:path extrusionOk="0" h="34340" w="16230">
                  <a:moveTo>
                    <a:pt x="0" y="1"/>
                  </a:moveTo>
                  <a:lnTo>
                    <a:pt x="12180" y="22173"/>
                  </a:lnTo>
                  <a:lnTo>
                    <a:pt x="12833" y="34340"/>
                  </a:lnTo>
                  <a:cubicBezTo>
                    <a:pt x="12833" y="34340"/>
                    <a:pt x="16229" y="25661"/>
                    <a:pt x="14718" y="20000"/>
                  </a:cubicBezTo>
                  <a:cubicBezTo>
                    <a:pt x="13212" y="14340"/>
                    <a:pt x="1" y="1"/>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9"/>
            <p:cNvSpPr/>
            <p:nvPr/>
          </p:nvSpPr>
          <p:spPr>
            <a:xfrm>
              <a:off x="2268900" y="2644525"/>
              <a:ext cx="412400" cy="883625"/>
            </a:xfrm>
            <a:custGeom>
              <a:rect b="b" l="l" r="r" t="t"/>
              <a:pathLst>
                <a:path extrusionOk="0" h="35345" w="16496">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a:off x="2521025" y="3477825"/>
              <a:ext cx="160375" cy="1584800"/>
            </a:xfrm>
            <a:custGeom>
              <a:rect b="b" l="l" r="r" t="t"/>
              <a:pathLst>
                <a:path extrusionOk="0" h="63392" w="6415">
                  <a:moveTo>
                    <a:pt x="4150" y="1"/>
                  </a:moveTo>
                  <a:lnTo>
                    <a:pt x="3393" y="1512"/>
                  </a:lnTo>
                  <a:lnTo>
                    <a:pt x="1" y="52828"/>
                  </a:lnTo>
                  <a:lnTo>
                    <a:pt x="3771" y="63392"/>
                  </a:lnTo>
                  <a:lnTo>
                    <a:pt x="6415" y="42264"/>
                  </a:lnTo>
                  <a:lnTo>
                    <a:pt x="415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2508400" y="3465375"/>
              <a:ext cx="185625" cy="1609775"/>
            </a:xfrm>
            <a:custGeom>
              <a:rect b="b" l="l" r="r" t="t"/>
              <a:pathLst>
                <a:path extrusionOk="0" h="64391" w="7425">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p:nvPr/>
          </p:nvSpPr>
          <p:spPr>
            <a:xfrm>
              <a:off x="2256500" y="1393725"/>
              <a:ext cx="1194225" cy="1569650"/>
            </a:xfrm>
            <a:custGeom>
              <a:rect b="b" l="l" r="r" t="t"/>
              <a:pathLst>
                <a:path extrusionOk="0" h="62786" w="47769">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a:off x="2256500" y="1393750"/>
              <a:ext cx="1158950" cy="1569625"/>
            </a:xfrm>
            <a:custGeom>
              <a:rect b="b" l="l" r="r" t="t"/>
              <a:pathLst>
                <a:path extrusionOk="0" h="62785" w="46358">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9"/>
            <p:cNvSpPr/>
            <p:nvPr/>
          </p:nvSpPr>
          <p:spPr>
            <a:xfrm>
              <a:off x="3155575" y="1853000"/>
              <a:ext cx="164075" cy="121700"/>
            </a:xfrm>
            <a:custGeom>
              <a:rect b="b" l="l" r="r" t="t"/>
              <a:pathLst>
                <a:path extrusionOk="0" h="4868" w="6563">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a:off x="3224050" y="2035000"/>
              <a:ext cx="35400" cy="106275"/>
            </a:xfrm>
            <a:custGeom>
              <a:rect b="b" l="l" r="r" t="t"/>
              <a:pathLst>
                <a:path extrusionOk="0" h="4251" w="1416">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a:off x="3076425" y="2394050"/>
              <a:ext cx="96700" cy="86300"/>
            </a:xfrm>
            <a:custGeom>
              <a:rect b="b" l="l" r="r" t="t"/>
              <a:pathLst>
                <a:path extrusionOk="0" h="3452" w="3868">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a:off x="2300150" y="1381175"/>
              <a:ext cx="1163950" cy="1594725"/>
            </a:xfrm>
            <a:custGeom>
              <a:rect b="b" l="l" r="r" t="t"/>
              <a:pathLst>
                <a:path extrusionOk="0" h="63789" w="46558">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a:off x="2256500" y="1393725"/>
              <a:ext cx="1190725" cy="917700"/>
            </a:xfrm>
            <a:custGeom>
              <a:rect b="b" l="l" r="r" t="t"/>
              <a:pathLst>
                <a:path extrusionOk="0" h="36708" w="47629">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a:off x="2300150" y="1381175"/>
              <a:ext cx="1146875" cy="942750"/>
            </a:xfrm>
            <a:custGeom>
              <a:rect b="b" l="l" r="r" t="t"/>
              <a:pathLst>
                <a:path extrusionOk="0" h="37710" w="45875">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a:off x="2368500" y="1503700"/>
              <a:ext cx="995450" cy="436825"/>
            </a:xfrm>
            <a:custGeom>
              <a:rect b="b" l="l" r="r" t="t"/>
              <a:pathLst>
                <a:path extrusionOk="0" h="17473" w="39818">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9"/>
            <p:cNvSpPr/>
            <p:nvPr/>
          </p:nvSpPr>
          <p:spPr>
            <a:xfrm>
              <a:off x="2471600" y="1867775"/>
              <a:ext cx="430900" cy="190550"/>
            </a:xfrm>
            <a:custGeom>
              <a:rect b="b" l="l" r="r" t="t"/>
              <a:pathLst>
                <a:path extrusionOk="0" h="7622" w="17236">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2210450" y="2463800"/>
              <a:ext cx="542250" cy="747675"/>
            </a:xfrm>
            <a:custGeom>
              <a:rect b="b" l="l" r="r" t="t"/>
              <a:pathLst>
                <a:path extrusionOk="0" h="29907" w="2169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2196500" y="2451325"/>
              <a:ext cx="569475" cy="772675"/>
            </a:xfrm>
            <a:custGeom>
              <a:rect b="b" l="l" r="r" t="t"/>
              <a:pathLst>
                <a:path extrusionOk="0" h="30907" w="22779">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3308950" y="3206125"/>
              <a:ext cx="942650" cy="714125"/>
            </a:xfrm>
            <a:custGeom>
              <a:rect b="b" l="l" r="r" t="t"/>
              <a:pathLst>
                <a:path extrusionOk="0" h="28565" w="37706">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3295900" y="3193550"/>
              <a:ext cx="968650" cy="739125"/>
            </a:xfrm>
            <a:custGeom>
              <a:rect b="b" l="l" r="r" t="t"/>
              <a:pathLst>
                <a:path extrusionOk="0" h="29565" w="38746">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1639900" y="3016250"/>
              <a:ext cx="1764775" cy="1852775"/>
            </a:xfrm>
            <a:custGeom>
              <a:rect b="b" l="l" r="r" t="t"/>
              <a:pathLst>
                <a:path extrusionOk="0" h="74111" w="70591">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1639900" y="3016250"/>
              <a:ext cx="1568375" cy="1852675"/>
            </a:xfrm>
            <a:custGeom>
              <a:rect b="b" l="l" r="r" t="t"/>
              <a:pathLst>
                <a:path extrusionOk="0" h="74107" w="62735">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1646325" y="3003700"/>
              <a:ext cx="1772050" cy="1877675"/>
            </a:xfrm>
            <a:custGeom>
              <a:rect b="b" l="l" r="r" t="t"/>
              <a:pathLst>
                <a:path extrusionOk="0" h="75107" w="70882">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3181375" y="3847425"/>
              <a:ext cx="125200" cy="219900"/>
            </a:xfrm>
            <a:custGeom>
              <a:rect b="b" l="l" r="r" t="t"/>
              <a:pathLst>
                <a:path extrusionOk="0" h="8796" w="5008">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458225" y="2882250"/>
              <a:ext cx="884850" cy="2473100"/>
            </a:xfrm>
            <a:custGeom>
              <a:rect b="b" l="l" r="r" t="t"/>
              <a:pathLst>
                <a:path extrusionOk="0" h="98924" w="35394">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443850" y="2869775"/>
              <a:ext cx="912950" cy="2498100"/>
            </a:xfrm>
            <a:custGeom>
              <a:rect b="b" l="l" r="r" t="t"/>
              <a:pathLst>
                <a:path extrusionOk="0" h="99924" w="36518">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517025" y="2882250"/>
              <a:ext cx="885050" cy="2473100"/>
            </a:xfrm>
            <a:custGeom>
              <a:rect b="b" l="l" r="r" t="t"/>
              <a:pathLst>
                <a:path extrusionOk="0" h="98924" w="35402">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502650" y="2869775"/>
              <a:ext cx="912925" cy="2498100"/>
            </a:xfrm>
            <a:custGeom>
              <a:rect b="b" l="l" r="r" t="t"/>
              <a:pathLst>
                <a:path extrusionOk="0" h="99924" w="36517">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458225" y="2882250"/>
              <a:ext cx="548250" cy="339675"/>
            </a:xfrm>
            <a:custGeom>
              <a:rect b="b" l="l" r="r" t="t"/>
              <a:pathLst>
                <a:path extrusionOk="0" h="13587" w="21930">
                  <a:moveTo>
                    <a:pt x="19578" y="1"/>
                  </a:moveTo>
                  <a:lnTo>
                    <a:pt x="1" y="13586"/>
                  </a:lnTo>
                  <a:lnTo>
                    <a:pt x="2352" y="13586"/>
                  </a:lnTo>
                  <a:lnTo>
                    <a:pt x="219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441025" y="2869725"/>
              <a:ext cx="582650" cy="364725"/>
            </a:xfrm>
            <a:custGeom>
              <a:rect b="b" l="l" r="r" t="t"/>
              <a:pathLst>
                <a:path extrusionOk="0" h="14589" w="23306">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713" name="Google Shape;713;p40"/>
          <p:cNvGraphicFramePr/>
          <p:nvPr/>
        </p:nvGraphicFramePr>
        <p:xfrm>
          <a:off x="626625" y="1312350"/>
          <a:ext cx="3000000" cy="3000000"/>
        </p:xfrm>
        <a:graphic>
          <a:graphicData uri="http://schemas.openxmlformats.org/drawingml/2006/table">
            <a:tbl>
              <a:tblPr>
                <a:noFill/>
                <a:tableStyleId>{8FB6829A-A0DB-4F98-BEBF-C4DB8003B85E}</a:tableStyleId>
              </a:tblPr>
              <a:tblGrid>
                <a:gridCol w="564925"/>
                <a:gridCol w="1793800"/>
                <a:gridCol w="3055600"/>
                <a:gridCol w="2272625"/>
              </a:tblGrid>
              <a:tr h="354800">
                <a:tc>
                  <a:txBody>
                    <a:bodyPr/>
                    <a:lstStyle/>
                    <a:p>
                      <a:pPr indent="0" lvl="0" marL="0" rtl="0" algn="l">
                        <a:lnSpc>
                          <a:spcPct val="50000"/>
                        </a:lnSpc>
                        <a:spcBef>
                          <a:spcPts val="0"/>
                        </a:spcBef>
                        <a:spcAft>
                          <a:spcPts val="0"/>
                        </a:spcAft>
                        <a:buNone/>
                      </a:pPr>
                      <a:r>
                        <a:rPr lang="en" sz="1300"/>
                        <a:t>Sr</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Title</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Description</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Inference</a:t>
                      </a:r>
                      <a:endParaRPr sz="1300"/>
                    </a:p>
                  </a:txBody>
                  <a:tcPr marT="91425" marB="91425" marR="91425" marL="91425"/>
                </a:tc>
              </a:tr>
              <a:tr h="3389625">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Man in the middle attack in wireless and computer networking- a review (IEEE 2017)</a:t>
                      </a:r>
                      <a:endParaRPr sz="1200"/>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MITM attacks have been classified based on various parameters such as attacker location, impersonation techniques and nature of channel and the existing countermeasures are surveyed.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paper categorizes MITM attacks into four categories namely spoofing based MITM, TLS/SSL MITM, BGP MITM and false base station based MITM attack.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Various MITM defence mechanisms such as Entropy increasing mechanisms, cryptographic solutions have also been presented.</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The attackers target the actual data flowing</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between the endpoints and compromise the integrity and confidentiality of the data. </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719" name="Google Shape;719;p41"/>
          <p:cNvGraphicFramePr/>
          <p:nvPr/>
        </p:nvGraphicFramePr>
        <p:xfrm>
          <a:off x="626625" y="848000"/>
          <a:ext cx="3000000" cy="3000000"/>
        </p:xfrm>
        <a:graphic>
          <a:graphicData uri="http://schemas.openxmlformats.org/drawingml/2006/table">
            <a:tbl>
              <a:tblPr>
                <a:noFill/>
                <a:tableStyleId>{8FB6829A-A0DB-4F98-BEBF-C4DB8003B85E}</a:tableStyleId>
              </a:tblPr>
              <a:tblGrid>
                <a:gridCol w="594825"/>
                <a:gridCol w="1888750"/>
                <a:gridCol w="3217350"/>
                <a:gridCol w="2392925"/>
              </a:tblGrid>
              <a:tr h="352525">
                <a:tc>
                  <a:txBody>
                    <a:bodyPr/>
                    <a:lstStyle/>
                    <a:p>
                      <a:pPr indent="0" lvl="0" marL="0" rtl="0" algn="l">
                        <a:lnSpc>
                          <a:spcPct val="50000"/>
                        </a:lnSpc>
                        <a:spcBef>
                          <a:spcPts val="0"/>
                        </a:spcBef>
                        <a:spcAft>
                          <a:spcPts val="0"/>
                        </a:spcAft>
                        <a:buNone/>
                      </a:pPr>
                      <a:r>
                        <a:rPr lang="en" sz="1300"/>
                        <a:t>Sr</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Title</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Description</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Inference</a:t>
                      </a:r>
                      <a:endParaRPr sz="1300"/>
                    </a:p>
                  </a:txBody>
                  <a:tcPr marT="91425" marB="91425" marR="91425" marL="91425"/>
                </a:tc>
              </a:tr>
              <a:tr h="3718275">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The SSL MITM Attacks with DNS Spoofing (Trans Tech Publications, Switzerland 2013)</a:t>
                      </a:r>
                      <a:endParaRPr sz="1200"/>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SSL provides a transparent encryption transmission channel between user browser and website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server but has become the most effective way to implement SSL attack, as a result of security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leaks caused by certificate validation of browser, user negligence and the website server</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architecture. In this paper, SSL MITM attack combined with DNS spoofing has been performed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to analyse the security about user account login. </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The results show that attention needs to be paid to the improvement of network security.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emphasizes that network service providers should take measures to improve data security, such as safe hash calculation about user account and password information referring to data on web pages and data submitted by the user.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highlights that safe DNS service needs to be used to prevent ID spoofing or the injection attack.</a:t>
                      </a:r>
                      <a:endParaRPr sz="12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725" name="Google Shape;725;p42"/>
          <p:cNvGraphicFramePr/>
          <p:nvPr/>
        </p:nvGraphicFramePr>
        <p:xfrm>
          <a:off x="626625" y="1001075"/>
          <a:ext cx="3000000" cy="3000000"/>
        </p:xfrm>
        <a:graphic>
          <a:graphicData uri="http://schemas.openxmlformats.org/drawingml/2006/table">
            <a:tbl>
              <a:tblPr>
                <a:noFill/>
                <a:tableStyleId>{8FB6829A-A0DB-4F98-BEBF-C4DB8003B85E}</a:tableStyleId>
              </a:tblPr>
              <a:tblGrid>
                <a:gridCol w="600925"/>
                <a:gridCol w="1908100"/>
                <a:gridCol w="2719650"/>
                <a:gridCol w="2948125"/>
              </a:tblGrid>
              <a:tr h="262850">
                <a:tc>
                  <a:txBody>
                    <a:bodyPr/>
                    <a:lstStyle/>
                    <a:p>
                      <a:pPr indent="0" lvl="0" marL="0" rtl="0" algn="l">
                        <a:lnSpc>
                          <a:spcPct val="50000"/>
                        </a:lnSpc>
                        <a:spcBef>
                          <a:spcPts val="0"/>
                        </a:spcBef>
                        <a:spcAft>
                          <a:spcPts val="0"/>
                        </a:spcAft>
                        <a:buNone/>
                      </a:pPr>
                      <a:r>
                        <a:rPr lang="en" sz="1300"/>
                        <a:t>Sr</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Title</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Description</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Inference</a:t>
                      </a:r>
                      <a:endParaRPr sz="1300"/>
                    </a:p>
                  </a:txBody>
                  <a:tcPr marT="91425" marB="91425" marR="91425" marL="91425"/>
                </a:tc>
              </a:tr>
              <a:tr h="3609575">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 study of Cookies and threats to Cookies (International Journal of Advanced Research</a:t>
                      </a:r>
                      <a:endParaRPr sz="1200">
                        <a:solidFill>
                          <a:schemeClr val="dk1"/>
                        </a:solidFill>
                      </a:endParaRPr>
                    </a:p>
                    <a:p>
                      <a:pPr indent="0" lvl="0" marL="0" rtl="0" algn="l">
                        <a:spcBef>
                          <a:spcPts val="0"/>
                        </a:spcBef>
                        <a:spcAft>
                          <a:spcPts val="0"/>
                        </a:spcAft>
                        <a:buNone/>
                      </a:pPr>
                      <a:r>
                        <a:rPr lang="en" sz="1200">
                          <a:solidFill>
                            <a:schemeClr val="dk1"/>
                          </a:solidFill>
                        </a:rPr>
                        <a:t>in Computer Science and Software Engineering 2016)</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One of the main threats to the network is session hijacking which can be carried out with the help of cookie exploitation. There are many websites which are vulnerable to cookie theft. In this paper, various methods to steal the cookies which are used by the attacker have been discussed.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also explains the working of cookies to give a clear idea about Session hijacking which deals with cookies.</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Remedy for Sniffing Network Traffic for Cookies: Using a long number or string instead of a small number or string as the session key. So, an attacker is not able to brute force the session-id.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Remedy for Cross-Site Scripting Attack: Filtering i.e. passing external data through a filter which would remove the dangerous keywords. Also, escaping dangerous character with the help of escaping characters can serve as a solution.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Remedy for Cross-site request forgery (CSRF) Attack: Using a Synchronizer token pattern.</a:t>
                      </a:r>
                      <a:endParaRPr sz="12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731" name="Google Shape;731;p43"/>
          <p:cNvGraphicFramePr/>
          <p:nvPr/>
        </p:nvGraphicFramePr>
        <p:xfrm>
          <a:off x="626625" y="924200"/>
          <a:ext cx="3000000" cy="3000000"/>
        </p:xfrm>
        <a:graphic>
          <a:graphicData uri="http://schemas.openxmlformats.org/drawingml/2006/table">
            <a:tbl>
              <a:tblPr>
                <a:noFill/>
                <a:tableStyleId>{8FB6829A-A0DB-4F98-BEBF-C4DB8003B85E}</a:tableStyleId>
              </a:tblPr>
              <a:tblGrid>
                <a:gridCol w="598675"/>
                <a:gridCol w="1900950"/>
                <a:gridCol w="3238150"/>
                <a:gridCol w="2408400"/>
              </a:tblGrid>
              <a:tr h="258975">
                <a:tc>
                  <a:txBody>
                    <a:bodyPr/>
                    <a:lstStyle/>
                    <a:p>
                      <a:pPr indent="0" lvl="0" marL="0" rtl="0" algn="l">
                        <a:lnSpc>
                          <a:spcPct val="50000"/>
                        </a:lnSpc>
                        <a:spcBef>
                          <a:spcPts val="0"/>
                        </a:spcBef>
                        <a:spcAft>
                          <a:spcPts val="0"/>
                        </a:spcAft>
                        <a:buNone/>
                      </a:pPr>
                      <a:r>
                        <a:rPr lang="en" sz="1300"/>
                        <a:t>Sr</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Title</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Description</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Inference</a:t>
                      </a:r>
                      <a:endParaRPr sz="1300"/>
                    </a:p>
                  </a:txBody>
                  <a:tcPr marT="91425" marB="91425" marR="91425" marL="91425"/>
                </a:tc>
              </a:tr>
              <a:tr h="3859650">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Man in the middle attacks detection tool design (International Journal of Engineering</a:t>
                      </a:r>
                      <a:endParaRPr sz="1200">
                        <a:solidFill>
                          <a:schemeClr val="dk1"/>
                        </a:solidFill>
                      </a:endParaRPr>
                    </a:p>
                    <a:p>
                      <a:pPr indent="0" lvl="0" marL="0" rtl="0" algn="l">
                        <a:spcBef>
                          <a:spcPts val="0"/>
                        </a:spcBef>
                        <a:spcAft>
                          <a:spcPts val="0"/>
                        </a:spcAft>
                        <a:buNone/>
                      </a:pPr>
                      <a:r>
                        <a:rPr lang="en" sz="1200">
                          <a:solidFill>
                            <a:schemeClr val="dk1"/>
                          </a:solidFill>
                        </a:rPr>
                        <a:t>Sciences and Research Technology 2018)</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In this study their aim was to create a MITM detection tool which detects ARP spoofing attacks on LANs.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This attack can induce a high level of threats on the targets and so it is crucial to be protected against this type of attack.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This study suggests a better perspective to the users, software developers and security administrators about the key features of the MITM detection tool that can be used as a solution.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Some of the ARP spoofing detection methods that are mentioned in this journal are: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Using static ARP tables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Secure ARP(S-ARP)</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Ticket based ARP(TARP)</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One of the advantages of the tool that is designed in this journal is that the tool does not require high fees for third party software and provides the users with flexibility in taking measures against MITM attacks using ARP spoofing technique.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Just like honeypot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tool which the authors developed detected MITM attacks rather quickly and efficiently.</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737" name="Google Shape;737;p44"/>
          <p:cNvGraphicFramePr/>
          <p:nvPr/>
        </p:nvGraphicFramePr>
        <p:xfrm>
          <a:off x="626625" y="848000"/>
          <a:ext cx="3000000" cy="3000000"/>
        </p:xfrm>
        <a:graphic>
          <a:graphicData uri="http://schemas.openxmlformats.org/drawingml/2006/table">
            <a:tbl>
              <a:tblPr>
                <a:noFill/>
                <a:tableStyleId>{8FB6829A-A0DB-4F98-BEBF-C4DB8003B85E}</a:tableStyleId>
              </a:tblPr>
              <a:tblGrid>
                <a:gridCol w="597175"/>
                <a:gridCol w="1896200"/>
                <a:gridCol w="3230025"/>
                <a:gridCol w="2402375"/>
              </a:tblGrid>
              <a:tr h="198050">
                <a:tc>
                  <a:txBody>
                    <a:bodyPr/>
                    <a:lstStyle/>
                    <a:p>
                      <a:pPr indent="0" lvl="0" marL="0" rtl="0" algn="l">
                        <a:lnSpc>
                          <a:spcPct val="50000"/>
                        </a:lnSpc>
                        <a:spcBef>
                          <a:spcPts val="0"/>
                        </a:spcBef>
                        <a:spcAft>
                          <a:spcPts val="0"/>
                        </a:spcAft>
                        <a:buNone/>
                      </a:pPr>
                      <a:r>
                        <a:rPr lang="en" sz="1300"/>
                        <a:t>Sr</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Title</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Description</a:t>
                      </a:r>
                      <a:endParaRPr sz="1300"/>
                    </a:p>
                  </a:txBody>
                  <a:tcPr marT="91425" marB="91425" marR="91425" marL="91425"/>
                </a:tc>
                <a:tc>
                  <a:txBody>
                    <a:bodyPr/>
                    <a:lstStyle/>
                    <a:p>
                      <a:pPr indent="0" lvl="0" marL="0" rtl="0" algn="l">
                        <a:lnSpc>
                          <a:spcPct val="50000"/>
                        </a:lnSpc>
                        <a:spcBef>
                          <a:spcPts val="0"/>
                        </a:spcBef>
                        <a:spcAft>
                          <a:spcPts val="0"/>
                        </a:spcAft>
                        <a:buNone/>
                      </a:pPr>
                      <a:r>
                        <a:rPr lang="en" sz="1300">
                          <a:solidFill>
                            <a:schemeClr val="dk1"/>
                          </a:solidFill>
                        </a:rPr>
                        <a:t>Inference</a:t>
                      </a:r>
                      <a:endParaRPr sz="1300"/>
                    </a:p>
                  </a:txBody>
                  <a:tcPr marT="91425" marB="91425" marR="91425" marL="91425"/>
                </a:tc>
              </a:tr>
              <a:tr h="4011050">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Mitigating ARP poisoning-based man-in-the-middle attack in wired or wireless LAN</a:t>
                      </a:r>
                      <a:endParaRPr sz="1200">
                        <a:solidFill>
                          <a:schemeClr val="dk1"/>
                        </a:solidFill>
                      </a:endParaRPr>
                    </a:p>
                    <a:p>
                      <a:pPr indent="0" lvl="0" marL="0" rtl="0" algn="l">
                        <a:spcBef>
                          <a:spcPts val="0"/>
                        </a:spcBef>
                        <a:spcAft>
                          <a:spcPts val="0"/>
                        </a:spcAft>
                        <a:buNone/>
                      </a:pPr>
                      <a:r>
                        <a:rPr lang="en" sz="1200">
                          <a:solidFill>
                            <a:schemeClr val="dk1"/>
                          </a:solidFill>
                        </a:rPr>
                        <a:t>(EURASIP journal on wireless communications and networking 2012)</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In this paper, an enhanced version of address resolution protocol (ARP) is proposed to prevent ARP poisoning-based man-in-the-middle (MITM) attacks in wired or wireless LAN environments.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proposed scheme is based on two key concepts: long term IP/MAC mapping table and computational puzzle-based voting.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ARP poisoning attack refers to the behaviour of registering a false (IP, MAC) address mapping in the ARP cache of another node for malicious purposes.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proposed mechanism is based on the idea that when a node knows the correct MAC address for a given IP address, if it does not delete the mapping while the machine is alive</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In this paper, an enhanced version of address resolution protocol (ARP) is proposed to prevent ARP poisoning-based man-in-the-middle (MITM) attacks in wired or wireless LAN environments.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proposed scheme is based on two key concepts: long term IP/MAC mapping table and computational puzzle-based voting.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ARP poisoning attack refers to the behaviour of registering a false (IP, MAC) address mapping in the ARP cache of another node for malicious purposes.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proposed mechanism is based on the idea that when a node knows the correct MAC address for a given IP address, if it does not delete the mapping while the machine is alive</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5"/>
          <p:cNvSpPr txBox="1"/>
          <p:nvPr>
            <p:ph idx="1" type="body"/>
          </p:nvPr>
        </p:nvSpPr>
        <p:spPr>
          <a:xfrm>
            <a:off x="722600" y="1259575"/>
            <a:ext cx="7421400" cy="3267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Man in the middle attack: These are attacks that we can launch only if we are able to intercept the communication between two devices. </a:t>
            </a:r>
            <a:endParaRPr sz="1400"/>
          </a:p>
          <a:p>
            <a:pPr indent="-317500" lvl="0" marL="457200" rtl="0" algn="l">
              <a:lnSpc>
                <a:spcPct val="150000"/>
              </a:lnSpc>
              <a:spcBef>
                <a:spcPts val="0"/>
              </a:spcBef>
              <a:spcAft>
                <a:spcPts val="0"/>
              </a:spcAft>
              <a:buSzPts val="1400"/>
              <a:buChar char="●"/>
            </a:pPr>
            <a:r>
              <a:rPr lang="en" sz="1400"/>
              <a:t>A normal communication would look like this where the device is directly communicating with the entity that they want to communicate with in man in the middle attack. </a:t>
            </a:r>
            <a:endParaRPr sz="1400"/>
          </a:p>
          <a:p>
            <a:pPr indent="-317500" lvl="0" marL="457200" rtl="0" algn="l">
              <a:lnSpc>
                <a:spcPct val="150000"/>
              </a:lnSpc>
              <a:spcBef>
                <a:spcPts val="0"/>
              </a:spcBef>
              <a:spcAft>
                <a:spcPts val="0"/>
              </a:spcAft>
              <a:buSzPts val="1400"/>
              <a:buChar char="●"/>
            </a:pPr>
            <a:r>
              <a:rPr lang="en" sz="1400"/>
              <a:t>Using an ARP spoofing attack ARP spoofing allows us to redirect the flow of packets. So instead of it flowing as shown in this diagram it would flow through our own computer. </a:t>
            </a:r>
            <a:endParaRPr sz="1400"/>
          </a:p>
          <a:p>
            <a:pPr indent="-317500" lvl="0" marL="457200" rtl="0" algn="l">
              <a:lnSpc>
                <a:spcPct val="150000"/>
              </a:lnSpc>
              <a:spcBef>
                <a:spcPts val="0"/>
              </a:spcBef>
              <a:spcAft>
                <a:spcPts val="0"/>
              </a:spcAft>
              <a:buSzPts val="1400"/>
              <a:buChar char="●"/>
            </a:pPr>
            <a:r>
              <a:rPr lang="en" sz="1400"/>
              <a:t>This means that any messages, any websites and images and usernames and passwords entered by the target will have to flow through our computer. This allows us to read this information, modify it or drop it. </a:t>
            </a:r>
            <a:endParaRPr sz="1400"/>
          </a:p>
        </p:txBody>
      </p:sp>
      <p:sp>
        <p:nvSpPr>
          <p:cNvPr id="743" name="Google Shape;743;p4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lang="en"/>
              <a:t>Proposed 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6"/>
          <p:cNvSpPr txBox="1"/>
          <p:nvPr>
            <p:ph idx="1" type="body"/>
          </p:nvPr>
        </p:nvSpPr>
        <p:spPr>
          <a:xfrm>
            <a:off x="722600" y="1335775"/>
            <a:ext cx="7431600" cy="3267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We did a thorough analysis of the various real time MITM attacks. We successfully implemented MITM attacks using various tools. </a:t>
            </a:r>
            <a:endParaRPr sz="1400"/>
          </a:p>
          <a:p>
            <a:pPr indent="-317500" lvl="0" marL="457200" rtl="0" algn="l">
              <a:lnSpc>
                <a:spcPct val="150000"/>
              </a:lnSpc>
              <a:spcBef>
                <a:spcPts val="0"/>
              </a:spcBef>
              <a:spcAft>
                <a:spcPts val="0"/>
              </a:spcAft>
              <a:buSzPts val="1400"/>
              <a:buChar char="●"/>
            </a:pPr>
            <a:r>
              <a:rPr lang="en" sz="1400"/>
              <a:t>We also implemented ARP spoofing attacks using our python code. Further we were able to detect MITM attacks carried out on target machines.</a:t>
            </a:r>
            <a:endParaRPr sz="1400"/>
          </a:p>
          <a:p>
            <a:pPr indent="-317500" lvl="0" marL="457200" rtl="0" algn="l">
              <a:lnSpc>
                <a:spcPct val="150000"/>
              </a:lnSpc>
              <a:spcBef>
                <a:spcPts val="0"/>
              </a:spcBef>
              <a:spcAft>
                <a:spcPts val="0"/>
              </a:spcAft>
              <a:buSzPts val="1400"/>
              <a:buChar char="●"/>
            </a:pPr>
            <a:r>
              <a:rPr lang="en" sz="1400"/>
              <a:t>Moreover, we implemented Honeypot</a:t>
            </a:r>
            <a:r>
              <a:rPr b="1" lang="en" sz="1400"/>
              <a:t> </a:t>
            </a:r>
            <a:r>
              <a:rPr lang="en" sz="1400"/>
              <a:t>to prevent various websites from MITM attacks. </a:t>
            </a:r>
            <a:endParaRPr sz="1400"/>
          </a:p>
          <a:p>
            <a:pPr indent="-317500" lvl="0" marL="457200" rtl="0" algn="l">
              <a:lnSpc>
                <a:spcPct val="150000"/>
              </a:lnSpc>
              <a:spcBef>
                <a:spcPts val="0"/>
              </a:spcBef>
              <a:spcAft>
                <a:spcPts val="0"/>
              </a:spcAft>
              <a:buSzPts val="1400"/>
              <a:buChar char="●"/>
            </a:pPr>
            <a:r>
              <a:rPr lang="en" sz="1400"/>
              <a:t>In keylogger implementation we focussed on taking real time screenshots of the system and also storing the details of the keys pressed by the user in a text file. </a:t>
            </a:r>
            <a:endParaRPr sz="1400"/>
          </a:p>
        </p:txBody>
      </p:sp>
      <p:sp>
        <p:nvSpPr>
          <p:cNvPr id="749" name="Google Shape;749;p4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Proposed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3" name="Shape 753"/>
        <p:cNvGrpSpPr/>
        <p:nvPr/>
      </p:nvGrpSpPr>
      <p:grpSpPr>
        <a:xfrm>
          <a:off x="0" y="0"/>
          <a:ext cx="0" cy="0"/>
          <a:chOff x="0" y="0"/>
          <a:chExt cx="0" cy="0"/>
        </a:xfrm>
      </p:grpSpPr>
      <p:sp>
        <p:nvSpPr>
          <p:cNvPr id="754" name="Google Shape;754;p4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Architecture Diagram</a:t>
            </a:r>
            <a:endParaRPr/>
          </a:p>
        </p:txBody>
      </p:sp>
      <p:pic>
        <p:nvPicPr>
          <p:cNvPr id="755" name="Google Shape;755;p47"/>
          <p:cNvPicPr preferRelativeResize="0"/>
          <p:nvPr/>
        </p:nvPicPr>
        <p:blipFill>
          <a:blip r:embed="rId3">
            <a:alphaModFix/>
          </a:blip>
          <a:stretch>
            <a:fillRect/>
          </a:stretch>
        </p:blipFill>
        <p:spPr>
          <a:xfrm>
            <a:off x="1032851" y="877875"/>
            <a:ext cx="7479624" cy="418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CONTRIBUTORS</a:t>
            </a:r>
            <a:endParaRPr/>
          </a:p>
        </p:txBody>
      </p:sp>
      <p:sp>
        <p:nvSpPr>
          <p:cNvPr id="191" name="Google Shape;191;p30"/>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19BCE0104</a:t>
            </a:r>
            <a:endParaRPr/>
          </a:p>
        </p:txBody>
      </p:sp>
      <p:sp>
        <p:nvSpPr>
          <p:cNvPr id="192" name="Google Shape;192;p30"/>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Pratishtha Gaur</a:t>
            </a:r>
            <a:endParaRPr/>
          </a:p>
        </p:txBody>
      </p:sp>
      <p:sp>
        <p:nvSpPr>
          <p:cNvPr id="193" name="Google Shape;193;p30"/>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19BCE0101</a:t>
            </a:r>
            <a:endParaRPr/>
          </a:p>
        </p:txBody>
      </p:sp>
      <p:sp>
        <p:nvSpPr>
          <p:cNvPr id="194" name="Google Shape;194;p30"/>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Aayushi Jethani</a:t>
            </a:r>
            <a:endParaRPr/>
          </a:p>
        </p:txBody>
      </p:sp>
      <p:sp>
        <p:nvSpPr>
          <p:cNvPr id="195" name="Google Shape;195;p30"/>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19BCE2401</a:t>
            </a:r>
            <a:endParaRPr/>
          </a:p>
        </p:txBody>
      </p:sp>
      <p:sp>
        <p:nvSpPr>
          <p:cNvPr id="196" name="Google Shape;196;p30"/>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 Arjun Rao</a:t>
            </a:r>
            <a:endParaRPr/>
          </a:p>
        </p:txBody>
      </p:sp>
      <p:sp>
        <p:nvSpPr>
          <p:cNvPr id="197" name="Google Shape;197;p30"/>
          <p:cNvSpPr/>
          <p:nvPr/>
        </p:nvSpPr>
        <p:spPr>
          <a:xfrm>
            <a:off x="1457275"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p:txBody>
      </p:sp>
      <p:sp>
        <p:nvSpPr>
          <p:cNvPr id="198" name="Google Shape;198;p30"/>
          <p:cNvSpPr/>
          <p:nvPr/>
        </p:nvSpPr>
        <p:spPr>
          <a:xfrm>
            <a:off x="4087050"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900">
                <a:solidFill>
                  <a:schemeClr val="lt1"/>
                </a:solidFill>
              </a:rPr>
              <a:t>2</a:t>
            </a:r>
            <a:endParaRPr/>
          </a:p>
        </p:txBody>
      </p:sp>
      <p:sp>
        <p:nvSpPr>
          <p:cNvPr id="199" name="Google Shape;199;p30"/>
          <p:cNvSpPr/>
          <p:nvPr/>
        </p:nvSpPr>
        <p:spPr>
          <a:xfrm>
            <a:off x="6716825"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rPr>
              <a:t>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8"/>
          <p:cNvSpPr txBox="1"/>
          <p:nvPr>
            <p:ph type="title"/>
          </p:nvPr>
        </p:nvSpPr>
        <p:spPr>
          <a:xfrm>
            <a:off x="834450" y="3277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emo design </a:t>
            </a:r>
            <a:endParaRPr sz="1800"/>
          </a:p>
          <a:p>
            <a:pPr indent="0" lvl="0" marL="0" rtl="0" algn="l">
              <a:spcBef>
                <a:spcPts val="0"/>
              </a:spcBef>
              <a:spcAft>
                <a:spcPts val="0"/>
              </a:spcAft>
              <a:buNone/>
            </a:pPr>
            <a:r>
              <a:t/>
            </a:r>
            <a:endParaRPr/>
          </a:p>
        </p:txBody>
      </p:sp>
      <p:grpSp>
        <p:nvGrpSpPr>
          <p:cNvPr id="761" name="Google Shape;761;p48"/>
          <p:cNvGrpSpPr/>
          <p:nvPr/>
        </p:nvGrpSpPr>
        <p:grpSpPr>
          <a:xfrm>
            <a:off x="4283453" y="1148091"/>
            <a:ext cx="3969052" cy="3744164"/>
            <a:chOff x="1188325" y="57262"/>
            <a:chExt cx="5597310" cy="5280163"/>
          </a:xfrm>
        </p:grpSpPr>
        <p:sp>
          <p:nvSpPr>
            <p:cNvPr id="762" name="Google Shape;762;p48"/>
            <p:cNvSpPr/>
            <p:nvPr/>
          </p:nvSpPr>
          <p:spPr>
            <a:xfrm>
              <a:off x="1188335" y="57262"/>
              <a:ext cx="5597300" cy="5205125"/>
            </a:xfrm>
            <a:custGeom>
              <a:rect b="b" l="l" r="r" t="t"/>
              <a:pathLst>
                <a:path extrusionOk="0" h="208205" w="223892">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8"/>
            <p:cNvSpPr/>
            <p:nvPr/>
          </p:nvSpPr>
          <p:spPr>
            <a:xfrm>
              <a:off x="4160650" y="3225725"/>
              <a:ext cx="1723500" cy="1730375"/>
            </a:xfrm>
            <a:custGeom>
              <a:rect b="b" l="l" r="r" t="t"/>
              <a:pathLst>
                <a:path extrusionOk="0" h="69215" w="6894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8"/>
            <p:cNvSpPr/>
            <p:nvPr/>
          </p:nvSpPr>
          <p:spPr>
            <a:xfrm>
              <a:off x="4159325" y="3218675"/>
              <a:ext cx="1702075" cy="1744250"/>
            </a:xfrm>
            <a:custGeom>
              <a:rect b="b" l="l" r="r" t="t"/>
              <a:pathLst>
                <a:path extrusionOk="0" h="69770" w="68083">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8"/>
            <p:cNvSpPr/>
            <p:nvPr/>
          </p:nvSpPr>
          <p:spPr>
            <a:xfrm>
              <a:off x="4306150" y="3395675"/>
              <a:ext cx="669825" cy="253200"/>
            </a:xfrm>
            <a:custGeom>
              <a:rect b="b" l="l" r="r" t="t"/>
              <a:pathLst>
                <a:path extrusionOk="0" h="10128" w="26793">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8"/>
            <p:cNvSpPr/>
            <p:nvPr/>
          </p:nvSpPr>
          <p:spPr>
            <a:xfrm>
              <a:off x="4229475" y="3544550"/>
              <a:ext cx="47075" cy="44450"/>
            </a:xfrm>
            <a:custGeom>
              <a:rect b="b" l="l" r="r" t="t"/>
              <a:pathLst>
                <a:path extrusionOk="0" h="1778" w="1883">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8"/>
            <p:cNvSpPr/>
            <p:nvPr/>
          </p:nvSpPr>
          <p:spPr>
            <a:xfrm>
              <a:off x="5359875" y="4651200"/>
              <a:ext cx="73300" cy="53725"/>
            </a:xfrm>
            <a:custGeom>
              <a:rect b="b" l="l" r="r" t="t"/>
              <a:pathLst>
                <a:path extrusionOk="0" h="2149" w="2932">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8"/>
            <p:cNvSpPr/>
            <p:nvPr/>
          </p:nvSpPr>
          <p:spPr>
            <a:xfrm>
              <a:off x="4906300" y="3560700"/>
              <a:ext cx="617675" cy="1002575"/>
            </a:xfrm>
            <a:custGeom>
              <a:rect b="b" l="l" r="r" t="t"/>
              <a:pathLst>
                <a:path extrusionOk="0" h="40103" w="24707">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8"/>
            <p:cNvSpPr/>
            <p:nvPr/>
          </p:nvSpPr>
          <p:spPr>
            <a:xfrm>
              <a:off x="5408175" y="4048900"/>
              <a:ext cx="329375" cy="530475"/>
            </a:xfrm>
            <a:custGeom>
              <a:rect b="b" l="l" r="r" t="t"/>
              <a:pathLst>
                <a:path extrusionOk="0" h="21219" w="13175">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8"/>
            <p:cNvSpPr/>
            <p:nvPr/>
          </p:nvSpPr>
          <p:spPr>
            <a:xfrm>
              <a:off x="4085800" y="4414050"/>
              <a:ext cx="1354450" cy="551475"/>
            </a:xfrm>
            <a:custGeom>
              <a:rect b="b" l="l" r="r" t="t"/>
              <a:pathLst>
                <a:path extrusionOk="0" h="22059" w="54178">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8"/>
            <p:cNvSpPr/>
            <p:nvPr/>
          </p:nvSpPr>
          <p:spPr>
            <a:xfrm>
              <a:off x="4077575" y="4407200"/>
              <a:ext cx="1371300" cy="565475"/>
            </a:xfrm>
            <a:custGeom>
              <a:rect b="b" l="l" r="r" t="t"/>
              <a:pathLst>
                <a:path extrusionOk="0" h="22619" w="54852">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8"/>
            <p:cNvSpPr/>
            <p:nvPr/>
          </p:nvSpPr>
          <p:spPr>
            <a:xfrm>
              <a:off x="4558875" y="4129050"/>
              <a:ext cx="427725" cy="577025"/>
            </a:xfrm>
            <a:custGeom>
              <a:rect b="b" l="l" r="r" t="t"/>
              <a:pathLst>
                <a:path extrusionOk="0" h="23081" w="17109">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8"/>
            <p:cNvSpPr/>
            <p:nvPr/>
          </p:nvSpPr>
          <p:spPr>
            <a:xfrm>
              <a:off x="4569950" y="4121875"/>
              <a:ext cx="424725" cy="591350"/>
            </a:xfrm>
            <a:custGeom>
              <a:rect b="b" l="l" r="r" t="t"/>
              <a:pathLst>
                <a:path extrusionOk="0" h="23654" w="16989">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8"/>
            <p:cNvSpPr/>
            <p:nvPr/>
          </p:nvSpPr>
          <p:spPr>
            <a:xfrm>
              <a:off x="4452075" y="3594425"/>
              <a:ext cx="719225" cy="764800"/>
            </a:xfrm>
            <a:custGeom>
              <a:rect b="b" l="l" r="r" t="t"/>
              <a:pathLst>
                <a:path extrusionOk="0" h="30592" w="28769">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8"/>
            <p:cNvSpPr/>
            <p:nvPr/>
          </p:nvSpPr>
          <p:spPr>
            <a:xfrm>
              <a:off x="4447675" y="3587300"/>
              <a:ext cx="730850" cy="779075"/>
            </a:xfrm>
            <a:custGeom>
              <a:rect b="b" l="l" r="r" t="t"/>
              <a:pathLst>
                <a:path extrusionOk="0" h="31163" w="29234">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8"/>
            <p:cNvSpPr/>
            <p:nvPr/>
          </p:nvSpPr>
          <p:spPr>
            <a:xfrm>
              <a:off x="4496625" y="3801125"/>
              <a:ext cx="144650" cy="182850"/>
            </a:xfrm>
            <a:custGeom>
              <a:rect b="b" l="l" r="r" t="t"/>
              <a:pathLst>
                <a:path extrusionOk="0" h="7314" w="5786">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8"/>
            <p:cNvSpPr/>
            <p:nvPr/>
          </p:nvSpPr>
          <p:spPr>
            <a:xfrm>
              <a:off x="4554275" y="4018300"/>
              <a:ext cx="249125" cy="59550"/>
            </a:xfrm>
            <a:custGeom>
              <a:rect b="b" l="l" r="r" t="t"/>
              <a:pathLst>
                <a:path extrusionOk="0" h="2382" w="9965">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8"/>
            <p:cNvSpPr/>
            <p:nvPr/>
          </p:nvSpPr>
          <p:spPr>
            <a:xfrm>
              <a:off x="4588400" y="4064250"/>
              <a:ext cx="132500" cy="113525"/>
            </a:xfrm>
            <a:custGeom>
              <a:rect b="b" l="l" r="r" t="t"/>
              <a:pathLst>
                <a:path extrusionOk="0" h="4541" w="530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8"/>
            <p:cNvSpPr/>
            <p:nvPr/>
          </p:nvSpPr>
          <p:spPr>
            <a:xfrm>
              <a:off x="4584825" y="4057100"/>
              <a:ext cx="144925" cy="127825"/>
            </a:xfrm>
            <a:custGeom>
              <a:rect b="b" l="l" r="r" t="t"/>
              <a:pathLst>
                <a:path extrusionOk="0" h="5113" w="5797">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8"/>
            <p:cNvSpPr/>
            <p:nvPr/>
          </p:nvSpPr>
          <p:spPr>
            <a:xfrm>
              <a:off x="4729600" y="3818775"/>
              <a:ext cx="34450" cy="76250"/>
            </a:xfrm>
            <a:custGeom>
              <a:rect b="b" l="l" r="r" t="t"/>
              <a:pathLst>
                <a:path extrusionOk="0" h="3050" w="1378">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8"/>
            <p:cNvSpPr/>
            <p:nvPr/>
          </p:nvSpPr>
          <p:spPr>
            <a:xfrm>
              <a:off x="4570850" y="3776650"/>
              <a:ext cx="34425" cy="76225"/>
            </a:xfrm>
            <a:custGeom>
              <a:rect b="b" l="l" r="r" t="t"/>
              <a:pathLst>
                <a:path extrusionOk="0" h="3049" w="1377">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8"/>
            <p:cNvSpPr/>
            <p:nvPr/>
          </p:nvSpPr>
          <p:spPr>
            <a:xfrm>
              <a:off x="4543200" y="3684600"/>
              <a:ext cx="100175" cy="57875"/>
            </a:xfrm>
            <a:custGeom>
              <a:rect b="b" l="l" r="r" t="t"/>
              <a:pathLst>
                <a:path extrusionOk="0" h="2315" w="4007">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8"/>
            <p:cNvSpPr/>
            <p:nvPr/>
          </p:nvSpPr>
          <p:spPr>
            <a:xfrm>
              <a:off x="4710700" y="3741175"/>
              <a:ext cx="134650" cy="119825"/>
            </a:xfrm>
            <a:custGeom>
              <a:rect b="b" l="l" r="r" t="t"/>
              <a:pathLst>
                <a:path extrusionOk="0" h="4793" w="5386">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8"/>
            <p:cNvSpPr/>
            <p:nvPr/>
          </p:nvSpPr>
          <p:spPr>
            <a:xfrm>
              <a:off x="4665800" y="3238000"/>
              <a:ext cx="554125" cy="625400"/>
            </a:xfrm>
            <a:custGeom>
              <a:rect b="b" l="l" r="r" t="t"/>
              <a:pathLst>
                <a:path extrusionOk="0" h="25016" w="22165">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8"/>
            <p:cNvSpPr/>
            <p:nvPr/>
          </p:nvSpPr>
          <p:spPr>
            <a:xfrm>
              <a:off x="4657900" y="3230825"/>
              <a:ext cx="569625" cy="639700"/>
            </a:xfrm>
            <a:custGeom>
              <a:rect b="b" l="l" r="r" t="t"/>
              <a:pathLst>
                <a:path extrusionOk="0" h="25588" w="22785">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8"/>
            <p:cNvSpPr/>
            <p:nvPr/>
          </p:nvSpPr>
          <p:spPr>
            <a:xfrm>
              <a:off x="4753300" y="4026750"/>
              <a:ext cx="359575" cy="361375"/>
            </a:xfrm>
            <a:custGeom>
              <a:rect b="b" l="l" r="r" t="t"/>
              <a:pathLst>
                <a:path extrusionOk="0" h="14455" w="14383">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8"/>
            <p:cNvSpPr/>
            <p:nvPr/>
          </p:nvSpPr>
          <p:spPr>
            <a:xfrm>
              <a:off x="5007975" y="3789350"/>
              <a:ext cx="240725" cy="291875"/>
            </a:xfrm>
            <a:custGeom>
              <a:rect b="b" l="l" r="r" t="t"/>
              <a:pathLst>
                <a:path extrusionOk="0" h="11675" w="9629">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8"/>
            <p:cNvSpPr/>
            <p:nvPr/>
          </p:nvSpPr>
          <p:spPr>
            <a:xfrm>
              <a:off x="5000850" y="3782200"/>
              <a:ext cx="255000" cy="306200"/>
            </a:xfrm>
            <a:custGeom>
              <a:rect b="b" l="l" r="r" t="t"/>
              <a:pathLst>
                <a:path extrusionOk="0" h="12248" w="1020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8"/>
            <p:cNvSpPr/>
            <p:nvPr/>
          </p:nvSpPr>
          <p:spPr>
            <a:xfrm>
              <a:off x="4925000" y="3929775"/>
              <a:ext cx="418000" cy="1093600"/>
            </a:xfrm>
            <a:custGeom>
              <a:rect b="b" l="l" r="r" t="t"/>
              <a:pathLst>
                <a:path extrusionOk="0" h="43744" w="1672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8"/>
            <p:cNvSpPr/>
            <p:nvPr/>
          </p:nvSpPr>
          <p:spPr>
            <a:xfrm>
              <a:off x="4917900" y="3922650"/>
              <a:ext cx="425475" cy="1107900"/>
            </a:xfrm>
            <a:custGeom>
              <a:rect b="b" l="l" r="r" t="t"/>
              <a:pathLst>
                <a:path extrusionOk="0" h="44316" w="17019">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8"/>
            <p:cNvSpPr/>
            <p:nvPr/>
          </p:nvSpPr>
          <p:spPr>
            <a:xfrm>
              <a:off x="5225425" y="3995500"/>
              <a:ext cx="44525" cy="254150"/>
            </a:xfrm>
            <a:custGeom>
              <a:rect b="b" l="l" r="r" t="t"/>
              <a:pathLst>
                <a:path extrusionOk="0" h="10166" w="1781">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8"/>
            <p:cNvSpPr/>
            <p:nvPr/>
          </p:nvSpPr>
          <p:spPr>
            <a:xfrm>
              <a:off x="3513100" y="2761575"/>
              <a:ext cx="2568325" cy="2568325"/>
            </a:xfrm>
            <a:custGeom>
              <a:rect b="b" l="l" r="r" t="t"/>
              <a:pathLst>
                <a:path extrusionOk="0" h="102733" w="102733">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8"/>
            <p:cNvSpPr/>
            <p:nvPr/>
          </p:nvSpPr>
          <p:spPr>
            <a:xfrm>
              <a:off x="3505550" y="2754025"/>
              <a:ext cx="2583400" cy="2583400"/>
            </a:xfrm>
            <a:custGeom>
              <a:rect b="b" l="l" r="r" t="t"/>
              <a:pathLst>
                <a:path extrusionOk="0" h="103336" w="103336">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8"/>
            <p:cNvSpPr/>
            <p:nvPr/>
          </p:nvSpPr>
          <p:spPr>
            <a:xfrm>
              <a:off x="3513100" y="2706025"/>
              <a:ext cx="2568325" cy="2568325"/>
            </a:xfrm>
            <a:custGeom>
              <a:rect b="b" l="l" r="r" t="t"/>
              <a:pathLst>
                <a:path extrusionOk="0" h="102733" w="102733">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8"/>
            <p:cNvSpPr/>
            <p:nvPr/>
          </p:nvSpPr>
          <p:spPr>
            <a:xfrm>
              <a:off x="3505925" y="2698850"/>
              <a:ext cx="2582650" cy="2582675"/>
            </a:xfrm>
            <a:custGeom>
              <a:rect b="b" l="l" r="r" t="t"/>
              <a:pathLst>
                <a:path extrusionOk="0" h="103307" w="103306">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8"/>
            <p:cNvSpPr/>
            <p:nvPr/>
          </p:nvSpPr>
          <p:spPr>
            <a:xfrm>
              <a:off x="3795325" y="1958325"/>
              <a:ext cx="1615350" cy="655650"/>
            </a:xfrm>
            <a:custGeom>
              <a:rect b="b" l="l" r="r" t="t"/>
              <a:pathLst>
                <a:path extrusionOk="0" h="26226" w="64614">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8"/>
            <p:cNvSpPr/>
            <p:nvPr/>
          </p:nvSpPr>
          <p:spPr>
            <a:xfrm>
              <a:off x="3790025" y="1950950"/>
              <a:ext cx="1628575" cy="670075"/>
            </a:xfrm>
            <a:custGeom>
              <a:rect b="b" l="l" r="r" t="t"/>
              <a:pathLst>
                <a:path extrusionOk="0" h="26803" w="65143">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8"/>
            <p:cNvSpPr/>
            <p:nvPr/>
          </p:nvSpPr>
          <p:spPr>
            <a:xfrm>
              <a:off x="4289425" y="1687300"/>
              <a:ext cx="401700" cy="627925"/>
            </a:xfrm>
            <a:custGeom>
              <a:rect b="b" l="l" r="r" t="t"/>
              <a:pathLst>
                <a:path extrusionOk="0" h="25117" w="16068">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8"/>
            <p:cNvSpPr/>
            <p:nvPr/>
          </p:nvSpPr>
          <p:spPr>
            <a:xfrm>
              <a:off x="4280900" y="1680150"/>
              <a:ext cx="417425" cy="642250"/>
            </a:xfrm>
            <a:custGeom>
              <a:rect b="b" l="l" r="r" t="t"/>
              <a:pathLst>
                <a:path extrusionOk="0" h="25690" w="16697">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8"/>
            <p:cNvSpPr/>
            <p:nvPr/>
          </p:nvSpPr>
          <p:spPr>
            <a:xfrm>
              <a:off x="4006250" y="1433125"/>
              <a:ext cx="156075" cy="236750"/>
            </a:xfrm>
            <a:custGeom>
              <a:rect b="b" l="l" r="r" t="t"/>
              <a:pathLst>
                <a:path extrusionOk="0" h="9470" w="6243">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8"/>
            <p:cNvSpPr/>
            <p:nvPr/>
          </p:nvSpPr>
          <p:spPr>
            <a:xfrm>
              <a:off x="3998525" y="1425975"/>
              <a:ext cx="171050" cy="251075"/>
            </a:xfrm>
            <a:custGeom>
              <a:rect b="b" l="l" r="r" t="t"/>
              <a:pathLst>
                <a:path extrusionOk="0" h="10043" w="6842">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8"/>
            <p:cNvSpPr/>
            <p:nvPr/>
          </p:nvSpPr>
          <p:spPr>
            <a:xfrm>
              <a:off x="3786425" y="639000"/>
              <a:ext cx="1178075" cy="895675"/>
            </a:xfrm>
            <a:custGeom>
              <a:rect b="b" l="l" r="r" t="t"/>
              <a:pathLst>
                <a:path extrusionOk="0" h="35827" w="47123">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8"/>
            <p:cNvSpPr/>
            <p:nvPr/>
          </p:nvSpPr>
          <p:spPr>
            <a:xfrm>
              <a:off x="3780700" y="631800"/>
              <a:ext cx="1188200" cy="910025"/>
            </a:xfrm>
            <a:custGeom>
              <a:rect b="b" l="l" r="r" t="t"/>
              <a:pathLst>
                <a:path extrusionOk="0" h="36401" w="47528">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8"/>
            <p:cNvSpPr/>
            <p:nvPr/>
          </p:nvSpPr>
          <p:spPr>
            <a:xfrm>
              <a:off x="4049600" y="1095975"/>
              <a:ext cx="848475" cy="906800"/>
            </a:xfrm>
            <a:custGeom>
              <a:rect b="b" l="l" r="r" t="t"/>
              <a:pathLst>
                <a:path extrusionOk="0" h="36272" w="33939">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p:nvPr/>
          </p:nvSpPr>
          <p:spPr>
            <a:xfrm>
              <a:off x="4042400" y="1088725"/>
              <a:ext cx="852950" cy="921250"/>
            </a:xfrm>
            <a:custGeom>
              <a:rect b="b" l="l" r="r" t="t"/>
              <a:pathLst>
                <a:path extrusionOk="0" h="36850" w="34118">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8"/>
            <p:cNvSpPr/>
            <p:nvPr/>
          </p:nvSpPr>
          <p:spPr>
            <a:xfrm>
              <a:off x="4242050" y="1515525"/>
              <a:ext cx="231500" cy="230125"/>
            </a:xfrm>
            <a:custGeom>
              <a:rect b="b" l="l" r="r" t="t"/>
              <a:pathLst>
                <a:path extrusionOk="0" h="9205" w="926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8"/>
            <p:cNvSpPr/>
            <p:nvPr/>
          </p:nvSpPr>
          <p:spPr>
            <a:xfrm>
              <a:off x="4298625" y="1763925"/>
              <a:ext cx="204100" cy="57200"/>
            </a:xfrm>
            <a:custGeom>
              <a:rect b="b" l="l" r="r" t="t"/>
              <a:pathLst>
                <a:path extrusionOk="0" h="2288" w="8164">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8"/>
            <p:cNvSpPr/>
            <p:nvPr/>
          </p:nvSpPr>
          <p:spPr>
            <a:xfrm>
              <a:off x="4363200" y="1789925"/>
              <a:ext cx="101700" cy="83725"/>
            </a:xfrm>
            <a:custGeom>
              <a:rect b="b" l="l" r="r" t="t"/>
              <a:pathLst>
                <a:path extrusionOk="0" h="3349" w="4068">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8"/>
            <p:cNvSpPr/>
            <p:nvPr/>
          </p:nvSpPr>
          <p:spPr>
            <a:xfrm>
              <a:off x="4474400" y="1502375"/>
              <a:ext cx="37600" cy="57800"/>
            </a:xfrm>
            <a:custGeom>
              <a:rect b="b" l="l" r="r" t="t"/>
              <a:pathLst>
                <a:path extrusionOk="0" h="2312" w="1504">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8"/>
            <p:cNvSpPr/>
            <p:nvPr/>
          </p:nvSpPr>
          <p:spPr>
            <a:xfrm>
              <a:off x="4202750" y="1531275"/>
              <a:ext cx="37600" cy="57800"/>
            </a:xfrm>
            <a:custGeom>
              <a:rect b="b" l="l" r="r" t="t"/>
              <a:pathLst>
                <a:path extrusionOk="0" h="2312" w="1504">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8"/>
            <p:cNvSpPr/>
            <p:nvPr/>
          </p:nvSpPr>
          <p:spPr>
            <a:xfrm>
              <a:off x="4108225" y="1360950"/>
              <a:ext cx="149500" cy="100675"/>
            </a:xfrm>
            <a:custGeom>
              <a:rect b="b" l="l" r="r" t="t"/>
              <a:pathLst>
                <a:path extrusionOk="0" h="4027" w="598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p:nvPr/>
          </p:nvSpPr>
          <p:spPr>
            <a:xfrm>
              <a:off x="4382850" y="1341425"/>
              <a:ext cx="187775" cy="82650"/>
            </a:xfrm>
            <a:custGeom>
              <a:rect b="b" l="l" r="r" t="t"/>
              <a:pathLst>
                <a:path extrusionOk="0" h="3306" w="7511">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8"/>
            <p:cNvSpPr/>
            <p:nvPr/>
          </p:nvSpPr>
          <p:spPr>
            <a:xfrm>
              <a:off x="4062475" y="1515400"/>
              <a:ext cx="728425" cy="754125"/>
            </a:xfrm>
            <a:custGeom>
              <a:rect b="b" l="l" r="r" t="t"/>
              <a:pathLst>
                <a:path extrusionOk="0" h="30165" w="29137">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8"/>
            <p:cNvSpPr/>
            <p:nvPr/>
          </p:nvSpPr>
          <p:spPr>
            <a:xfrm>
              <a:off x="4760575" y="1388150"/>
              <a:ext cx="82875" cy="141925"/>
            </a:xfrm>
            <a:custGeom>
              <a:rect b="b" l="l" r="r" t="t"/>
              <a:pathLst>
                <a:path extrusionOk="0" h="5677" w="3315">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8"/>
            <p:cNvSpPr/>
            <p:nvPr/>
          </p:nvSpPr>
          <p:spPr>
            <a:xfrm>
              <a:off x="4443700" y="2255200"/>
              <a:ext cx="94050" cy="387075"/>
            </a:xfrm>
            <a:custGeom>
              <a:rect b="b" l="l" r="r" t="t"/>
              <a:pathLst>
                <a:path extrusionOk="0" h="15483" w="3762">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8"/>
            <p:cNvSpPr/>
            <p:nvPr/>
          </p:nvSpPr>
          <p:spPr>
            <a:xfrm>
              <a:off x="4552400" y="1810475"/>
              <a:ext cx="439250" cy="830475"/>
            </a:xfrm>
            <a:custGeom>
              <a:rect b="b" l="l" r="r" t="t"/>
              <a:pathLst>
                <a:path extrusionOk="0" h="33219" w="1757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8"/>
            <p:cNvSpPr/>
            <p:nvPr/>
          </p:nvSpPr>
          <p:spPr>
            <a:xfrm>
              <a:off x="4545250" y="1803500"/>
              <a:ext cx="453175" cy="844575"/>
            </a:xfrm>
            <a:custGeom>
              <a:rect b="b" l="l" r="r" t="t"/>
              <a:pathLst>
                <a:path extrusionOk="0" h="33783" w="18127">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8"/>
            <p:cNvSpPr/>
            <p:nvPr/>
          </p:nvSpPr>
          <p:spPr>
            <a:xfrm>
              <a:off x="4804375" y="1974800"/>
              <a:ext cx="69525" cy="78000"/>
            </a:xfrm>
            <a:custGeom>
              <a:rect b="b" l="l" r="r" t="t"/>
              <a:pathLst>
                <a:path extrusionOk="0" h="3120" w="2781">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8"/>
            <p:cNvSpPr/>
            <p:nvPr/>
          </p:nvSpPr>
          <p:spPr>
            <a:xfrm>
              <a:off x="4648225" y="1983475"/>
              <a:ext cx="131575" cy="104025"/>
            </a:xfrm>
            <a:custGeom>
              <a:rect b="b" l="l" r="r" t="t"/>
              <a:pathLst>
                <a:path extrusionOk="0" h="4161" w="5263">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8"/>
            <p:cNvSpPr/>
            <p:nvPr/>
          </p:nvSpPr>
          <p:spPr>
            <a:xfrm>
              <a:off x="4576225" y="2055875"/>
              <a:ext cx="128450" cy="95175"/>
            </a:xfrm>
            <a:custGeom>
              <a:rect b="b" l="l" r="r" t="t"/>
              <a:pathLst>
                <a:path extrusionOk="0" h="3807" w="5138">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8"/>
            <p:cNvSpPr/>
            <p:nvPr/>
          </p:nvSpPr>
          <p:spPr>
            <a:xfrm>
              <a:off x="4597075" y="2168500"/>
              <a:ext cx="55600" cy="98150"/>
            </a:xfrm>
            <a:custGeom>
              <a:rect b="b" l="l" r="r" t="t"/>
              <a:pathLst>
                <a:path extrusionOk="0" h="3926" w="2224">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8"/>
            <p:cNvSpPr/>
            <p:nvPr/>
          </p:nvSpPr>
          <p:spPr>
            <a:xfrm>
              <a:off x="3175150" y="300825"/>
              <a:ext cx="2568325" cy="2568325"/>
            </a:xfrm>
            <a:custGeom>
              <a:rect b="b" l="l" r="r" t="t"/>
              <a:pathLst>
                <a:path extrusionOk="0" h="102733" w="102733">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
            <p:cNvSpPr/>
            <p:nvPr/>
          </p:nvSpPr>
          <p:spPr>
            <a:xfrm>
              <a:off x="3167625" y="293300"/>
              <a:ext cx="2583400" cy="2583375"/>
            </a:xfrm>
            <a:custGeom>
              <a:rect b="b" l="l" r="r" t="t"/>
              <a:pathLst>
                <a:path extrusionOk="0" h="103335" w="103336">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p:nvPr/>
          </p:nvSpPr>
          <p:spPr>
            <a:xfrm>
              <a:off x="3175150" y="245275"/>
              <a:ext cx="2568325" cy="2568350"/>
            </a:xfrm>
            <a:custGeom>
              <a:rect b="b" l="l" r="r" t="t"/>
              <a:pathLst>
                <a:path extrusionOk="0" h="102734" w="102733">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8"/>
            <p:cNvSpPr/>
            <p:nvPr/>
          </p:nvSpPr>
          <p:spPr>
            <a:xfrm>
              <a:off x="3167975" y="238125"/>
              <a:ext cx="2582675" cy="2582650"/>
            </a:xfrm>
            <a:custGeom>
              <a:rect b="b" l="l" r="r" t="t"/>
              <a:pathLst>
                <a:path extrusionOk="0" h="103306" w="103307">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8"/>
            <p:cNvSpPr/>
            <p:nvPr/>
          </p:nvSpPr>
          <p:spPr>
            <a:xfrm>
              <a:off x="1545975" y="3288100"/>
              <a:ext cx="912125" cy="845400"/>
            </a:xfrm>
            <a:custGeom>
              <a:rect b="b" l="l" r="r" t="t"/>
              <a:pathLst>
                <a:path extrusionOk="0" h="33816" w="36485">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8"/>
            <p:cNvSpPr/>
            <p:nvPr/>
          </p:nvSpPr>
          <p:spPr>
            <a:xfrm>
              <a:off x="1535000" y="3278675"/>
              <a:ext cx="935700" cy="864350"/>
            </a:xfrm>
            <a:custGeom>
              <a:rect b="b" l="l" r="r" t="t"/>
              <a:pathLst>
                <a:path extrusionOk="0" h="34574" w="37428">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8"/>
            <p:cNvSpPr/>
            <p:nvPr/>
          </p:nvSpPr>
          <p:spPr>
            <a:xfrm>
              <a:off x="2218250" y="3556350"/>
              <a:ext cx="104375" cy="173675"/>
            </a:xfrm>
            <a:custGeom>
              <a:rect b="b" l="l" r="r" t="t"/>
              <a:pathLst>
                <a:path extrusionOk="0" h="6947" w="4175">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8"/>
            <p:cNvSpPr/>
            <p:nvPr/>
          </p:nvSpPr>
          <p:spPr>
            <a:xfrm>
              <a:off x="2210150" y="3549200"/>
              <a:ext cx="121000" cy="187975"/>
            </a:xfrm>
            <a:custGeom>
              <a:rect b="b" l="l" r="r" t="t"/>
              <a:pathLst>
                <a:path extrusionOk="0" h="7519" w="484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8"/>
            <p:cNvSpPr/>
            <p:nvPr/>
          </p:nvSpPr>
          <p:spPr>
            <a:xfrm>
              <a:off x="2067825" y="3350700"/>
              <a:ext cx="254800" cy="319250"/>
            </a:xfrm>
            <a:custGeom>
              <a:rect b="b" l="l" r="r" t="t"/>
              <a:pathLst>
                <a:path extrusionOk="0" h="12770" w="10192">
                  <a:moveTo>
                    <a:pt x="3439" y="0"/>
                  </a:moveTo>
                  <a:lnTo>
                    <a:pt x="0" y="4788"/>
                  </a:lnTo>
                  <a:lnTo>
                    <a:pt x="4421" y="12770"/>
                  </a:lnTo>
                  <a:lnTo>
                    <a:pt x="10191" y="8227"/>
                  </a:lnTo>
                  <a:lnTo>
                    <a:pt x="34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8"/>
            <p:cNvSpPr/>
            <p:nvPr/>
          </p:nvSpPr>
          <p:spPr>
            <a:xfrm>
              <a:off x="2060225" y="3343525"/>
              <a:ext cx="270500" cy="333600"/>
            </a:xfrm>
            <a:custGeom>
              <a:rect b="b" l="l" r="r" t="t"/>
              <a:pathLst>
                <a:path extrusionOk="0" h="13344" w="1082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a:off x="2021775" y="2902500"/>
              <a:ext cx="325425" cy="627250"/>
            </a:xfrm>
            <a:custGeom>
              <a:rect b="b" l="l" r="r" t="t"/>
              <a:pathLst>
                <a:path extrusionOk="0" h="25090" w="13017">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8"/>
            <p:cNvSpPr/>
            <p:nvPr/>
          </p:nvSpPr>
          <p:spPr>
            <a:xfrm>
              <a:off x="2014550" y="2895325"/>
              <a:ext cx="340375" cy="641600"/>
            </a:xfrm>
            <a:custGeom>
              <a:rect b="b" l="l" r="r" t="t"/>
              <a:pathLst>
                <a:path extrusionOk="0" h="25664" w="13615">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8"/>
            <p:cNvSpPr/>
            <p:nvPr/>
          </p:nvSpPr>
          <p:spPr>
            <a:xfrm>
              <a:off x="1914325" y="3172675"/>
              <a:ext cx="297775" cy="571325"/>
            </a:xfrm>
            <a:custGeom>
              <a:rect b="b" l="l" r="r" t="t"/>
              <a:pathLst>
                <a:path extrusionOk="0" h="22853" w="11911">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1907000" y="3165500"/>
              <a:ext cx="312925" cy="585675"/>
            </a:xfrm>
            <a:custGeom>
              <a:rect b="b" l="l" r="r" t="t"/>
              <a:pathLst>
                <a:path extrusionOk="0" h="23427" w="12517">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1969575" y="2394475"/>
              <a:ext cx="976200" cy="1016300"/>
            </a:xfrm>
            <a:custGeom>
              <a:rect b="b" l="l" r="r" t="t"/>
              <a:pathLst>
                <a:path extrusionOk="0" h="40652" w="39048">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1962275" y="2387325"/>
              <a:ext cx="950425" cy="1030625"/>
            </a:xfrm>
            <a:custGeom>
              <a:rect b="b" l="l" r="r" t="t"/>
              <a:pathLst>
                <a:path extrusionOk="0" h="41225" w="38017">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2497050" y="2844875"/>
              <a:ext cx="84125" cy="221225"/>
            </a:xfrm>
            <a:custGeom>
              <a:rect b="b" l="l" r="r" t="t"/>
              <a:pathLst>
                <a:path extrusionOk="0" h="8849" w="3365">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p:cNvSpPr/>
            <p:nvPr/>
          </p:nvSpPr>
          <p:spPr>
            <a:xfrm>
              <a:off x="2497050" y="2844875"/>
              <a:ext cx="84125" cy="221225"/>
            </a:xfrm>
            <a:custGeom>
              <a:rect b="b" l="l" r="r" t="t"/>
              <a:pathLst>
                <a:path extrusionOk="0" h="8849" w="3365">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p:cNvSpPr/>
            <p:nvPr/>
          </p:nvSpPr>
          <p:spPr>
            <a:xfrm>
              <a:off x="2468225" y="2849175"/>
              <a:ext cx="209250" cy="296275"/>
            </a:xfrm>
            <a:custGeom>
              <a:rect b="b" l="l" r="r" t="t"/>
              <a:pathLst>
                <a:path extrusionOk="0" h="11851" w="837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2290550" y="2999725"/>
              <a:ext cx="100625" cy="32750"/>
            </a:xfrm>
            <a:custGeom>
              <a:rect b="b" l="l" r="r" t="t"/>
              <a:pathLst>
                <a:path extrusionOk="0" h="1310" w="4025">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2336575" y="3015050"/>
              <a:ext cx="110300" cy="152500"/>
            </a:xfrm>
            <a:custGeom>
              <a:rect b="b" l="l" r="r" t="t"/>
              <a:pathLst>
                <a:path extrusionOk="0" h="6100" w="4412">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2502650" y="2817300"/>
              <a:ext cx="42075" cy="72225"/>
            </a:xfrm>
            <a:custGeom>
              <a:rect b="b" l="l" r="r" t="t"/>
              <a:pathLst>
                <a:path extrusionOk="0" h="2889" w="1683">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2705700" y="2884075"/>
              <a:ext cx="42075" cy="72225"/>
            </a:xfrm>
            <a:custGeom>
              <a:rect b="b" l="l" r="r" t="t"/>
              <a:pathLst>
                <a:path extrusionOk="0" h="2889" w="1683">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2467000" y="2725875"/>
              <a:ext cx="124525" cy="45675"/>
            </a:xfrm>
            <a:custGeom>
              <a:rect b="b" l="l" r="r" t="t"/>
              <a:pathLst>
                <a:path extrusionOk="0" h="1827" w="4981">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2695150" y="2800550"/>
              <a:ext cx="114500" cy="69250"/>
            </a:xfrm>
            <a:custGeom>
              <a:rect b="b" l="l" r="r" t="t"/>
              <a:pathLst>
                <a:path extrusionOk="0" h="2770" w="458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1941950" y="2257850"/>
              <a:ext cx="1099025" cy="639025"/>
            </a:xfrm>
            <a:custGeom>
              <a:rect b="b" l="l" r="r" t="t"/>
              <a:pathLst>
                <a:path extrusionOk="0" h="25561" w="43961">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1939300" y="2250700"/>
              <a:ext cx="1107975" cy="653375"/>
            </a:xfrm>
            <a:custGeom>
              <a:rect b="b" l="l" r="r" t="t"/>
              <a:pathLst>
                <a:path extrusionOk="0" h="26135" w="44319">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2052450" y="2279225"/>
              <a:ext cx="288600" cy="472875"/>
            </a:xfrm>
            <a:custGeom>
              <a:rect b="b" l="l" r="r" t="t"/>
              <a:pathLst>
                <a:path extrusionOk="0" h="18915" w="11544">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2044675" y="2272025"/>
              <a:ext cx="304125" cy="487250"/>
            </a:xfrm>
            <a:custGeom>
              <a:rect b="b" l="l" r="r" t="t"/>
              <a:pathLst>
                <a:path extrusionOk="0" h="19490" w="12165">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2104550" y="2958025"/>
              <a:ext cx="388925" cy="364900"/>
            </a:xfrm>
            <a:custGeom>
              <a:rect b="b" l="l" r="r" t="t"/>
              <a:pathLst>
                <a:path extrusionOk="0" h="14596" w="15557">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1957300" y="2718325"/>
              <a:ext cx="260975" cy="294725"/>
            </a:xfrm>
            <a:custGeom>
              <a:rect b="b" l="l" r="r" t="t"/>
              <a:pathLst>
                <a:path extrusionOk="0" h="11789" w="10439">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1950125" y="2711150"/>
              <a:ext cx="275300" cy="309025"/>
            </a:xfrm>
            <a:custGeom>
              <a:rect b="b" l="l" r="r" t="t"/>
              <a:pathLst>
                <a:path extrusionOk="0" h="12361" w="11012">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2445400" y="3628400"/>
              <a:ext cx="1006025" cy="529650"/>
            </a:xfrm>
            <a:custGeom>
              <a:rect b="b" l="l" r="r" t="t"/>
              <a:pathLst>
                <a:path extrusionOk="0" h="21186" w="40241">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2436900" y="3621275"/>
              <a:ext cx="1017825" cy="543925"/>
            </a:xfrm>
            <a:custGeom>
              <a:rect b="b" l="l" r="r" t="t"/>
              <a:pathLst>
                <a:path extrusionOk="0" h="21757" w="40713">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1195850" y="1821050"/>
              <a:ext cx="2568325" cy="2568325"/>
            </a:xfrm>
            <a:custGeom>
              <a:rect b="b" l="l" r="r" t="t"/>
              <a:pathLst>
                <a:path extrusionOk="0" h="102733" w="102733">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1188325" y="1813500"/>
              <a:ext cx="2583400" cy="2583400"/>
            </a:xfrm>
            <a:custGeom>
              <a:rect b="b" l="l" r="r" t="t"/>
              <a:pathLst>
                <a:path extrusionOk="0" h="103336" w="103336">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1195850" y="1765500"/>
              <a:ext cx="2568325" cy="2568350"/>
            </a:xfrm>
            <a:custGeom>
              <a:rect b="b" l="l" r="r" t="t"/>
              <a:pathLst>
                <a:path extrusionOk="0" h="102734" w="102733">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1188675" y="1758350"/>
              <a:ext cx="2582675" cy="2582650"/>
            </a:xfrm>
            <a:custGeom>
              <a:rect b="b" l="l" r="r" t="t"/>
              <a:pathLst>
                <a:path extrusionOk="0" h="103306" w="103307">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48"/>
          <p:cNvSpPr txBox="1"/>
          <p:nvPr>
            <p:ph idx="4294967295" type="body"/>
          </p:nvPr>
        </p:nvSpPr>
        <p:spPr>
          <a:xfrm>
            <a:off x="1009650" y="1393075"/>
            <a:ext cx="2743200" cy="13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IP Address</a:t>
            </a:r>
            <a:endParaRPr sz="1400"/>
          </a:p>
          <a:p>
            <a:pPr indent="-317500" lvl="0" marL="457200" rtl="0" algn="l">
              <a:spcBef>
                <a:spcPts val="0"/>
              </a:spcBef>
              <a:spcAft>
                <a:spcPts val="0"/>
              </a:spcAft>
              <a:buSzPts val="1400"/>
              <a:buChar char="●"/>
            </a:pPr>
            <a:r>
              <a:rPr lang="en" sz="1400"/>
              <a:t>Gateway Address</a:t>
            </a:r>
            <a:endParaRPr sz="1400"/>
          </a:p>
          <a:p>
            <a:pPr indent="-317500" lvl="0" marL="457200" rtl="0" algn="l">
              <a:spcBef>
                <a:spcPts val="0"/>
              </a:spcBef>
              <a:spcAft>
                <a:spcPts val="0"/>
              </a:spcAft>
              <a:buSzPts val="1400"/>
              <a:buChar char="●"/>
            </a:pPr>
            <a:r>
              <a:rPr lang="en" sz="1400"/>
              <a:t>Both attacker and victim have to be on the same network</a:t>
            </a:r>
            <a:endParaRPr sz="1400"/>
          </a:p>
        </p:txBody>
      </p:sp>
      <p:sp>
        <p:nvSpPr>
          <p:cNvPr id="861" name="Google Shape;861;p48"/>
          <p:cNvSpPr txBox="1"/>
          <p:nvPr>
            <p:ph idx="4294967295" type="title"/>
          </p:nvPr>
        </p:nvSpPr>
        <p:spPr>
          <a:xfrm>
            <a:off x="1121700" y="980275"/>
            <a:ext cx="2147400" cy="4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Input</a:t>
            </a:r>
            <a:endParaRPr sz="1800"/>
          </a:p>
        </p:txBody>
      </p:sp>
      <p:sp>
        <p:nvSpPr>
          <p:cNvPr id="862" name="Google Shape;862;p48"/>
          <p:cNvSpPr txBox="1"/>
          <p:nvPr>
            <p:ph idx="4294967295" type="body"/>
          </p:nvPr>
        </p:nvSpPr>
        <p:spPr>
          <a:xfrm>
            <a:off x="1121700" y="3123775"/>
            <a:ext cx="2743200" cy="14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User Data in different forms.</a:t>
            </a:r>
            <a:endParaRPr sz="1400"/>
          </a:p>
          <a:p>
            <a:pPr indent="-317500" lvl="0" marL="457200" rtl="0" algn="l">
              <a:spcBef>
                <a:spcPts val="1600"/>
              </a:spcBef>
              <a:spcAft>
                <a:spcPts val="0"/>
              </a:spcAft>
              <a:buSzPts val="1400"/>
              <a:buChar char="●"/>
            </a:pPr>
            <a:r>
              <a:rPr lang="en" sz="1400"/>
              <a:t>Text document of everything user writes after attack</a:t>
            </a:r>
            <a:endParaRPr sz="1400"/>
          </a:p>
          <a:p>
            <a:pPr indent="-317500" lvl="0" marL="457200" rtl="0" algn="l">
              <a:spcBef>
                <a:spcPts val="0"/>
              </a:spcBef>
              <a:spcAft>
                <a:spcPts val="0"/>
              </a:spcAft>
              <a:buSzPts val="1400"/>
              <a:buChar char="●"/>
            </a:pPr>
            <a:r>
              <a:rPr lang="en" sz="1400"/>
              <a:t>Screenshot of everything user does.</a:t>
            </a:r>
            <a:endParaRPr sz="1400"/>
          </a:p>
        </p:txBody>
      </p:sp>
      <p:sp>
        <p:nvSpPr>
          <p:cNvPr id="863" name="Google Shape;863;p48"/>
          <p:cNvSpPr txBox="1"/>
          <p:nvPr>
            <p:ph idx="4294967295" type="title"/>
          </p:nvPr>
        </p:nvSpPr>
        <p:spPr>
          <a:xfrm>
            <a:off x="1209600" y="2710972"/>
            <a:ext cx="2147400" cy="4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Output</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a:t>
            </a:r>
            <a:endParaRPr/>
          </a:p>
          <a:p>
            <a:pPr indent="0" lvl="0" marL="0" rtl="0" algn="l">
              <a:spcBef>
                <a:spcPts val="0"/>
              </a:spcBef>
              <a:spcAft>
                <a:spcPts val="0"/>
              </a:spcAft>
              <a:buNone/>
            </a:pPr>
            <a:r>
              <a:t/>
            </a:r>
            <a:endParaRPr/>
          </a:p>
        </p:txBody>
      </p:sp>
      <p:grpSp>
        <p:nvGrpSpPr>
          <p:cNvPr id="869" name="Google Shape;869;p49"/>
          <p:cNvGrpSpPr/>
          <p:nvPr/>
        </p:nvGrpSpPr>
        <p:grpSpPr>
          <a:xfrm>
            <a:off x="6043254" y="-415822"/>
            <a:ext cx="2608756" cy="4215902"/>
            <a:chOff x="845915" y="-3281701"/>
            <a:chExt cx="5738575" cy="8710542"/>
          </a:xfrm>
        </p:grpSpPr>
        <p:sp>
          <p:nvSpPr>
            <p:cNvPr id="870" name="Google Shape;870;p49"/>
            <p:cNvSpPr/>
            <p:nvPr/>
          </p:nvSpPr>
          <p:spPr>
            <a:xfrm>
              <a:off x="845915" y="257216"/>
              <a:ext cx="5738575" cy="5171625"/>
            </a:xfrm>
            <a:custGeom>
              <a:rect b="b" l="l" r="r" t="t"/>
              <a:pathLst>
                <a:path extrusionOk="0" h="206865" w="229543">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9"/>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9"/>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9"/>
            <p:cNvSpPr/>
            <p:nvPr/>
          </p:nvSpPr>
          <p:spPr>
            <a:xfrm>
              <a:off x="2446725" y="1374100"/>
              <a:ext cx="475450" cy="529225"/>
            </a:xfrm>
            <a:custGeom>
              <a:rect b="b" l="l" r="r" t="t"/>
              <a:pathLst>
                <a:path extrusionOk="0" h="21169" w="19018">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9"/>
            <p:cNvSpPr/>
            <p:nvPr/>
          </p:nvSpPr>
          <p:spPr>
            <a:xfrm>
              <a:off x="3103600" y="1379700"/>
              <a:ext cx="493750" cy="512250"/>
            </a:xfrm>
            <a:custGeom>
              <a:rect b="b" l="l" r="r" t="t"/>
              <a:pathLst>
                <a:path extrusionOk="0" h="20490" w="1975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9"/>
            <p:cNvSpPr/>
            <p:nvPr/>
          </p:nvSpPr>
          <p:spPr>
            <a:xfrm>
              <a:off x="3306500" y="859800"/>
              <a:ext cx="259275" cy="261925"/>
            </a:xfrm>
            <a:custGeom>
              <a:rect b="b" l="l" r="r" t="t"/>
              <a:pathLst>
                <a:path extrusionOk="0" h="10477" w="10371">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9"/>
            <p:cNvSpPr/>
            <p:nvPr/>
          </p:nvSpPr>
          <p:spPr>
            <a:xfrm>
              <a:off x="3298850" y="852150"/>
              <a:ext cx="274575" cy="277225"/>
            </a:xfrm>
            <a:custGeom>
              <a:rect b="b" l="l" r="r" t="t"/>
              <a:pathLst>
                <a:path extrusionOk="0" h="11089" w="10983">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9"/>
            <p:cNvSpPr/>
            <p:nvPr/>
          </p:nvSpPr>
          <p:spPr>
            <a:xfrm>
              <a:off x="3728725" y="1349175"/>
              <a:ext cx="233850" cy="646550"/>
            </a:xfrm>
            <a:custGeom>
              <a:rect b="b" l="l" r="r" t="t"/>
              <a:pathLst>
                <a:path extrusionOk="0" h="25862" w="9354">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9"/>
            <p:cNvSpPr/>
            <p:nvPr/>
          </p:nvSpPr>
          <p:spPr>
            <a:xfrm>
              <a:off x="3721000" y="1341525"/>
              <a:ext cx="249275" cy="661900"/>
            </a:xfrm>
            <a:custGeom>
              <a:rect b="b" l="l" r="r" t="t"/>
              <a:pathLst>
                <a:path extrusionOk="0" h="26476" w="9971">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9"/>
            <p:cNvSpPr/>
            <p:nvPr/>
          </p:nvSpPr>
          <p:spPr>
            <a:xfrm>
              <a:off x="2932025" y="1529925"/>
              <a:ext cx="876550" cy="681125"/>
            </a:xfrm>
            <a:custGeom>
              <a:rect b="b" l="l" r="r" t="t"/>
              <a:pathLst>
                <a:path extrusionOk="0" h="27245" w="35062">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9"/>
            <p:cNvSpPr/>
            <p:nvPr/>
          </p:nvSpPr>
          <p:spPr>
            <a:xfrm>
              <a:off x="2924375" y="1521975"/>
              <a:ext cx="892450" cy="696750"/>
            </a:xfrm>
            <a:custGeom>
              <a:rect b="b" l="l" r="r" t="t"/>
              <a:pathLst>
                <a:path extrusionOk="0" h="27870" w="35698">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9"/>
            <p:cNvSpPr/>
            <p:nvPr/>
          </p:nvSpPr>
          <p:spPr>
            <a:xfrm>
              <a:off x="3153575" y="1347275"/>
              <a:ext cx="693100" cy="849350"/>
            </a:xfrm>
            <a:custGeom>
              <a:rect b="b" l="l" r="r" t="t"/>
              <a:pathLst>
                <a:path extrusionOk="0" h="33974" w="27724">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9"/>
            <p:cNvSpPr/>
            <p:nvPr/>
          </p:nvSpPr>
          <p:spPr>
            <a:xfrm>
              <a:off x="3145925" y="1339600"/>
              <a:ext cx="701900" cy="864675"/>
            </a:xfrm>
            <a:custGeom>
              <a:rect b="b" l="l" r="r" t="t"/>
              <a:pathLst>
                <a:path extrusionOk="0" h="34587" w="28076">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9"/>
            <p:cNvSpPr/>
            <p:nvPr/>
          </p:nvSpPr>
          <p:spPr>
            <a:xfrm>
              <a:off x="3348825" y="1312750"/>
              <a:ext cx="338650" cy="322150"/>
            </a:xfrm>
            <a:custGeom>
              <a:rect b="b" l="l" r="r" t="t"/>
              <a:pathLst>
                <a:path extrusionOk="0" h="12886" w="13546">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9"/>
            <p:cNvSpPr/>
            <p:nvPr/>
          </p:nvSpPr>
          <p:spPr>
            <a:xfrm>
              <a:off x="3341175" y="1305025"/>
              <a:ext cx="354675" cy="337525"/>
            </a:xfrm>
            <a:custGeom>
              <a:rect b="b" l="l" r="r" t="t"/>
              <a:pathLst>
                <a:path extrusionOk="0" h="13501" w="14187">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9"/>
            <p:cNvSpPr/>
            <p:nvPr/>
          </p:nvSpPr>
          <p:spPr>
            <a:xfrm>
              <a:off x="3383225" y="1306875"/>
              <a:ext cx="179900" cy="351850"/>
            </a:xfrm>
            <a:custGeom>
              <a:rect b="b" l="l" r="r" t="t"/>
              <a:pathLst>
                <a:path extrusionOk="0" h="14074" w="7196">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9"/>
            <p:cNvSpPr/>
            <p:nvPr/>
          </p:nvSpPr>
          <p:spPr>
            <a:xfrm>
              <a:off x="3374800" y="1299200"/>
              <a:ext cx="196400" cy="367200"/>
            </a:xfrm>
            <a:custGeom>
              <a:rect b="b" l="l" r="r" t="t"/>
              <a:pathLst>
                <a:path extrusionOk="0" h="14688" w="7856">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9"/>
            <p:cNvSpPr/>
            <p:nvPr/>
          </p:nvSpPr>
          <p:spPr>
            <a:xfrm>
              <a:off x="3303850" y="967400"/>
              <a:ext cx="410075" cy="571100"/>
            </a:xfrm>
            <a:custGeom>
              <a:rect b="b" l="l" r="r" t="t"/>
              <a:pathLst>
                <a:path extrusionOk="0" h="22844" w="16403">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9"/>
            <p:cNvSpPr/>
            <p:nvPr/>
          </p:nvSpPr>
          <p:spPr>
            <a:xfrm>
              <a:off x="3300900" y="959900"/>
              <a:ext cx="421275" cy="586250"/>
            </a:xfrm>
            <a:custGeom>
              <a:rect b="b" l="l" r="r" t="t"/>
              <a:pathLst>
                <a:path extrusionOk="0" h="23450" w="16851">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9"/>
            <p:cNvSpPr/>
            <p:nvPr/>
          </p:nvSpPr>
          <p:spPr>
            <a:xfrm>
              <a:off x="3335175" y="967400"/>
              <a:ext cx="369675" cy="315775"/>
            </a:xfrm>
            <a:custGeom>
              <a:rect b="b" l="l" r="r" t="t"/>
              <a:pathLst>
                <a:path extrusionOk="0" h="12631" w="14787">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9"/>
            <p:cNvSpPr/>
            <p:nvPr/>
          </p:nvSpPr>
          <p:spPr>
            <a:xfrm>
              <a:off x="3328725" y="959875"/>
              <a:ext cx="384125" cy="331000"/>
            </a:xfrm>
            <a:custGeom>
              <a:rect b="b" l="l" r="r" t="t"/>
              <a:pathLst>
                <a:path extrusionOk="0" h="13240" w="15365">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9"/>
            <p:cNvSpPr/>
            <p:nvPr/>
          </p:nvSpPr>
          <p:spPr>
            <a:xfrm>
              <a:off x="3339850" y="1239750"/>
              <a:ext cx="80425" cy="120025"/>
            </a:xfrm>
            <a:custGeom>
              <a:rect b="b" l="l" r="r" t="t"/>
              <a:pathLst>
                <a:path extrusionOk="0" h="4801" w="3217">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9"/>
            <p:cNvSpPr/>
            <p:nvPr/>
          </p:nvSpPr>
          <p:spPr>
            <a:xfrm>
              <a:off x="3335925" y="1232100"/>
              <a:ext cx="92950" cy="135350"/>
            </a:xfrm>
            <a:custGeom>
              <a:rect b="b" l="l" r="r" t="t"/>
              <a:pathLst>
                <a:path extrusionOk="0" h="5414" w="3718">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9"/>
            <p:cNvSpPr/>
            <p:nvPr/>
          </p:nvSpPr>
          <p:spPr>
            <a:xfrm>
              <a:off x="3218925" y="1833550"/>
              <a:ext cx="225975" cy="160275"/>
            </a:xfrm>
            <a:custGeom>
              <a:rect b="b" l="l" r="r" t="t"/>
              <a:pathLst>
                <a:path extrusionOk="0" h="6411" w="9039">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9"/>
            <p:cNvSpPr/>
            <p:nvPr/>
          </p:nvSpPr>
          <p:spPr>
            <a:xfrm>
              <a:off x="3514925" y="1651050"/>
              <a:ext cx="53225" cy="216375"/>
            </a:xfrm>
            <a:custGeom>
              <a:rect b="b" l="l" r="r" t="t"/>
              <a:pathLst>
                <a:path extrusionOk="0" h="8655" w="2129">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9"/>
            <p:cNvSpPr/>
            <p:nvPr/>
          </p:nvSpPr>
          <p:spPr>
            <a:xfrm>
              <a:off x="2641850" y="1621350"/>
              <a:ext cx="267825" cy="546700"/>
            </a:xfrm>
            <a:custGeom>
              <a:rect b="b" l="l" r="r" t="t"/>
              <a:pathLst>
                <a:path extrusionOk="0" h="21868" w="10713">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9"/>
            <p:cNvSpPr/>
            <p:nvPr/>
          </p:nvSpPr>
          <p:spPr>
            <a:xfrm>
              <a:off x="2634300" y="1613675"/>
              <a:ext cx="279225" cy="562000"/>
            </a:xfrm>
            <a:custGeom>
              <a:rect b="b" l="l" r="r" t="t"/>
              <a:pathLst>
                <a:path extrusionOk="0" h="22480" w="11169">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9"/>
            <p:cNvSpPr/>
            <p:nvPr/>
          </p:nvSpPr>
          <p:spPr>
            <a:xfrm>
              <a:off x="1933175" y="1901175"/>
              <a:ext cx="693750" cy="1025525"/>
            </a:xfrm>
            <a:custGeom>
              <a:rect b="b" l="l" r="r" t="t"/>
              <a:pathLst>
                <a:path extrusionOk="0" h="41021" w="2775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9"/>
            <p:cNvSpPr/>
            <p:nvPr/>
          </p:nvSpPr>
          <p:spPr>
            <a:xfrm>
              <a:off x="1925500" y="1893525"/>
              <a:ext cx="709625" cy="1040825"/>
            </a:xfrm>
            <a:custGeom>
              <a:rect b="b" l="l" r="r" t="t"/>
              <a:pathLst>
                <a:path extrusionOk="0" h="41633" w="28385">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9"/>
            <p:cNvSpPr/>
            <p:nvPr/>
          </p:nvSpPr>
          <p:spPr>
            <a:xfrm>
              <a:off x="2044600" y="1622200"/>
              <a:ext cx="669575" cy="1206875"/>
            </a:xfrm>
            <a:custGeom>
              <a:rect b="b" l="l" r="r" t="t"/>
              <a:pathLst>
                <a:path extrusionOk="0" h="48275" w="26783">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9"/>
            <p:cNvSpPr/>
            <p:nvPr/>
          </p:nvSpPr>
          <p:spPr>
            <a:xfrm>
              <a:off x="2017575" y="1614650"/>
              <a:ext cx="704250" cy="1222100"/>
            </a:xfrm>
            <a:custGeom>
              <a:rect b="b" l="l" r="r" t="t"/>
              <a:pathLst>
                <a:path extrusionOk="0" h="48884" w="2817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9"/>
            <p:cNvSpPr/>
            <p:nvPr/>
          </p:nvSpPr>
          <p:spPr>
            <a:xfrm>
              <a:off x="2133825" y="4160525"/>
              <a:ext cx="772050" cy="747925"/>
            </a:xfrm>
            <a:custGeom>
              <a:rect b="b" l="l" r="r" t="t"/>
              <a:pathLst>
                <a:path extrusionOk="0" h="29917" w="30882">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9"/>
            <p:cNvSpPr/>
            <p:nvPr/>
          </p:nvSpPr>
          <p:spPr>
            <a:xfrm>
              <a:off x="2126575" y="4152525"/>
              <a:ext cx="787750" cy="763575"/>
            </a:xfrm>
            <a:custGeom>
              <a:rect b="b" l="l" r="r" t="t"/>
              <a:pathLst>
                <a:path extrusionOk="0" h="30543" w="3151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9"/>
            <p:cNvSpPr/>
            <p:nvPr/>
          </p:nvSpPr>
          <p:spPr>
            <a:xfrm>
              <a:off x="2136300" y="4757250"/>
              <a:ext cx="532025" cy="151200"/>
            </a:xfrm>
            <a:custGeom>
              <a:rect b="b" l="l" r="r" t="t"/>
              <a:pathLst>
                <a:path extrusionOk="0" h="6048" w="21281">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9"/>
            <p:cNvSpPr/>
            <p:nvPr/>
          </p:nvSpPr>
          <p:spPr>
            <a:xfrm>
              <a:off x="2128625" y="4749600"/>
              <a:ext cx="533100" cy="166500"/>
            </a:xfrm>
            <a:custGeom>
              <a:rect b="b" l="l" r="r" t="t"/>
              <a:pathLst>
                <a:path extrusionOk="0" h="6660" w="21324">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9"/>
            <p:cNvSpPr/>
            <p:nvPr/>
          </p:nvSpPr>
          <p:spPr>
            <a:xfrm>
              <a:off x="4454825" y="4160525"/>
              <a:ext cx="772050" cy="747925"/>
            </a:xfrm>
            <a:custGeom>
              <a:rect b="b" l="l" r="r" t="t"/>
              <a:pathLst>
                <a:path extrusionOk="0" h="29917" w="30882">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9"/>
            <p:cNvSpPr/>
            <p:nvPr/>
          </p:nvSpPr>
          <p:spPr>
            <a:xfrm>
              <a:off x="4446375" y="4152525"/>
              <a:ext cx="787775" cy="763575"/>
            </a:xfrm>
            <a:custGeom>
              <a:rect b="b" l="l" r="r" t="t"/>
              <a:pathLst>
                <a:path extrusionOk="0" h="30543" w="31511">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9"/>
            <p:cNvSpPr/>
            <p:nvPr/>
          </p:nvSpPr>
          <p:spPr>
            <a:xfrm>
              <a:off x="4692350" y="4757250"/>
              <a:ext cx="532050" cy="151200"/>
            </a:xfrm>
            <a:custGeom>
              <a:rect b="b" l="l" r="r" t="t"/>
              <a:pathLst>
                <a:path extrusionOk="0" h="6048" w="21282">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9"/>
            <p:cNvSpPr/>
            <p:nvPr/>
          </p:nvSpPr>
          <p:spPr>
            <a:xfrm>
              <a:off x="4698975" y="4749625"/>
              <a:ext cx="533075" cy="166475"/>
            </a:xfrm>
            <a:custGeom>
              <a:rect b="b" l="l" r="r" t="t"/>
              <a:pathLst>
                <a:path extrusionOk="0" h="6659" w="21323">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9"/>
            <p:cNvSpPr/>
            <p:nvPr/>
          </p:nvSpPr>
          <p:spPr>
            <a:xfrm>
              <a:off x="1589875" y="4217350"/>
              <a:ext cx="1146850" cy="742900"/>
            </a:xfrm>
            <a:custGeom>
              <a:rect b="b" l="l" r="r" t="t"/>
              <a:pathLst>
                <a:path extrusionOk="0" h="29716" w="45874">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9"/>
            <p:cNvSpPr/>
            <p:nvPr/>
          </p:nvSpPr>
          <p:spPr>
            <a:xfrm>
              <a:off x="1584700" y="4209700"/>
              <a:ext cx="1158875" cy="758225"/>
            </a:xfrm>
            <a:custGeom>
              <a:rect b="b" l="l" r="r" t="t"/>
              <a:pathLst>
                <a:path extrusionOk="0" h="30329" w="46355">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9"/>
            <p:cNvSpPr/>
            <p:nvPr/>
          </p:nvSpPr>
          <p:spPr>
            <a:xfrm>
              <a:off x="1415725" y="3295925"/>
              <a:ext cx="388775" cy="1013250"/>
            </a:xfrm>
            <a:custGeom>
              <a:rect b="b" l="l" r="r" t="t"/>
              <a:pathLst>
                <a:path extrusionOk="0" h="40530" w="15551">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9"/>
            <p:cNvSpPr/>
            <p:nvPr/>
          </p:nvSpPr>
          <p:spPr>
            <a:xfrm>
              <a:off x="1408075" y="3288275"/>
              <a:ext cx="404075" cy="1028550"/>
            </a:xfrm>
            <a:custGeom>
              <a:rect b="b" l="l" r="r" t="t"/>
              <a:pathLst>
                <a:path extrusionOk="0" h="41142" w="16163">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9"/>
            <p:cNvSpPr/>
            <p:nvPr/>
          </p:nvSpPr>
          <p:spPr>
            <a:xfrm>
              <a:off x="1718075" y="3628875"/>
              <a:ext cx="957850" cy="772475"/>
            </a:xfrm>
            <a:custGeom>
              <a:rect b="b" l="l" r="r" t="t"/>
              <a:pathLst>
                <a:path extrusionOk="0" h="30899" w="38314">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9"/>
            <p:cNvSpPr/>
            <p:nvPr/>
          </p:nvSpPr>
          <p:spPr>
            <a:xfrm>
              <a:off x="1710425" y="3621200"/>
              <a:ext cx="972500" cy="787800"/>
            </a:xfrm>
            <a:custGeom>
              <a:rect b="b" l="l" r="r" t="t"/>
              <a:pathLst>
                <a:path extrusionOk="0" h="31512" w="3890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9"/>
            <p:cNvSpPr/>
            <p:nvPr/>
          </p:nvSpPr>
          <p:spPr>
            <a:xfrm>
              <a:off x="2473925" y="4006350"/>
              <a:ext cx="458950" cy="244300"/>
            </a:xfrm>
            <a:custGeom>
              <a:rect b="b" l="l" r="r" t="t"/>
              <a:pathLst>
                <a:path extrusionOk="0" h="9772" w="18358">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9"/>
            <p:cNvSpPr/>
            <p:nvPr/>
          </p:nvSpPr>
          <p:spPr>
            <a:xfrm>
              <a:off x="2465350" y="3998650"/>
              <a:ext cx="463725" cy="259800"/>
            </a:xfrm>
            <a:custGeom>
              <a:rect b="b" l="l" r="r" t="t"/>
              <a:pathLst>
                <a:path extrusionOk="0" h="10392" w="18549">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9"/>
            <p:cNvSpPr/>
            <p:nvPr/>
          </p:nvSpPr>
          <p:spPr>
            <a:xfrm>
              <a:off x="1664075" y="3553950"/>
              <a:ext cx="896250" cy="783800"/>
            </a:xfrm>
            <a:custGeom>
              <a:rect b="b" l="l" r="r" t="t"/>
              <a:pathLst>
                <a:path extrusionOk="0" h="31352" w="3585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9"/>
            <p:cNvSpPr/>
            <p:nvPr/>
          </p:nvSpPr>
          <p:spPr>
            <a:xfrm>
              <a:off x="1656550" y="3546425"/>
              <a:ext cx="911625" cy="799150"/>
            </a:xfrm>
            <a:custGeom>
              <a:rect b="b" l="l" r="r" t="t"/>
              <a:pathLst>
                <a:path extrusionOk="0" h="31966" w="36465">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9"/>
            <p:cNvSpPr/>
            <p:nvPr/>
          </p:nvSpPr>
          <p:spPr>
            <a:xfrm>
              <a:off x="4012150" y="1253575"/>
              <a:ext cx="248675" cy="593700"/>
            </a:xfrm>
            <a:custGeom>
              <a:rect b="b" l="l" r="r" t="t"/>
              <a:pathLst>
                <a:path extrusionOk="0" h="23748" w="9947">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9"/>
            <p:cNvSpPr/>
            <p:nvPr/>
          </p:nvSpPr>
          <p:spPr>
            <a:xfrm>
              <a:off x="4004975" y="1245925"/>
              <a:ext cx="259200" cy="609000"/>
            </a:xfrm>
            <a:custGeom>
              <a:rect b="b" l="l" r="r" t="t"/>
              <a:pathLst>
                <a:path extrusionOk="0" h="24360" w="10368">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9"/>
            <p:cNvSpPr/>
            <p:nvPr/>
          </p:nvSpPr>
          <p:spPr>
            <a:xfrm>
              <a:off x="4218425" y="1513325"/>
              <a:ext cx="857000" cy="765350"/>
            </a:xfrm>
            <a:custGeom>
              <a:rect b="b" l="l" r="r" t="t"/>
              <a:pathLst>
                <a:path extrusionOk="0" h="30614" w="3428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9"/>
            <p:cNvSpPr/>
            <p:nvPr/>
          </p:nvSpPr>
          <p:spPr>
            <a:xfrm>
              <a:off x="4210675" y="1505850"/>
              <a:ext cx="872400" cy="780475"/>
            </a:xfrm>
            <a:custGeom>
              <a:rect b="b" l="l" r="r" t="t"/>
              <a:pathLst>
                <a:path extrusionOk="0" h="31219" w="34896">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9"/>
            <p:cNvSpPr/>
            <p:nvPr/>
          </p:nvSpPr>
          <p:spPr>
            <a:xfrm>
              <a:off x="4188650" y="1156275"/>
              <a:ext cx="807250" cy="940025"/>
            </a:xfrm>
            <a:custGeom>
              <a:rect b="b" l="l" r="r" t="t"/>
              <a:pathLst>
                <a:path extrusionOk="0" h="37601" w="3229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9"/>
            <p:cNvSpPr/>
            <p:nvPr/>
          </p:nvSpPr>
          <p:spPr>
            <a:xfrm>
              <a:off x="4180550" y="1148475"/>
              <a:ext cx="823000" cy="955450"/>
            </a:xfrm>
            <a:custGeom>
              <a:rect b="b" l="l" r="r" t="t"/>
              <a:pathLst>
                <a:path extrusionOk="0" h="38218" w="3292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9"/>
            <p:cNvSpPr/>
            <p:nvPr/>
          </p:nvSpPr>
          <p:spPr>
            <a:xfrm>
              <a:off x="4362250" y="1389625"/>
              <a:ext cx="222800" cy="656825"/>
            </a:xfrm>
            <a:custGeom>
              <a:rect b="b" l="l" r="r" t="t"/>
              <a:pathLst>
                <a:path extrusionOk="0" h="26273" w="8912">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9"/>
            <p:cNvSpPr/>
            <p:nvPr/>
          </p:nvSpPr>
          <p:spPr>
            <a:xfrm>
              <a:off x="4354450" y="1381975"/>
              <a:ext cx="238825" cy="672100"/>
            </a:xfrm>
            <a:custGeom>
              <a:rect b="b" l="l" r="r" t="t"/>
              <a:pathLst>
                <a:path extrusionOk="0" h="26884" w="9553">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9"/>
            <p:cNvSpPr/>
            <p:nvPr/>
          </p:nvSpPr>
          <p:spPr>
            <a:xfrm>
              <a:off x="4408525" y="1227600"/>
              <a:ext cx="298025" cy="344325"/>
            </a:xfrm>
            <a:custGeom>
              <a:rect b="b" l="l" r="r" t="t"/>
              <a:pathLst>
                <a:path extrusionOk="0" h="13773" w="11921">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9"/>
            <p:cNvSpPr/>
            <p:nvPr/>
          </p:nvSpPr>
          <p:spPr>
            <a:xfrm>
              <a:off x="4400875" y="1219950"/>
              <a:ext cx="306425" cy="359650"/>
            </a:xfrm>
            <a:custGeom>
              <a:rect b="b" l="l" r="r" t="t"/>
              <a:pathLst>
                <a:path extrusionOk="0" h="14386" w="12257">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9"/>
            <p:cNvSpPr/>
            <p:nvPr/>
          </p:nvSpPr>
          <p:spPr>
            <a:xfrm>
              <a:off x="4744150" y="1175600"/>
              <a:ext cx="89725" cy="106350"/>
            </a:xfrm>
            <a:custGeom>
              <a:rect b="b" l="l" r="r" t="t"/>
              <a:pathLst>
                <a:path extrusionOk="0" h="4254" w="3589">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9"/>
            <p:cNvSpPr/>
            <p:nvPr/>
          </p:nvSpPr>
          <p:spPr>
            <a:xfrm>
              <a:off x="4735700" y="1167925"/>
              <a:ext cx="106375" cy="121700"/>
            </a:xfrm>
            <a:custGeom>
              <a:rect b="b" l="l" r="r" t="t"/>
              <a:pathLst>
                <a:path extrusionOk="0" h="4868" w="4255">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9"/>
            <p:cNvSpPr/>
            <p:nvPr/>
          </p:nvSpPr>
          <p:spPr>
            <a:xfrm>
              <a:off x="4434575" y="1022175"/>
              <a:ext cx="63675" cy="133125"/>
            </a:xfrm>
            <a:custGeom>
              <a:rect b="b" l="l" r="r" t="t"/>
              <a:pathLst>
                <a:path extrusionOk="0" h="5325" w="2547">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9"/>
            <p:cNvSpPr/>
            <p:nvPr/>
          </p:nvSpPr>
          <p:spPr>
            <a:xfrm>
              <a:off x="4426425" y="1014525"/>
              <a:ext cx="80350" cy="148400"/>
            </a:xfrm>
            <a:custGeom>
              <a:rect b="b" l="l" r="r" t="t"/>
              <a:pathLst>
                <a:path extrusionOk="0" h="5936" w="3214">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9"/>
            <p:cNvSpPr/>
            <p:nvPr/>
          </p:nvSpPr>
          <p:spPr>
            <a:xfrm>
              <a:off x="4489550" y="1355200"/>
              <a:ext cx="159750" cy="98175"/>
            </a:xfrm>
            <a:custGeom>
              <a:rect b="b" l="l" r="r" t="t"/>
              <a:pathLst>
                <a:path extrusionOk="0" h="3927" w="639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9"/>
            <p:cNvSpPr/>
            <p:nvPr/>
          </p:nvSpPr>
          <p:spPr>
            <a:xfrm>
              <a:off x="4486350" y="1347850"/>
              <a:ext cx="170850" cy="113200"/>
            </a:xfrm>
            <a:custGeom>
              <a:rect b="b" l="l" r="r" t="t"/>
              <a:pathLst>
                <a:path extrusionOk="0" h="4528" w="6834">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9"/>
            <p:cNvSpPr/>
            <p:nvPr/>
          </p:nvSpPr>
          <p:spPr>
            <a:xfrm>
              <a:off x="4449025" y="827025"/>
              <a:ext cx="448525" cy="605550"/>
            </a:xfrm>
            <a:custGeom>
              <a:rect b="b" l="l" r="r" t="t"/>
              <a:pathLst>
                <a:path extrusionOk="0" h="24222" w="17941">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9"/>
            <p:cNvSpPr/>
            <p:nvPr/>
          </p:nvSpPr>
          <p:spPr>
            <a:xfrm>
              <a:off x="4441400" y="819400"/>
              <a:ext cx="464375" cy="620700"/>
            </a:xfrm>
            <a:custGeom>
              <a:rect b="b" l="l" r="r" t="t"/>
              <a:pathLst>
                <a:path extrusionOk="0" h="24828" w="18575">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9"/>
            <p:cNvSpPr/>
            <p:nvPr/>
          </p:nvSpPr>
          <p:spPr>
            <a:xfrm>
              <a:off x="4472600" y="827000"/>
              <a:ext cx="424950" cy="421625"/>
            </a:xfrm>
            <a:custGeom>
              <a:rect b="b" l="l" r="r" t="t"/>
              <a:pathLst>
                <a:path extrusionOk="0" h="16865" w="16998">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9"/>
            <p:cNvSpPr/>
            <p:nvPr/>
          </p:nvSpPr>
          <p:spPr>
            <a:xfrm>
              <a:off x="4464325" y="819375"/>
              <a:ext cx="441450" cy="436900"/>
            </a:xfrm>
            <a:custGeom>
              <a:rect b="b" l="l" r="r" t="t"/>
              <a:pathLst>
                <a:path extrusionOk="0" h="17476" w="17658">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9"/>
            <p:cNvSpPr/>
            <p:nvPr/>
          </p:nvSpPr>
          <p:spPr>
            <a:xfrm>
              <a:off x="4425875" y="1123875"/>
              <a:ext cx="324075" cy="181700"/>
            </a:xfrm>
            <a:custGeom>
              <a:rect b="b" l="l" r="r" t="t"/>
              <a:pathLst>
                <a:path extrusionOk="0" h="7268" w="12963">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9"/>
            <p:cNvSpPr/>
            <p:nvPr/>
          </p:nvSpPr>
          <p:spPr>
            <a:xfrm>
              <a:off x="4420675" y="1116175"/>
              <a:ext cx="324525" cy="196875"/>
            </a:xfrm>
            <a:custGeom>
              <a:rect b="b" l="l" r="r" t="t"/>
              <a:pathLst>
                <a:path extrusionOk="0" h="7875" w="12981">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9"/>
            <p:cNvSpPr/>
            <p:nvPr/>
          </p:nvSpPr>
          <p:spPr>
            <a:xfrm>
              <a:off x="4741275" y="1172625"/>
              <a:ext cx="66575" cy="66575"/>
            </a:xfrm>
            <a:custGeom>
              <a:rect b="b" l="l" r="r" t="t"/>
              <a:pathLst>
                <a:path extrusionOk="0" h="2663" w="2663">
                  <a:moveTo>
                    <a:pt x="0" y="2663"/>
                  </a:moveTo>
                  <a:lnTo>
                    <a:pt x="266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9"/>
            <p:cNvSpPr/>
            <p:nvPr/>
          </p:nvSpPr>
          <p:spPr>
            <a:xfrm>
              <a:off x="4731050" y="1165075"/>
              <a:ext cx="85100" cy="81775"/>
            </a:xfrm>
            <a:custGeom>
              <a:rect b="b" l="l" r="r" t="t"/>
              <a:pathLst>
                <a:path extrusionOk="0" h="3271" w="3404">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9"/>
            <p:cNvSpPr/>
            <p:nvPr/>
          </p:nvSpPr>
          <p:spPr>
            <a:xfrm>
              <a:off x="4449025" y="1051100"/>
              <a:ext cx="34775" cy="78150"/>
            </a:xfrm>
            <a:custGeom>
              <a:rect b="b" l="l" r="r" t="t"/>
              <a:pathLst>
                <a:path extrusionOk="0" h="3126" w="1391">
                  <a:moveTo>
                    <a:pt x="1" y="3126"/>
                  </a:moveTo>
                  <a:lnTo>
                    <a:pt x="139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9"/>
            <p:cNvSpPr/>
            <p:nvPr/>
          </p:nvSpPr>
          <p:spPr>
            <a:xfrm>
              <a:off x="4439775" y="1043475"/>
              <a:ext cx="52725" cy="93425"/>
            </a:xfrm>
            <a:custGeom>
              <a:rect b="b" l="l" r="r" t="t"/>
              <a:pathLst>
                <a:path extrusionOk="0" h="3737" w="2109">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9"/>
            <p:cNvSpPr/>
            <p:nvPr/>
          </p:nvSpPr>
          <p:spPr>
            <a:xfrm>
              <a:off x="4963425" y="1742925"/>
              <a:ext cx="355200" cy="389300"/>
            </a:xfrm>
            <a:custGeom>
              <a:rect b="b" l="l" r="r" t="t"/>
              <a:pathLst>
                <a:path extrusionOk="0" h="15572" w="14208">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9"/>
            <p:cNvSpPr/>
            <p:nvPr/>
          </p:nvSpPr>
          <p:spPr>
            <a:xfrm>
              <a:off x="4963175" y="1735275"/>
              <a:ext cx="340650" cy="404475"/>
            </a:xfrm>
            <a:custGeom>
              <a:rect b="b" l="l" r="r" t="t"/>
              <a:pathLst>
                <a:path extrusionOk="0" h="16179" w="13626">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9"/>
            <p:cNvSpPr/>
            <p:nvPr/>
          </p:nvSpPr>
          <p:spPr>
            <a:xfrm>
              <a:off x="5303800" y="2169800"/>
              <a:ext cx="690925" cy="680600"/>
            </a:xfrm>
            <a:custGeom>
              <a:rect b="b" l="l" r="r" t="t"/>
              <a:pathLst>
                <a:path extrusionOk="0" h="27224" w="27637">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9"/>
            <p:cNvSpPr/>
            <p:nvPr/>
          </p:nvSpPr>
          <p:spPr>
            <a:xfrm>
              <a:off x="5295625" y="2162175"/>
              <a:ext cx="679925" cy="695875"/>
            </a:xfrm>
            <a:custGeom>
              <a:rect b="b" l="l" r="r" t="t"/>
              <a:pathLst>
                <a:path extrusionOk="0" h="27835" w="27197">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9"/>
            <p:cNvSpPr/>
            <p:nvPr/>
          </p:nvSpPr>
          <p:spPr>
            <a:xfrm>
              <a:off x="5155250" y="1720875"/>
              <a:ext cx="703275" cy="1107200"/>
            </a:xfrm>
            <a:custGeom>
              <a:rect b="b" l="l" r="r" t="t"/>
              <a:pathLst>
                <a:path extrusionOk="0" h="44288" w="28131">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9"/>
            <p:cNvSpPr/>
            <p:nvPr/>
          </p:nvSpPr>
          <p:spPr>
            <a:xfrm>
              <a:off x="5151400" y="1713075"/>
              <a:ext cx="716700" cy="1122625"/>
            </a:xfrm>
            <a:custGeom>
              <a:rect b="b" l="l" r="r" t="t"/>
              <a:pathLst>
                <a:path extrusionOk="0" h="44905" w="28668">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9"/>
            <p:cNvSpPr/>
            <p:nvPr/>
          </p:nvSpPr>
          <p:spPr>
            <a:xfrm>
              <a:off x="5380200" y="1851550"/>
              <a:ext cx="295000" cy="407600"/>
            </a:xfrm>
            <a:custGeom>
              <a:rect b="b" l="l" r="r" t="t"/>
              <a:pathLst>
                <a:path extrusionOk="0" h="16304" w="1180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9"/>
            <p:cNvSpPr/>
            <p:nvPr/>
          </p:nvSpPr>
          <p:spPr>
            <a:xfrm>
              <a:off x="5372500" y="1843925"/>
              <a:ext cx="310525" cy="422900"/>
            </a:xfrm>
            <a:custGeom>
              <a:rect b="b" l="l" r="r" t="t"/>
              <a:pathLst>
                <a:path extrusionOk="0" h="16916" w="12421">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9"/>
            <p:cNvSpPr/>
            <p:nvPr/>
          </p:nvSpPr>
          <p:spPr>
            <a:xfrm>
              <a:off x="5337550" y="1666475"/>
              <a:ext cx="362350" cy="431725"/>
            </a:xfrm>
            <a:custGeom>
              <a:rect b="b" l="l" r="r" t="t"/>
              <a:pathLst>
                <a:path extrusionOk="0" h="17269" w="14494">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9"/>
            <p:cNvSpPr/>
            <p:nvPr/>
          </p:nvSpPr>
          <p:spPr>
            <a:xfrm>
              <a:off x="5328600" y="1658800"/>
              <a:ext cx="378100" cy="447050"/>
            </a:xfrm>
            <a:custGeom>
              <a:rect b="b" l="l" r="r" t="t"/>
              <a:pathLst>
                <a:path extrusionOk="0" h="17882" w="15124">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9"/>
            <p:cNvSpPr/>
            <p:nvPr/>
          </p:nvSpPr>
          <p:spPr>
            <a:xfrm>
              <a:off x="5349400" y="1516775"/>
              <a:ext cx="483100" cy="429875"/>
            </a:xfrm>
            <a:custGeom>
              <a:rect b="b" l="l" r="r" t="t"/>
              <a:pathLst>
                <a:path extrusionOk="0" h="17195" w="19324">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9"/>
            <p:cNvSpPr/>
            <p:nvPr/>
          </p:nvSpPr>
          <p:spPr>
            <a:xfrm>
              <a:off x="5358625" y="1509100"/>
              <a:ext cx="472550" cy="445100"/>
            </a:xfrm>
            <a:custGeom>
              <a:rect b="b" l="l" r="r" t="t"/>
              <a:pathLst>
                <a:path extrusionOk="0" h="17804" w="18902">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9"/>
            <p:cNvSpPr/>
            <p:nvPr/>
          </p:nvSpPr>
          <p:spPr>
            <a:xfrm>
              <a:off x="5574375" y="1873175"/>
              <a:ext cx="99475" cy="100225"/>
            </a:xfrm>
            <a:custGeom>
              <a:rect b="b" l="l" r="r" t="t"/>
              <a:pathLst>
                <a:path extrusionOk="0" h="4009" w="3979">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9"/>
            <p:cNvSpPr/>
            <p:nvPr/>
          </p:nvSpPr>
          <p:spPr>
            <a:xfrm>
              <a:off x="5565675" y="1865500"/>
              <a:ext cx="107325" cy="115500"/>
            </a:xfrm>
            <a:custGeom>
              <a:rect b="b" l="l" r="r" t="t"/>
              <a:pathLst>
                <a:path extrusionOk="0" h="4620" w="4293">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9"/>
            <p:cNvSpPr/>
            <p:nvPr/>
          </p:nvSpPr>
          <p:spPr>
            <a:xfrm>
              <a:off x="5387300" y="2105200"/>
              <a:ext cx="75800" cy="113725"/>
            </a:xfrm>
            <a:custGeom>
              <a:rect b="b" l="l" r="r" t="t"/>
              <a:pathLst>
                <a:path extrusionOk="0" h="4549" w="3032">
                  <a:moveTo>
                    <a:pt x="3031" y="1"/>
                  </a:moveTo>
                  <a:lnTo>
                    <a:pt x="0" y="1516"/>
                  </a:lnTo>
                  <a:lnTo>
                    <a:pt x="2558" y="4548"/>
                  </a:lnTo>
                  <a:lnTo>
                    <a:pt x="3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9"/>
            <p:cNvSpPr/>
            <p:nvPr/>
          </p:nvSpPr>
          <p:spPr>
            <a:xfrm>
              <a:off x="5378425" y="2097550"/>
              <a:ext cx="92750" cy="129025"/>
            </a:xfrm>
            <a:custGeom>
              <a:rect b="b" l="l" r="r" t="t"/>
              <a:pathLst>
                <a:path extrusionOk="0" h="5161" w="371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9"/>
            <p:cNvSpPr/>
            <p:nvPr/>
          </p:nvSpPr>
          <p:spPr>
            <a:xfrm>
              <a:off x="4851350" y="4089525"/>
              <a:ext cx="1146875" cy="870725"/>
            </a:xfrm>
            <a:custGeom>
              <a:rect b="b" l="l" r="r" t="t"/>
              <a:pathLst>
                <a:path extrusionOk="0" h="34829" w="45875">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9"/>
            <p:cNvSpPr/>
            <p:nvPr/>
          </p:nvSpPr>
          <p:spPr>
            <a:xfrm>
              <a:off x="4844500" y="4081875"/>
              <a:ext cx="1158900" cy="886050"/>
            </a:xfrm>
            <a:custGeom>
              <a:rect b="b" l="l" r="r" t="t"/>
              <a:pathLst>
                <a:path extrusionOk="0" h="35442" w="46356">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9"/>
            <p:cNvSpPr/>
            <p:nvPr/>
          </p:nvSpPr>
          <p:spPr>
            <a:xfrm>
              <a:off x="5859350" y="3227275"/>
              <a:ext cx="371100" cy="1006475"/>
            </a:xfrm>
            <a:custGeom>
              <a:rect b="b" l="l" r="r" t="t"/>
              <a:pathLst>
                <a:path extrusionOk="0" h="40259" w="14844">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9"/>
            <p:cNvSpPr/>
            <p:nvPr/>
          </p:nvSpPr>
          <p:spPr>
            <a:xfrm>
              <a:off x="5853625" y="3219625"/>
              <a:ext cx="384350" cy="1021800"/>
            </a:xfrm>
            <a:custGeom>
              <a:rect b="b" l="l" r="r" t="t"/>
              <a:pathLst>
                <a:path extrusionOk="0" h="40872" w="15374">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9"/>
            <p:cNvSpPr/>
            <p:nvPr/>
          </p:nvSpPr>
          <p:spPr>
            <a:xfrm>
              <a:off x="4912175" y="3628875"/>
              <a:ext cx="957850" cy="772475"/>
            </a:xfrm>
            <a:custGeom>
              <a:rect b="b" l="l" r="r" t="t"/>
              <a:pathLst>
                <a:path extrusionOk="0" h="30899" w="38314">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9"/>
            <p:cNvSpPr/>
            <p:nvPr/>
          </p:nvSpPr>
          <p:spPr>
            <a:xfrm>
              <a:off x="4905150" y="3621200"/>
              <a:ext cx="972525" cy="787800"/>
            </a:xfrm>
            <a:custGeom>
              <a:rect b="b" l="l" r="r" t="t"/>
              <a:pathLst>
                <a:path extrusionOk="0" h="31512" w="38901">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9"/>
            <p:cNvSpPr/>
            <p:nvPr/>
          </p:nvSpPr>
          <p:spPr>
            <a:xfrm>
              <a:off x="4875725" y="3558675"/>
              <a:ext cx="955700" cy="751450"/>
            </a:xfrm>
            <a:custGeom>
              <a:rect b="b" l="l" r="r" t="t"/>
              <a:pathLst>
                <a:path extrusionOk="0" h="30058" w="38228">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9"/>
            <p:cNvSpPr/>
            <p:nvPr/>
          </p:nvSpPr>
          <p:spPr>
            <a:xfrm>
              <a:off x="4865700" y="3551175"/>
              <a:ext cx="973400" cy="766650"/>
            </a:xfrm>
            <a:custGeom>
              <a:rect b="b" l="l" r="r" t="t"/>
              <a:pathLst>
                <a:path extrusionOk="0" h="30666" w="38936">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9"/>
            <p:cNvSpPr/>
            <p:nvPr/>
          </p:nvSpPr>
          <p:spPr>
            <a:xfrm>
              <a:off x="2190775" y="1954750"/>
              <a:ext cx="3435550" cy="2655075"/>
            </a:xfrm>
            <a:custGeom>
              <a:rect b="b" l="l" r="r" t="t"/>
              <a:pathLst>
                <a:path extrusionOk="0" h="106203" w="137422">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p:nvPr/>
          </p:nvSpPr>
          <p:spPr>
            <a:xfrm>
              <a:off x="2183100" y="1947100"/>
              <a:ext cx="3450900" cy="2670400"/>
            </a:xfrm>
            <a:custGeom>
              <a:rect b="b" l="l" r="r" t="t"/>
              <a:pathLst>
                <a:path extrusionOk="0" h="106816" w="138036">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2190775" y="1914975"/>
              <a:ext cx="3435550" cy="2655125"/>
            </a:xfrm>
            <a:custGeom>
              <a:rect b="b" l="l" r="r" t="t"/>
              <a:pathLst>
                <a:path extrusionOk="0" h="106205" w="137422">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9"/>
            <p:cNvSpPr/>
            <p:nvPr/>
          </p:nvSpPr>
          <p:spPr>
            <a:xfrm>
              <a:off x="2183100" y="1907300"/>
              <a:ext cx="3450900" cy="2670425"/>
            </a:xfrm>
            <a:custGeom>
              <a:rect b="b" l="l" r="r" t="t"/>
              <a:pathLst>
                <a:path extrusionOk="0" h="106817" w="138036">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4369050" y="2427275"/>
              <a:ext cx="608600" cy="516250"/>
            </a:xfrm>
            <a:custGeom>
              <a:rect b="b" l="l" r="r" t="t"/>
              <a:pathLst>
                <a:path extrusionOk="0" h="20650" w="24344">
                  <a:moveTo>
                    <a:pt x="15629" y="0"/>
                  </a:moveTo>
                  <a:lnTo>
                    <a:pt x="1" y="9852"/>
                  </a:lnTo>
                  <a:lnTo>
                    <a:pt x="8904" y="20649"/>
                  </a:lnTo>
                  <a:lnTo>
                    <a:pt x="24344" y="9567"/>
                  </a:lnTo>
                  <a:lnTo>
                    <a:pt x="156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9"/>
            <p:cNvSpPr/>
            <p:nvPr/>
          </p:nvSpPr>
          <p:spPr>
            <a:xfrm>
              <a:off x="4360200" y="2419650"/>
              <a:ext cx="626175" cy="531500"/>
            </a:xfrm>
            <a:custGeom>
              <a:rect b="b" l="l" r="r" t="t"/>
              <a:pathLst>
                <a:path extrusionOk="0" h="21260" w="25047">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3224600" y="2447925"/>
              <a:ext cx="682450" cy="570375"/>
            </a:xfrm>
            <a:custGeom>
              <a:rect b="b" l="l" r="r" t="t"/>
              <a:pathLst>
                <a:path extrusionOk="0" h="22815" w="27298">
                  <a:moveTo>
                    <a:pt x="14260" y="1"/>
                  </a:moveTo>
                  <a:lnTo>
                    <a:pt x="1" y="7333"/>
                  </a:lnTo>
                  <a:lnTo>
                    <a:pt x="12631" y="22814"/>
                  </a:lnTo>
                  <a:lnTo>
                    <a:pt x="27298" y="13037"/>
                  </a:lnTo>
                  <a:lnTo>
                    <a:pt x="142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9"/>
            <p:cNvSpPr/>
            <p:nvPr/>
          </p:nvSpPr>
          <p:spPr>
            <a:xfrm>
              <a:off x="3215600" y="2440250"/>
              <a:ext cx="700250" cy="585675"/>
            </a:xfrm>
            <a:custGeom>
              <a:rect b="b" l="l" r="r" t="t"/>
              <a:pathLst>
                <a:path extrusionOk="0" h="23427" w="2801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9"/>
            <p:cNvSpPr/>
            <p:nvPr/>
          </p:nvSpPr>
          <p:spPr>
            <a:xfrm>
              <a:off x="3765325" y="2835600"/>
              <a:ext cx="682425" cy="570375"/>
            </a:xfrm>
            <a:custGeom>
              <a:rect b="b" l="l" r="r" t="t"/>
              <a:pathLst>
                <a:path extrusionOk="0" h="22815" w="27297">
                  <a:moveTo>
                    <a:pt x="14259" y="0"/>
                  </a:moveTo>
                  <a:lnTo>
                    <a:pt x="0" y="7334"/>
                  </a:lnTo>
                  <a:lnTo>
                    <a:pt x="12630" y="22815"/>
                  </a:lnTo>
                  <a:lnTo>
                    <a:pt x="27297" y="13037"/>
                  </a:lnTo>
                  <a:lnTo>
                    <a:pt x="14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9"/>
            <p:cNvSpPr/>
            <p:nvPr/>
          </p:nvSpPr>
          <p:spPr>
            <a:xfrm>
              <a:off x="3756325" y="2827950"/>
              <a:ext cx="700250" cy="585700"/>
            </a:xfrm>
            <a:custGeom>
              <a:rect b="b" l="l" r="r" t="t"/>
              <a:pathLst>
                <a:path extrusionOk="0" h="23428" w="2801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9"/>
            <p:cNvSpPr/>
            <p:nvPr/>
          </p:nvSpPr>
          <p:spPr>
            <a:xfrm>
              <a:off x="3697975" y="2863625"/>
              <a:ext cx="644700" cy="553250"/>
            </a:xfrm>
            <a:custGeom>
              <a:rect b="b" l="l" r="r" t="t"/>
              <a:pathLst>
                <a:path extrusionOk="0" h="22130" w="25788">
                  <a:moveTo>
                    <a:pt x="15363" y="0"/>
                  </a:moveTo>
                  <a:lnTo>
                    <a:pt x="0" y="4594"/>
                  </a:lnTo>
                  <a:lnTo>
                    <a:pt x="9577" y="22129"/>
                  </a:lnTo>
                  <a:lnTo>
                    <a:pt x="25788" y="15208"/>
                  </a:lnTo>
                  <a:lnTo>
                    <a:pt x="153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9"/>
            <p:cNvSpPr/>
            <p:nvPr/>
          </p:nvSpPr>
          <p:spPr>
            <a:xfrm>
              <a:off x="3688925" y="2856000"/>
              <a:ext cx="662800" cy="568550"/>
            </a:xfrm>
            <a:custGeom>
              <a:rect b="b" l="l" r="r" t="t"/>
              <a:pathLst>
                <a:path extrusionOk="0" h="22742" w="26512">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9"/>
            <p:cNvSpPr/>
            <p:nvPr/>
          </p:nvSpPr>
          <p:spPr>
            <a:xfrm>
              <a:off x="3532750" y="2215900"/>
              <a:ext cx="160375" cy="51225"/>
            </a:xfrm>
            <a:custGeom>
              <a:rect b="b" l="l" r="r" t="t"/>
              <a:pathLst>
                <a:path extrusionOk="0" h="2049" w="6415">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9"/>
            <p:cNvSpPr/>
            <p:nvPr/>
          </p:nvSpPr>
          <p:spPr>
            <a:xfrm>
              <a:off x="3540350" y="2208425"/>
              <a:ext cx="160500" cy="66150"/>
            </a:xfrm>
            <a:custGeom>
              <a:rect b="b" l="l" r="r" t="t"/>
              <a:pathLst>
                <a:path extrusionOk="0" h="2646" w="642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9"/>
            <p:cNvSpPr/>
            <p:nvPr/>
          </p:nvSpPr>
          <p:spPr>
            <a:xfrm>
              <a:off x="2970550" y="1486750"/>
              <a:ext cx="740725" cy="865250"/>
            </a:xfrm>
            <a:custGeom>
              <a:rect b="b" l="l" r="r" t="t"/>
              <a:pathLst>
                <a:path extrusionOk="0" h="34610" w="29629">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9"/>
            <p:cNvSpPr/>
            <p:nvPr/>
          </p:nvSpPr>
          <p:spPr>
            <a:xfrm>
              <a:off x="2970150" y="1479125"/>
              <a:ext cx="740175" cy="880500"/>
            </a:xfrm>
            <a:custGeom>
              <a:rect b="b" l="l" r="r" t="t"/>
              <a:pathLst>
                <a:path extrusionOk="0" h="35220" w="29607">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9"/>
            <p:cNvSpPr/>
            <p:nvPr/>
          </p:nvSpPr>
          <p:spPr>
            <a:xfrm>
              <a:off x="3353725" y="2212850"/>
              <a:ext cx="357550" cy="139150"/>
            </a:xfrm>
            <a:custGeom>
              <a:rect b="b" l="l" r="r" t="t"/>
              <a:pathLst>
                <a:path extrusionOk="0" h="5566" w="14302">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9"/>
            <p:cNvSpPr/>
            <p:nvPr/>
          </p:nvSpPr>
          <p:spPr>
            <a:xfrm>
              <a:off x="3346000" y="2205200"/>
              <a:ext cx="364350" cy="154425"/>
            </a:xfrm>
            <a:custGeom>
              <a:rect b="b" l="l" r="r" t="t"/>
              <a:pathLst>
                <a:path extrusionOk="0" h="6177" w="14574">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9"/>
            <p:cNvSpPr/>
            <p:nvPr/>
          </p:nvSpPr>
          <p:spPr>
            <a:xfrm>
              <a:off x="2301725" y="1746050"/>
              <a:ext cx="318700" cy="436725"/>
            </a:xfrm>
            <a:custGeom>
              <a:rect b="b" l="l" r="r" t="t"/>
              <a:pathLst>
                <a:path extrusionOk="0" h="17469" w="12748">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9"/>
            <p:cNvSpPr/>
            <p:nvPr/>
          </p:nvSpPr>
          <p:spPr>
            <a:xfrm>
              <a:off x="2293450" y="1738550"/>
              <a:ext cx="330750" cy="451900"/>
            </a:xfrm>
            <a:custGeom>
              <a:rect b="b" l="l" r="r" t="t"/>
              <a:pathLst>
                <a:path extrusionOk="0" h="18076" w="1323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9"/>
            <p:cNvSpPr/>
            <p:nvPr/>
          </p:nvSpPr>
          <p:spPr>
            <a:xfrm>
              <a:off x="2352600" y="1687325"/>
              <a:ext cx="257100" cy="396375"/>
            </a:xfrm>
            <a:custGeom>
              <a:rect b="b" l="l" r="r" t="t"/>
              <a:pathLst>
                <a:path extrusionOk="0" h="15855" w="10284">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9"/>
            <p:cNvSpPr/>
            <p:nvPr/>
          </p:nvSpPr>
          <p:spPr>
            <a:xfrm>
              <a:off x="2346175" y="1679775"/>
              <a:ext cx="262025" cy="411575"/>
            </a:xfrm>
            <a:custGeom>
              <a:rect b="b" l="l" r="r" t="t"/>
              <a:pathLst>
                <a:path extrusionOk="0" h="16463" w="10481">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9"/>
            <p:cNvSpPr/>
            <p:nvPr/>
          </p:nvSpPr>
          <p:spPr>
            <a:xfrm>
              <a:off x="2258850" y="1329150"/>
              <a:ext cx="551725" cy="488550"/>
            </a:xfrm>
            <a:custGeom>
              <a:rect b="b" l="l" r="r" t="t"/>
              <a:pathLst>
                <a:path extrusionOk="0" h="19542" w="22069">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9"/>
            <p:cNvSpPr/>
            <p:nvPr/>
          </p:nvSpPr>
          <p:spPr>
            <a:xfrm>
              <a:off x="2252925" y="1321450"/>
              <a:ext cx="564075" cy="503950"/>
            </a:xfrm>
            <a:custGeom>
              <a:rect b="b" l="l" r="r" t="t"/>
              <a:pathLst>
                <a:path extrusionOk="0" h="20158" w="22563">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9"/>
            <p:cNvSpPr/>
            <p:nvPr/>
          </p:nvSpPr>
          <p:spPr>
            <a:xfrm>
              <a:off x="2407475" y="1545375"/>
              <a:ext cx="360250" cy="399975"/>
            </a:xfrm>
            <a:custGeom>
              <a:rect b="b" l="l" r="r" t="t"/>
              <a:pathLst>
                <a:path extrusionOk="0" h="15999" w="1441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9"/>
            <p:cNvSpPr/>
            <p:nvPr/>
          </p:nvSpPr>
          <p:spPr>
            <a:xfrm>
              <a:off x="2404625" y="1537725"/>
              <a:ext cx="370950" cy="415250"/>
            </a:xfrm>
            <a:custGeom>
              <a:rect b="b" l="l" r="r" t="t"/>
              <a:pathLst>
                <a:path extrusionOk="0" h="16610" w="14838">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9"/>
            <p:cNvSpPr/>
            <p:nvPr/>
          </p:nvSpPr>
          <p:spPr>
            <a:xfrm>
              <a:off x="2767700" y="1960475"/>
              <a:ext cx="337425" cy="678750"/>
            </a:xfrm>
            <a:custGeom>
              <a:rect b="b" l="l" r="r" t="t"/>
              <a:pathLst>
                <a:path extrusionOk="0" h="27150" w="13497">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9"/>
            <p:cNvSpPr/>
            <p:nvPr/>
          </p:nvSpPr>
          <p:spPr>
            <a:xfrm>
              <a:off x="2759600" y="1952850"/>
              <a:ext cx="353800" cy="694000"/>
            </a:xfrm>
            <a:custGeom>
              <a:rect b="b" l="l" r="r" t="t"/>
              <a:pathLst>
                <a:path extrusionOk="0" h="27760" w="14152">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9"/>
            <p:cNvSpPr/>
            <p:nvPr/>
          </p:nvSpPr>
          <p:spPr>
            <a:xfrm>
              <a:off x="2929725" y="2339975"/>
              <a:ext cx="175450" cy="299250"/>
            </a:xfrm>
            <a:custGeom>
              <a:rect b="b" l="l" r="r" t="t"/>
              <a:pathLst>
                <a:path extrusionOk="0" h="11970" w="7018">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9"/>
            <p:cNvSpPr/>
            <p:nvPr/>
          </p:nvSpPr>
          <p:spPr>
            <a:xfrm>
              <a:off x="2921450" y="2332300"/>
              <a:ext cx="191950" cy="314550"/>
            </a:xfrm>
            <a:custGeom>
              <a:rect b="b" l="l" r="r" t="t"/>
              <a:pathLst>
                <a:path extrusionOk="0" h="12582" w="7678">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9"/>
            <p:cNvSpPr/>
            <p:nvPr/>
          </p:nvSpPr>
          <p:spPr>
            <a:xfrm>
              <a:off x="2036575" y="1952450"/>
              <a:ext cx="1098050" cy="985600"/>
            </a:xfrm>
            <a:custGeom>
              <a:rect b="b" l="l" r="r" t="t"/>
              <a:pathLst>
                <a:path extrusionOk="0" h="39424" w="43922">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9"/>
            <p:cNvSpPr/>
            <p:nvPr/>
          </p:nvSpPr>
          <p:spPr>
            <a:xfrm>
              <a:off x="2030900" y="1944800"/>
              <a:ext cx="1115225" cy="1000750"/>
            </a:xfrm>
            <a:custGeom>
              <a:rect b="b" l="l" r="r" t="t"/>
              <a:pathLst>
                <a:path extrusionOk="0" h="40030" w="44609">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9"/>
            <p:cNvSpPr/>
            <p:nvPr/>
          </p:nvSpPr>
          <p:spPr>
            <a:xfrm>
              <a:off x="2820625" y="2609475"/>
              <a:ext cx="314000" cy="236300"/>
            </a:xfrm>
            <a:custGeom>
              <a:rect b="b" l="l" r="r" t="t"/>
              <a:pathLst>
                <a:path extrusionOk="0" h="9452" w="1256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9"/>
            <p:cNvSpPr/>
            <p:nvPr/>
          </p:nvSpPr>
          <p:spPr>
            <a:xfrm>
              <a:off x="2811525" y="2601850"/>
              <a:ext cx="334575" cy="251575"/>
            </a:xfrm>
            <a:custGeom>
              <a:rect b="b" l="l" r="r" t="t"/>
              <a:pathLst>
                <a:path extrusionOk="0" h="10063" w="13383">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9"/>
            <p:cNvSpPr/>
            <p:nvPr/>
          </p:nvSpPr>
          <p:spPr>
            <a:xfrm>
              <a:off x="2857025" y="3034975"/>
              <a:ext cx="273125" cy="92025"/>
            </a:xfrm>
            <a:custGeom>
              <a:rect b="b" l="l" r="r" t="t"/>
              <a:pathLst>
                <a:path extrusionOk="0" h="3681" w="10925">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9"/>
            <p:cNvSpPr/>
            <p:nvPr/>
          </p:nvSpPr>
          <p:spPr>
            <a:xfrm>
              <a:off x="2847500" y="3027275"/>
              <a:ext cx="270700" cy="107350"/>
            </a:xfrm>
            <a:custGeom>
              <a:rect b="b" l="l" r="r" t="t"/>
              <a:pathLst>
                <a:path extrusionOk="0" h="4294" w="10828">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9"/>
            <p:cNvSpPr/>
            <p:nvPr/>
          </p:nvSpPr>
          <p:spPr>
            <a:xfrm>
              <a:off x="2698925" y="2965975"/>
              <a:ext cx="689950" cy="629575"/>
            </a:xfrm>
            <a:custGeom>
              <a:rect b="b" l="l" r="r" t="t"/>
              <a:pathLst>
                <a:path extrusionOk="0" h="25183" w="27598">
                  <a:moveTo>
                    <a:pt x="20123" y="1"/>
                  </a:moveTo>
                  <a:lnTo>
                    <a:pt x="0" y="9315"/>
                  </a:lnTo>
                  <a:lnTo>
                    <a:pt x="7820" y="25183"/>
                  </a:lnTo>
                  <a:lnTo>
                    <a:pt x="27597" y="15178"/>
                  </a:lnTo>
                  <a:lnTo>
                    <a:pt x="20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9"/>
            <p:cNvSpPr/>
            <p:nvPr/>
          </p:nvSpPr>
          <p:spPr>
            <a:xfrm>
              <a:off x="2690175" y="2958325"/>
              <a:ext cx="707425" cy="644875"/>
            </a:xfrm>
            <a:custGeom>
              <a:rect b="b" l="l" r="r" t="t"/>
              <a:pathLst>
                <a:path extrusionOk="0" h="25795" w="28297">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9"/>
            <p:cNvSpPr/>
            <p:nvPr/>
          </p:nvSpPr>
          <p:spPr>
            <a:xfrm>
              <a:off x="2865675" y="3066600"/>
              <a:ext cx="166725" cy="91525"/>
            </a:xfrm>
            <a:custGeom>
              <a:rect b="b" l="l" r="r" t="t"/>
              <a:pathLst>
                <a:path extrusionOk="0" h="3661" w="6669">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9"/>
            <p:cNvSpPr/>
            <p:nvPr/>
          </p:nvSpPr>
          <p:spPr>
            <a:xfrm>
              <a:off x="2857825" y="3059025"/>
              <a:ext cx="182250" cy="106750"/>
            </a:xfrm>
            <a:custGeom>
              <a:rect b="b" l="l" r="r" t="t"/>
              <a:pathLst>
                <a:path extrusionOk="0" h="4270" w="729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9"/>
            <p:cNvSpPr/>
            <p:nvPr/>
          </p:nvSpPr>
          <p:spPr>
            <a:xfrm>
              <a:off x="2155400" y="2899975"/>
              <a:ext cx="755875" cy="253800"/>
            </a:xfrm>
            <a:custGeom>
              <a:rect b="b" l="l" r="r" t="t"/>
              <a:pathLst>
                <a:path extrusionOk="0" h="10152" w="30235">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9"/>
            <p:cNvSpPr/>
            <p:nvPr/>
          </p:nvSpPr>
          <p:spPr>
            <a:xfrm>
              <a:off x="2221750" y="2892325"/>
              <a:ext cx="698825" cy="269100"/>
            </a:xfrm>
            <a:custGeom>
              <a:rect b="b" l="l" r="r" t="t"/>
              <a:pathLst>
                <a:path extrusionOk="0" h="10764" w="27953">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9"/>
            <p:cNvSpPr/>
            <p:nvPr/>
          </p:nvSpPr>
          <p:spPr>
            <a:xfrm>
              <a:off x="1655175" y="2894050"/>
              <a:ext cx="811075" cy="1382925"/>
            </a:xfrm>
            <a:custGeom>
              <a:rect b="b" l="l" r="r" t="t"/>
              <a:pathLst>
                <a:path extrusionOk="0" h="55317" w="32443">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9"/>
            <p:cNvSpPr/>
            <p:nvPr/>
          </p:nvSpPr>
          <p:spPr>
            <a:xfrm>
              <a:off x="1647500" y="2886300"/>
              <a:ext cx="825875" cy="1398450"/>
            </a:xfrm>
            <a:custGeom>
              <a:rect b="b" l="l" r="r" t="t"/>
              <a:pathLst>
                <a:path extrusionOk="0" h="55938" w="33035">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9"/>
            <p:cNvSpPr/>
            <p:nvPr/>
          </p:nvSpPr>
          <p:spPr>
            <a:xfrm>
              <a:off x="2045425" y="2880400"/>
              <a:ext cx="439975" cy="497975"/>
            </a:xfrm>
            <a:custGeom>
              <a:rect b="b" l="l" r="r" t="t"/>
              <a:pathLst>
                <a:path extrusionOk="0" h="19919" w="17599">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9"/>
            <p:cNvSpPr/>
            <p:nvPr/>
          </p:nvSpPr>
          <p:spPr>
            <a:xfrm>
              <a:off x="2037725" y="2872750"/>
              <a:ext cx="450275" cy="513300"/>
            </a:xfrm>
            <a:custGeom>
              <a:rect b="b" l="l" r="r" t="t"/>
              <a:pathLst>
                <a:path extrusionOk="0" h="20532" w="18011">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9"/>
            <p:cNvSpPr/>
            <p:nvPr/>
          </p:nvSpPr>
          <p:spPr>
            <a:xfrm>
              <a:off x="2098950" y="2915050"/>
              <a:ext cx="352000" cy="417000"/>
            </a:xfrm>
            <a:custGeom>
              <a:rect b="b" l="l" r="r" t="t"/>
              <a:pathLst>
                <a:path extrusionOk="0" h="16680" w="1408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9"/>
            <p:cNvSpPr/>
            <p:nvPr/>
          </p:nvSpPr>
          <p:spPr>
            <a:xfrm>
              <a:off x="2090750" y="2907375"/>
              <a:ext cx="367750" cy="432300"/>
            </a:xfrm>
            <a:custGeom>
              <a:rect b="b" l="l" r="r" t="t"/>
              <a:pathLst>
                <a:path extrusionOk="0" h="17292" w="1471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9"/>
            <p:cNvSpPr/>
            <p:nvPr/>
          </p:nvSpPr>
          <p:spPr>
            <a:xfrm>
              <a:off x="2118075" y="2574525"/>
              <a:ext cx="436175" cy="566225"/>
            </a:xfrm>
            <a:custGeom>
              <a:rect b="b" l="l" r="r" t="t"/>
              <a:pathLst>
                <a:path extrusionOk="0" h="22649" w="17447">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9"/>
            <p:cNvSpPr/>
            <p:nvPr/>
          </p:nvSpPr>
          <p:spPr>
            <a:xfrm>
              <a:off x="2109800" y="2566850"/>
              <a:ext cx="445875" cy="581550"/>
            </a:xfrm>
            <a:custGeom>
              <a:rect b="b" l="l" r="r" t="t"/>
              <a:pathLst>
                <a:path extrusionOk="0" h="23262" w="17835">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9"/>
            <p:cNvSpPr/>
            <p:nvPr/>
          </p:nvSpPr>
          <p:spPr>
            <a:xfrm>
              <a:off x="1808175" y="2836350"/>
              <a:ext cx="264025" cy="251425"/>
            </a:xfrm>
            <a:custGeom>
              <a:rect b="b" l="l" r="r" t="t"/>
              <a:pathLst>
                <a:path extrusionOk="0" h="10057" w="10561">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9"/>
            <p:cNvSpPr/>
            <p:nvPr/>
          </p:nvSpPr>
          <p:spPr>
            <a:xfrm>
              <a:off x="1800550" y="2828675"/>
              <a:ext cx="279325" cy="266750"/>
            </a:xfrm>
            <a:custGeom>
              <a:rect b="b" l="l" r="r" t="t"/>
              <a:pathLst>
                <a:path extrusionOk="0" h="10670" w="11173">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9"/>
            <p:cNvSpPr/>
            <p:nvPr/>
          </p:nvSpPr>
          <p:spPr>
            <a:xfrm>
              <a:off x="1945925" y="2374125"/>
              <a:ext cx="573900" cy="595300"/>
            </a:xfrm>
            <a:custGeom>
              <a:rect b="b" l="l" r="r" t="t"/>
              <a:pathLst>
                <a:path extrusionOk="0" h="23812" w="22956">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9"/>
            <p:cNvSpPr/>
            <p:nvPr/>
          </p:nvSpPr>
          <p:spPr>
            <a:xfrm>
              <a:off x="1937575" y="2366500"/>
              <a:ext cx="578925" cy="610550"/>
            </a:xfrm>
            <a:custGeom>
              <a:rect b="b" l="l" r="r" t="t"/>
              <a:pathLst>
                <a:path extrusionOk="0" h="24422" w="23157">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9"/>
            <p:cNvSpPr/>
            <p:nvPr/>
          </p:nvSpPr>
          <p:spPr>
            <a:xfrm>
              <a:off x="2183150" y="2795950"/>
              <a:ext cx="133925" cy="136850"/>
            </a:xfrm>
            <a:custGeom>
              <a:rect b="b" l="l" r="r" t="t"/>
              <a:pathLst>
                <a:path extrusionOk="0" h="5474" w="5357">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9"/>
            <p:cNvSpPr/>
            <p:nvPr/>
          </p:nvSpPr>
          <p:spPr>
            <a:xfrm>
              <a:off x="2196825" y="2788275"/>
              <a:ext cx="128800" cy="152175"/>
            </a:xfrm>
            <a:custGeom>
              <a:rect b="b" l="l" r="r" t="t"/>
              <a:pathLst>
                <a:path extrusionOk="0" h="6087" w="5152">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9"/>
            <p:cNvSpPr/>
            <p:nvPr/>
          </p:nvSpPr>
          <p:spPr>
            <a:xfrm>
              <a:off x="2458000" y="2670025"/>
              <a:ext cx="51325" cy="72850"/>
            </a:xfrm>
            <a:custGeom>
              <a:rect b="b" l="l" r="r" t="t"/>
              <a:pathLst>
                <a:path extrusionOk="0" h="2914" w="2053">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9"/>
            <p:cNvSpPr/>
            <p:nvPr/>
          </p:nvSpPr>
          <p:spPr>
            <a:xfrm>
              <a:off x="2739375" y="3363375"/>
              <a:ext cx="97725" cy="171250"/>
            </a:xfrm>
            <a:custGeom>
              <a:rect b="b" l="l" r="r" t="t"/>
              <a:pathLst>
                <a:path extrusionOk="0" h="6850" w="3909">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9"/>
            <p:cNvSpPr/>
            <p:nvPr/>
          </p:nvSpPr>
          <p:spPr>
            <a:xfrm>
              <a:off x="2731700" y="3355750"/>
              <a:ext cx="113500" cy="186500"/>
            </a:xfrm>
            <a:custGeom>
              <a:rect b="b" l="l" r="r" t="t"/>
              <a:pathLst>
                <a:path extrusionOk="0" h="7460" w="454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9"/>
            <p:cNvSpPr/>
            <p:nvPr/>
          </p:nvSpPr>
          <p:spPr>
            <a:xfrm>
              <a:off x="2737850" y="3339450"/>
              <a:ext cx="164525" cy="367525"/>
            </a:xfrm>
            <a:custGeom>
              <a:rect b="b" l="l" r="r" t="t"/>
              <a:pathLst>
                <a:path extrusionOk="0" h="14701" w="6581">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9"/>
            <p:cNvSpPr/>
            <p:nvPr/>
          </p:nvSpPr>
          <p:spPr>
            <a:xfrm>
              <a:off x="2730025" y="3331650"/>
              <a:ext cx="179725" cy="382950"/>
            </a:xfrm>
            <a:custGeom>
              <a:rect b="b" l="l" r="r" t="t"/>
              <a:pathLst>
                <a:path extrusionOk="0" h="15318" w="7189">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9"/>
            <p:cNvSpPr/>
            <p:nvPr/>
          </p:nvSpPr>
          <p:spPr>
            <a:xfrm>
              <a:off x="2766850" y="3370525"/>
              <a:ext cx="62750" cy="217050"/>
            </a:xfrm>
            <a:custGeom>
              <a:rect b="b" l="l" r="r" t="t"/>
              <a:pathLst>
                <a:path extrusionOk="0" h="8682" w="251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9"/>
            <p:cNvSpPr/>
            <p:nvPr/>
          </p:nvSpPr>
          <p:spPr>
            <a:xfrm>
              <a:off x="2759175" y="3362900"/>
              <a:ext cx="78850" cy="232350"/>
            </a:xfrm>
            <a:custGeom>
              <a:rect b="b" l="l" r="r" t="t"/>
              <a:pathLst>
                <a:path extrusionOk="0" h="9294" w="3154">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9"/>
            <p:cNvSpPr/>
            <p:nvPr/>
          </p:nvSpPr>
          <p:spPr>
            <a:xfrm>
              <a:off x="1865600" y="3423825"/>
              <a:ext cx="975575" cy="860850"/>
            </a:xfrm>
            <a:custGeom>
              <a:rect b="b" l="l" r="r" t="t"/>
              <a:pathLst>
                <a:path extrusionOk="0" h="34434" w="39023">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9"/>
            <p:cNvSpPr/>
            <p:nvPr/>
          </p:nvSpPr>
          <p:spPr>
            <a:xfrm>
              <a:off x="1857450" y="3416125"/>
              <a:ext cx="993025" cy="876200"/>
            </a:xfrm>
            <a:custGeom>
              <a:rect b="b" l="l" r="r" t="t"/>
              <a:pathLst>
                <a:path extrusionOk="0" h="35048" w="39721">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9"/>
            <p:cNvSpPr/>
            <p:nvPr/>
          </p:nvSpPr>
          <p:spPr>
            <a:xfrm>
              <a:off x="3748275" y="1839425"/>
              <a:ext cx="212500" cy="174025"/>
            </a:xfrm>
            <a:custGeom>
              <a:rect b="b" l="l" r="r" t="t"/>
              <a:pathLst>
                <a:path extrusionOk="0" h="6961" w="850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9"/>
            <p:cNvSpPr/>
            <p:nvPr/>
          </p:nvSpPr>
          <p:spPr>
            <a:xfrm>
              <a:off x="3740250" y="1831750"/>
              <a:ext cx="222875" cy="189325"/>
            </a:xfrm>
            <a:custGeom>
              <a:rect b="b" l="l" r="r" t="t"/>
              <a:pathLst>
                <a:path extrusionOk="0" h="7573" w="8915">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9"/>
            <p:cNvSpPr/>
            <p:nvPr/>
          </p:nvSpPr>
          <p:spPr>
            <a:xfrm>
              <a:off x="3573675" y="1894125"/>
              <a:ext cx="283075" cy="198425"/>
            </a:xfrm>
            <a:custGeom>
              <a:rect b="b" l="l" r="r" t="t"/>
              <a:pathLst>
                <a:path extrusionOk="0" h="7937" w="11323">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9"/>
            <p:cNvSpPr/>
            <p:nvPr/>
          </p:nvSpPr>
          <p:spPr>
            <a:xfrm>
              <a:off x="3566025" y="1886475"/>
              <a:ext cx="286700" cy="213725"/>
            </a:xfrm>
            <a:custGeom>
              <a:rect b="b" l="l" r="r" t="t"/>
              <a:pathLst>
                <a:path extrusionOk="0" h="8549" w="11468">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9"/>
            <p:cNvSpPr/>
            <p:nvPr/>
          </p:nvSpPr>
          <p:spPr>
            <a:xfrm>
              <a:off x="3960075" y="1719450"/>
              <a:ext cx="202550" cy="700950"/>
            </a:xfrm>
            <a:custGeom>
              <a:rect b="b" l="l" r="r" t="t"/>
              <a:pathLst>
                <a:path extrusionOk="0" h="28038" w="8102">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9"/>
            <p:cNvSpPr/>
            <p:nvPr/>
          </p:nvSpPr>
          <p:spPr>
            <a:xfrm>
              <a:off x="3950375" y="1711825"/>
              <a:ext cx="207725" cy="716250"/>
            </a:xfrm>
            <a:custGeom>
              <a:rect b="b" l="l" r="r" t="t"/>
              <a:pathLst>
                <a:path extrusionOk="0" h="28650" w="8309">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9"/>
            <p:cNvSpPr/>
            <p:nvPr/>
          </p:nvSpPr>
          <p:spPr>
            <a:xfrm>
              <a:off x="3960075" y="2136825"/>
              <a:ext cx="170875" cy="283575"/>
            </a:xfrm>
            <a:custGeom>
              <a:rect b="b" l="l" r="r" t="t"/>
              <a:pathLst>
                <a:path extrusionOk="0" h="11343" w="6835">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9"/>
            <p:cNvSpPr/>
            <p:nvPr/>
          </p:nvSpPr>
          <p:spPr>
            <a:xfrm>
              <a:off x="3950375" y="2129175"/>
              <a:ext cx="188075" cy="298900"/>
            </a:xfrm>
            <a:custGeom>
              <a:rect b="b" l="l" r="r" t="t"/>
              <a:pathLst>
                <a:path extrusionOk="0" h="11956" w="7523">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9"/>
            <p:cNvSpPr/>
            <p:nvPr/>
          </p:nvSpPr>
          <p:spPr>
            <a:xfrm>
              <a:off x="3931150" y="2136125"/>
              <a:ext cx="549725" cy="515025"/>
            </a:xfrm>
            <a:custGeom>
              <a:rect b="b" l="l" r="r" t="t"/>
              <a:pathLst>
                <a:path extrusionOk="0" h="20601" w="21989">
                  <a:moveTo>
                    <a:pt x="11110" y="0"/>
                  </a:moveTo>
                  <a:lnTo>
                    <a:pt x="1" y="12614"/>
                  </a:lnTo>
                  <a:lnTo>
                    <a:pt x="11226" y="20600"/>
                  </a:lnTo>
                  <a:lnTo>
                    <a:pt x="21989" y="6944"/>
                  </a:lnTo>
                  <a:lnTo>
                    <a:pt x="111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9"/>
            <p:cNvSpPr/>
            <p:nvPr/>
          </p:nvSpPr>
          <p:spPr>
            <a:xfrm>
              <a:off x="1949237" y="-3281701"/>
              <a:ext cx="567325" cy="530325"/>
            </a:xfrm>
            <a:custGeom>
              <a:rect b="b" l="l" r="r" t="t"/>
              <a:pathLst>
                <a:path extrusionOk="0" h="21213" w="22693">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9"/>
            <p:cNvSpPr/>
            <p:nvPr/>
          </p:nvSpPr>
          <p:spPr>
            <a:xfrm>
              <a:off x="4087375" y="2214250"/>
              <a:ext cx="63700" cy="182325"/>
            </a:xfrm>
            <a:custGeom>
              <a:rect b="b" l="l" r="r" t="t"/>
              <a:pathLst>
                <a:path extrusionOk="0" h="7293" w="2548">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9"/>
            <p:cNvSpPr/>
            <p:nvPr/>
          </p:nvSpPr>
          <p:spPr>
            <a:xfrm>
              <a:off x="4079625" y="2206625"/>
              <a:ext cx="78525" cy="197575"/>
            </a:xfrm>
            <a:custGeom>
              <a:rect b="b" l="l" r="r" t="t"/>
              <a:pathLst>
                <a:path extrusionOk="0" h="7903" w="3141">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9"/>
            <p:cNvSpPr/>
            <p:nvPr/>
          </p:nvSpPr>
          <p:spPr>
            <a:xfrm>
              <a:off x="4280375" y="1456175"/>
              <a:ext cx="712625" cy="1035850"/>
            </a:xfrm>
            <a:custGeom>
              <a:rect b="b" l="l" r="r" t="t"/>
              <a:pathLst>
                <a:path extrusionOk="0" h="41434" w="28505">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9"/>
            <p:cNvSpPr/>
            <p:nvPr/>
          </p:nvSpPr>
          <p:spPr>
            <a:xfrm>
              <a:off x="4275250" y="1448525"/>
              <a:ext cx="724750" cy="1051125"/>
            </a:xfrm>
            <a:custGeom>
              <a:rect b="b" l="l" r="r" t="t"/>
              <a:pathLst>
                <a:path extrusionOk="0" h="42045" w="2899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9"/>
            <p:cNvSpPr/>
            <p:nvPr/>
          </p:nvSpPr>
          <p:spPr>
            <a:xfrm>
              <a:off x="4280375" y="2232175"/>
              <a:ext cx="285600" cy="259850"/>
            </a:xfrm>
            <a:custGeom>
              <a:rect b="b" l="l" r="r" t="t"/>
              <a:pathLst>
                <a:path extrusionOk="0" h="10394" w="11424">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9"/>
            <p:cNvSpPr/>
            <p:nvPr/>
          </p:nvSpPr>
          <p:spPr>
            <a:xfrm>
              <a:off x="4275250" y="2224500"/>
              <a:ext cx="299525" cy="275150"/>
            </a:xfrm>
            <a:custGeom>
              <a:rect b="b" l="l" r="r" t="t"/>
              <a:pathLst>
                <a:path extrusionOk="0" h="11006" w="11981">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9"/>
            <p:cNvSpPr/>
            <p:nvPr/>
          </p:nvSpPr>
          <p:spPr>
            <a:xfrm>
              <a:off x="4847400" y="2242575"/>
              <a:ext cx="1032450" cy="480900"/>
            </a:xfrm>
            <a:custGeom>
              <a:rect b="b" l="l" r="r" t="t"/>
              <a:pathLst>
                <a:path extrusionOk="0" h="19236" w="41298">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9"/>
            <p:cNvSpPr/>
            <p:nvPr/>
          </p:nvSpPr>
          <p:spPr>
            <a:xfrm>
              <a:off x="4843725" y="2234750"/>
              <a:ext cx="1044575" cy="496350"/>
            </a:xfrm>
            <a:custGeom>
              <a:rect b="b" l="l" r="r" t="t"/>
              <a:pathLst>
                <a:path extrusionOk="0" h="19854" w="41783">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9"/>
            <p:cNvSpPr/>
            <p:nvPr/>
          </p:nvSpPr>
          <p:spPr>
            <a:xfrm>
              <a:off x="4847400" y="2496875"/>
              <a:ext cx="335200" cy="134075"/>
            </a:xfrm>
            <a:custGeom>
              <a:rect b="b" l="l" r="r" t="t"/>
              <a:pathLst>
                <a:path extrusionOk="0" h="5363" w="13408">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9"/>
            <p:cNvSpPr/>
            <p:nvPr/>
          </p:nvSpPr>
          <p:spPr>
            <a:xfrm>
              <a:off x="4843725" y="2489275"/>
              <a:ext cx="346800" cy="149325"/>
            </a:xfrm>
            <a:custGeom>
              <a:rect b="b" l="l" r="r" t="t"/>
              <a:pathLst>
                <a:path extrusionOk="0" h="5973" w="13872">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9"/>
            <p:cNvSpPr/>
            <p:nvPr/>
          </p:nvSpPr>
          <p:spPr>
            <a:xfrm>
              <a:off x="4722300" y="1958400"/>
              <a:ext cx="354800" cy="408550"/>
            </a:xfrm>
            <a:custGeom>
              <a:rect b="b" l="l" r="r" t="t"/>
              <a:pathLst>
                <a:path extrusionOk="0" h="16342" w="14192">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9"/>
            <p:cNvSpPr/>
            <p:nvPr/>
          </p:nvSpPr>
          <p:spPr>
            <a:xfrm>
              <a:off x="4716150" y="1950750"/>
              <a:ext cx="369975" cy="423750"/>
            </a:xfrm>
            <a:custGeom>
              <a:rect b="b" l="l" r="r" t="t"/>
              <a:pathLst>
                <a:path extrusionOk="0" h="16950" w="14799">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9"/>
            <p:cNvSpPr/>
            <p:nvPr/>
          </p:nvSpPr>
          <p:spPr>
            <a:xfrm>
              <a:off x="4565600" y="2266675"/>
              <a:ext cx="284175" cy="234825"/>
            </a:xfrm>
            <a:custGeom>
              <a:rect b="b" l="l" r="r" t="t"/>
              <a:pathLst>
                <a:path extrusionOk="0" h="9393" w="11367">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9"/>
            <p:cNvSpPr/>
            <p:nvPr/>
          </p:nvSpPr>
          <p:spPr>
            <a:xfrm>
              <a:off x="4570625" y="2259075"/>
              <a:ext cx="286550" cy="250075"/>
            </a:xfrm>
            <a:custGeom>
              <a:rect b="b" l="l" r="r" t="t"/>
              <a:pathLst>
                <a:path extrusionOk="0" h="10003" w="11462">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9"/>
            <p:cNvSpPr/>
            <p:nvPr/>
          </p:nvSpPr>
          <p:spPr>
            <a:xfrm>
              <a:off x="4731350" y="2244600"/>
              <a:ext cx="97125" cy="117925"/>
            </a:xfrm>
            <a:custGeom>
              <a:rect b="b" l="l" r="r" t="t"/>
              <a:pathLst>
                <a:path extrusionOk="0" h="4717" w="3885">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9"/>
            <p:cNvSpPr/>
            <p:nvPr/>
          </p:nvSpPr>
          <p:spPr>
            <a:xfrm>
              <a:off x="4738175" y="2236950"/>
              <a:ext cx="98250" cy="133250"/>
            </a:xfrm>
            <a:custGeom>
              <a:rect b="b" l="l" r="r" t="t"/>
              <a:pathLst>
                <a:path extrusionOk="0" h="5330" w="393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9"/>
            <p:cNvSpPr/>
            <p:nvPr/>
          </p:nvSpPr>
          <p:spPr>
            <a:xfrm>
              <a:off x="5244575" y="2861075"/>
              <a:ext cx="586850" cy="176925"/>
            </a:xfrm>
            <a:custGeom>
              <a:rect b="b" l="l" r="r" t="t"/>
              <a:pathLst>
                <a:path extrusionOk="0" h="7077" w="23474">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9"/>
            <p:cNvSpPr/>
            <p:nvPr/>
          </p:nvSpPr>
          <p:spPr>
            <a:xfrm>
              <a:off x="5259200" y="2853425"/>
              <a:ext cx="561600" cy="192225"/>
            </a:xfrm>
            <a:custGeom>
              <a:rect b="b" l="l" r="r" t="t"/>
              <a:pathLst>
                <a:path extrusionOk="0" h="7689" w="22464">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9"/>
            <p:cNvSpPr/>
            <p:nvPr/>
          </p:nvSpPr>
          <p:spPr>
            <a:xfrm>
              <a:off x="5415050" y="2937650"/>
              <a:ext cx="617575" cy="914575"/>
            </a:xfrm>
            <a:custGeom>
              <a:rect b="b" l="l" r="r" t="t"/>
              <a:pathLst>
                <a:path extrusionOk="0" h="36583" w="24703">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9"/>
            <p:cNvSpPr/>
            <p:nvPr/>
          </p:nvSpPr>
          <p:spPr>
            <a:xfrm>
              <a:off x="5407500" y="2929975"/>
              <a:ext cx="632800" cy="929725"/>
            </a:xfrm>
            <a:custGeom>
              <a:rect b="b" l="l" r="r" t="t"/>
              <a:pathLst>
                <a:path extrusionOk="0" h="37189" w="25312">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9"/>
            <p:cNvSpPr/>
            <p:nvPr/>
          </p:nvSpPr>
          <p:spPr>
            <a:xfrm>
              <a:off x="5596700" y="3020350"/>
              <a:ext cx="271050" cy="253200"/>
            </a:xfrm>
            <a:custGeom>
              <a:rect b="b" l="l" r="r" t="t"/>
              <a:pathLst>
                <a:path extrusionOk="0" h="10128" w="10842">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9"/>
            <p:cNvSpPr/>
            <p:nvPr/>
          </p:nvSpPr>
          <p:spPr>
            <a:xfrm>
              <a:off x="5589500" y="3012625"/>
              <a:ext cx="287400" cy="268300"/>
            </a:xfrm>
            <a:custGeom>
              <a:rect b="b" l="l" r="r" t="t"/>
              <a:pathLst>
                <a:path extrusionOk="0" h="10732" w="11496">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9"/>
            <p:cNvSpPr/>
            <p:nvPr/>
          </p:nvSpPr>
          <p:spPr>
            <a:xfrm>
              <a:off x="5571550" y="2661300"/>
              <a:ext cx="349300" cy="526375"/>
            </a:xfrm>
            <a:custGeom>
              <a:rect b="b" l="l" r="r" t="t"/>
              <a:pathLst>
                <a:path extrusionOk="0" h="21055" w="13972">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9"/>
            <p:cNvSpPr/>
            <p:nvPr/>
          </p:nvSpPr>
          <p:spPr>
            <a:xfrm>
              <a:off x="5577425" y="2653900"/>
              <a:ext cx="330750" cy="541375"/>
            </a:xfrm>
            <a:custGeom>
              <a:rect b="b" l="l" r="r" t="t"/>
              <a:pathLst>
                <a:path extrusionOk="0" h="21655" w="1323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9"/>
            <p:cNvSpPr/>
            <p:nvPr/>
          </p:nvSpPr>
          <p:spPr>
            <a:xfrm>
              <a:off x="5616225" y="2483950"/>
              <a:ext cx="609175" cy="718300"/>
            </a:xfrm>
            <a:custGeom>
              <a:rect b="b" l="l" r="r" t="t"/>
              <a:pathLst>
                <a:path extrusionOk="0" h="28732" w="24367">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9"/>
            <p:cNvSpPr/>
            <p:nvPr/>
          </p:nvSpPr>
          <p:spPr>
            <a:xfrm>
              <a:off x="5606625" y="2476275"/>
              <a:ext cx="628650" cy="733500"/>
            </a:xfrm>
            <a:custGeom>
              <a:rect b="b" l="l" r="r" t="t"/>
              <a:pathLst>
                <a:path extrusionOk="0" h="29340" w="25146">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9"/>
            <p:cNvSpPr/>
            <p:nvPr/>
          </p:nvSpPr>
          <p:spPr>
            <a:xfrm>
              <a:off x="4487550" y="2972400"/>
              <a:ext cx="397725" cy="721650"/>
            </a:xfrm>
            <a:custGeom>
              <a:rect b="b" l="l" r="r" t="t"/>
              <a:pathLst>
                <a:path extrusionOk="0" h="28866" w="15909">
                  <a:moveTo>
                    <a:pt x="5646" y="1"/>
                  </a:moveTo>
                  <a:lnTo>
                    <a:pt x="1" y="23606"/>
                  </a:lnTo>
                  <a:lnTo>
                    <a:pt x="11547" y="28866"/>
                  </a:lnTo>
                  <a:lnTo>
                    <a:pt x="15908" y="6672"/>
                  </a:lnTo>
                  <a:lnTo>
                    <a:pt x="5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9"/>
            <p:cNvSpPr/>
            <p:nvPr/>
          </p:nvSpPr>
          <p:spPr>
            <a:xfrm>
              <a:off x="4479275" y="2964725"/>
              <a:ext cx="414125" cy="736975"/>
            </a:xfrm>
            <a:custGeom>
              <a:rect b="b" l="l" r="r" t="t"/>
              <a:pathLst>
                <a:path extrusionOk="0" h="29479" w="16565">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9"/>
            <p:cNvSpPr/>
            <p:nvPr/>
          </p:nvSpPr>
          <p:spPr>
            <a:xfrm>
              <a:off x="4521150" y="3033325"/>
              <a:ext cx="330550" cy="599800"/>
            </a:xfrm>
            <a:custGeom>
              <a:rect b="b" l="l" r="r" t="t"/>
              <a:pathLst>
                <a:path extrusionOk="0" h="23992" w="13222">
                  <a:moveTo>
                    <a:pt x="4692" y="1"/>
                  </a:moveTo>
                  <a:lnTo>
                    <a:pt x="1" y="19620"/>
                  </a:lnTo>
                  <a:lnTo>
                    <a:pt x="9596" y="23992"/>
                  </a:lnTo>
                  <a:lnTo>
                    <a:pt x="13222" y="5545"/>
                  </a:lnTo>
                  <a:lnTo>
                    <a:pt x="46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p:cNvSpPr/>
            <p:nvPr/>
          </p:nvSpPr>
          <p:spPr>
            <a:xfrm>
              <a:off x="4512850" y="3025675"/>
              <a:ext cx="346950" cy="615100"/>
            </a:xfrm>
            <a:custGeom>
              <a:rect b="b" l="l" r="r" t="t"/>
              <a:pathLst>
                <a:path extrusionOk="0" h="24604" w="13878">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9"/>
            <p:cNvSpPr/>
            <p:nvPr/>
          </p:nvSpPr>
          <p:spPr>
            <a:xfrm>
              <a:off x="4776225" y="3139175"/>
              <a:ext cx="503550" cy="586950"/>
            </a:xfrm>
            <a:custGeom>
              <a:rect b="b" l="l" r="r" t="t"/>
              <a:pathLst>
                <a:path extrusionOk="0" h="23478" w="20142">
                  <a:moveTo>
                    <a:pt x="4361" y="1"/>
                  </a:moveTo>
                  <a:lnTo>
                    <a:pt x="0" y="22195"/>
                  </a:lnTo>
                  <a:lnTo>
                    <a:pt x="17063" y="23478"/>
                  </a:lnTo>
                  <a:lnTo>
                    <a:pt x="20142" y="771"/>
                  </a:lnTo>
                  <a:lnTo>
                    <a:pt x="43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9"/>
            <p:cNvSpPr/>
            <p:nvPr/>
          </p:nvSpPr>
          <p:spPr>
            <a:xfrm>
              <a:off x="4767825" y="3131475"/>
              <a:ext cx="520150" cy="602300"/>
            </a:xfrm>
            <a:custGeom>
              <a:rect b="b" l="l" r="r" t="t"/>
              <a:pathLst>
                <a:path extrusionOk="0" h="24092" w="20806">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9"/>
            <p:cNvSpPr/>
            <p:nvPr/>
          </p:nvSpPr>
          <p:spPr>
            <a:xfrm>
              <a:off x="5001425" y="3372175"/>
              <a:ext cx="31550" cy="20450"/>
            </a:xfrm>
            <a:custGeom>
              <a:rect b="b" l="l" r="r" t="t"/>
              <a:pathLst>
                <a:path extrusionOk="0" h="818" w="1262">
                  <a:moveTo>
                    <a:pt x="132" y="0"/>
                  </a:moveTo>
                  <a:lnTo>
                    <a:pt x="1" y="766"/>
                  </a:lnTo>
                  <a:lnTo>
                    <a:pt x="1146" y="818"/>
                  </a:lnTo>
                  <a:lnTo>
                    <a:pt x="1261" y="80"/>
                  </a:lnTo>
                  <a:lnTo>
                    <a:pt x="1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9"/>
            <p:cNvSpPr/>
            <p:nvPr/>
          </p:nvSpPr>
          <p:spPr>
            <a:xfrm>
              <a:off x="5028375" y="3490350"/>
              <a:ext cx="44100" cy="29800"/>
            </a:xfrm>
            <a:custGeom>
              <a:rect b="b" l="l" r="r" t="t"/>
              <a:pathLst>
                <a:path extrusionOk="0" h="1192" w="1764">
                  <a:moveTo>
                    <a:pt x="169" y="0"/>
                  </a:moveTo>
                  <a:lnTo>
                    <a:pt x="0" y="1082"/>
                  </a:lnTo>
                  <a:lnTo>
                    <a:pt x="1580" y="1191"/>
                  </a:lnTo>
                  <a:lnTo>
                    <a:pt x="1764" y="75"/>
                  </a:lnTo>
                  <a:lnTo>
                    <a:pt x="1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9"/>
            <p:cNvSpPr/>
            <p:nvPr/>
          </p:nvSpPr>
          <p:spPr>
            <a:xfrm>
              <a:off x="4961500" y="3288850"/>
              <a:ext cx="39400" cy="22250"/>
            </a:xfrm>
            <a:custGeom>
              <a:rect b="b" l="l" r="r" t="t"/>
              <a:pathLst>
                <a:path extrusionOk="0" h="890" w="1576">
                  <a:moveTo>
                    <a:pt x="146" y="0"/>
                  </a:moveTo>
                  <a:lnTo>
                    <a:pt x="0" y="823"/>
                  </a:lnTo>
                  <a:lnTo>
                    <a:pt x="1439" y="890"/>
                  </a:lnTo>
                  <a:lnTo>
                    <a:pt x="1575" y="100"/>
                  </a:lnTo>
                  <a:lnTo>
                    <a:pt x="1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9"/>
            <p:cNvSpPr/>
            <p:nvPr/>
          </p:nvSpPr>
          <p:spPr>
            <a:xfrm>
              <a:off x="5015175" y="3292575"/>
              <a:ext cx="30225" cy="20600"/>
            </a:xfrm>
            <a:custGeom>
              <a:rect b="b" l="l" r="r" t="t"/>
              <a:pathLst>
                <a:path extrusionOk="0" h="824" w="1209">
                  <a:moveTo>
                    <a:pt x="134" y="1"/>
                  </a:moveTo>
                  <a:lnTo>
                    <a:pt x="0" y="774"/>
                  </a:lnTo>
                  <a:lnTo>
                    <a:pt x="1091" y="824"/>
                  </a:lnTo>
                  <a:lnTo>
                    <a:pt x="1209" y="76"/>
                  </a:lnTo>
                  <a:lnTo>
                    <a:pt x="1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9"/>
            <p:cNvSpPr/>
            <p:nvPr/>
          </p:nvSpPr>
          <p:spPr>
            <a:xfrm>
              <a:off x="4993975" y="3408725"/>
              <a:ext cx="33375" cy="27750"/>
            </a:xfrm>
            <a:custGeom>
              <a:rect b="b" l="l" r="r" t="t"/>
              <a:pathLst>
                <a:path extrusionOk="0" h="1110" w="1335">
                  <a:moveTo>
                    <a:pt x="178" y="1"/>
                  </a:moveTo>
                  <a:lnTo>
                    <a:pt x="1" y="1028"/>
                  </a:lnTo>
                  <a:lnTo>
                    <a:pt x="1170" y="1110"/>
                  </a:lnTo>
                  <a:lnTo>
                    <a:pt x="1334" y="54"/>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9"/>
            <p:cNvSpPr/>
            <p:nvPr/>
          </p:nvSpPr>
          <p:spPr>
            <a:xfrm>
              <a:off x="5053250" y="3331400"/>
              <a:ext cx="45325" cy="29450"/>
            </a:xfrm>
            <a:custGeom>
              <a:rect b="b" l="l" r="r" t="t"/>
              <a:pathLst>
                <a:path extrusionOk="0" h="1178" w="1813">
                  <a:moveTo>
                    <a:pt x="166" y="1"/>
                  </a:moveTo>
                  <a:lnTo>
                    <a:pt x="0" y="1063"/>
                  </a:lnTo>
                  <a:lnTo>
                    <a:pt x="1632" y="1177"/>
                  </a:lnTo>
                  <a:lnTo>
                    <a:pt x="1813" y="77"/>
                  </a:lnTo>
                  <a:lnTo>
                    <a:pt x="1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9"/>
            <p:cNvSpPr/>
            <p:nvPr/>
          </p:nvSpPr>
          <p:spPr>
            <a:xfrm>
              <a:off x="4975600" y="3199350"/>
              <a:ext cx="40900" cy="32350"/>
            </a:xfrm>
            <a:custGeom>
              <a:rect b="b" l="l" r="r" t="t"/>
              <a:pathLst>
                <a:path extrusionOk="0" h="1294" w="1636">
                  <a:moveTo>
                    <a:pt x="218" y="1"/>
                  </a:moveTo>
                  <a:lnTo>
                    <a:pt x="0" y="1228"/>
                  </a:lnTo>
                  <a:lnTo>
                    <a:pt x="1425" y="1294"/>
                  </a:lnTo>
                  <a:lnTo>
                    <a:pt x="1635" y="75"/>
                  </a:lnTo>
                  <a:lnTo>
                    <a:pt x="2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9"/>
            <p:cNvSpPr/>
            <p:nvPr/>
          </p:nvSpPr>
          <p:spPr>
            <a:xfrm>
              <a:off x="5028900" y="3202125"/>
              <a:ext cx="30700" cy="31600"/>
            </a:xfrm>
            <a:custGeom>
              <a:rect b="b" l="l" r="r" t="t"/>
              <a:pathLst>
                <a:path extrusionOk="0" h="1264" w="1228">
                  <a:moveTo>
                    <a:pt x="211" y="1"/>
                  </a:moveTo>
                  <a:lnTo>
                    <a:pt x="0" y="1215"/>
                  </a:lnTo>
                  <a:lnTo>
                    <a:pt x="1038" y="1264"/>
                  </a:lnTo>
                  <a:lnTo>
                    <a:pt x="1228" y="53"/>
                  </a:lnTo>
                  <a:lnTo>
                    <a:pt x="2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9"/>
            <p:cNvSpPr/>
            <p:nvPr/>
          </p:nvSpPr>
          <p:spPr>
            <a:xfrm>
              <a:off x="4968250" y="3247475"/>
              <a:ext cx="39950" cy="26500"/>
            </a:xfrm>
            <a:custGeom>
              <a:rect b="b" l="l" r="r" t="t"/>
              <a:pathLst>
                <a:path extrusionOk="0" h="1060" w="1598">
                  <a:moveTo>
                    <a:pt x="170" y="0"/>
                  </a:moveTo>
                  <a:lnTo>
                    <a:pt x="0" y="959"/>
                  </a:lnTo>
                  <a:lnTo>
                    <a:pt x="1426" y="1059"/>
                  </a:lnTo>
                  <a:lnTo>
                    <a:pt x="1598" y="65"/>
                  </a:lnTo>
                  <a:lnTo>
                    <a:pt x="1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9"/>
            <p:cNvSpPr/>
            <p:nvPr/>
          </p:nvSpPr>
          <p:spPr>
            <a:xfrm>
              <a:off x="5007750" y="3329325"/>
              <a:ext cx="32000" cy="27425"/>
            </a:xfrm>
            <a:custGeom>
              <a:rect b="b" l="l" r="r" t="t"/>
              <a:pathLst>
                <a:path extrusionOk="0" h="1097" w="1280">
                  <a:moveTo>
                    <a:pt x="176" y="1"/>
                  </a:moveTo>
                  <a:lnTo>
                    <a:pt x="0" y="1019"/>
                  </a:lnTo>
                  <a:lnTo>
                    <a:pt x="1117" y="1096"/>
                  </a:lnTo>
                  <a:lnTo>
                    <a:pt x="1280" y="52"/>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9"/>
            <p:cNvSpPr/>
            <p:nvPr/>
          </p:nvSpPr>
          <p:spPr>
            <a:xfrm>
              <a:off x="5021500" y="3249925"/>
              <a:ext cx="30650" cy="27150"/>
            </a:xfrm>
            <a:custGeom>
              <a:rect b="b" l="l" r="r" t="t"/>
              <a:pathLst>
                <a:path extrusionOk="0" h="1086" w="1226">
                  <a:moveTo>
                    <a:pt x="176" y="1"/>
                  </a:moveTo>
                  <a:lnTo>
                    <a:pt x="1" y="1011"/>
                  </a:lnTo>
                  <a:lnTo>
                    <a:pt x="1064" y="1085"/>
                  </a:lnTo>
                  <a:lnTo>
                    <a:pt x="1226" y="49"/>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9"/>
            <p:cNvSpPr/>
            <p:nvPr/>
          </p:nvSpPr>
          <p:spPr>
            <a:xfrm>
              <a:off x="5040800" y="3410900"/>
              <a:ext cx="44725" cy="29625"/>
            </a:xfrm>
            <a:custGeom>
              <a:rect b="b" l="l" r="r" t="t"/>
              <a:pathLst>
                <a:path extrusionOk="0" h="1185" w="1789">
                  <a:moveTo>
                    <a:pt x="168" y="0"/>
                  </a:moveTo>
                  <a:lnTo>
                    <a:pt x="1" y="1071"/>
                  </a:lnTo>
                  <a:lnTo>
                    <a:pt x="1607" y="1184"/>
                  </a:lnTo>
                  <a:lnTo>
                    <a:pt x="1789" y="74"/>
                  </a:lnTo>
                  <a:lnTo>
                    <a:pt x="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9"/>
            <p:cNvSpPr/>
            <p:nvPr/>
          </p:nvSpPr>
          <p:spPr>
            <a:xfrm>
              <a:off x="4886225" y="3444725"/>
              <a:ext cx="33025" cy="22675"/>
            </a:xfrm>
            <a:custGeom>
              <a:rect b="b" l="l" r="r" t="t"/>
              <a:pathLst>
                <a:path extrusionOk="0" h="907" w="1321">
                  <a:moveTo>
                    <a:pt x="150" y="1"/>
                  </a:moveTo>
                  <a:lnTo>
                    <a:pt x="0" y="853"/>
                  </a:lnTo>
                  <a:lnTo>
                    <a:pt x="1174" y="907"/>
                  </a:lnTo>
                  <a:lnTo>
                    <a:pt x="1321" y="83"/>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9"/>
            <p:cNvSpPr/>
            <p:nvPr/>
          </p:nvSpPr>
          <p:spPr>
            <a:xfrm>
              <a:off x="4879075" y="3483450"/>
              <a:ext cx="33425" cy="25525"/>
            </a:xfrm>
            <a:custGeom>
              <a:rect b="b" l="l" r="r" t="t"/>
              <a:pathLst>
                <a:path extrusionOk="0" h="1021" w="1337">
                  <a:moveTo>
                    <a:pt x="164" y="0"/>
                  </a:moveTo>
                  <a:lnTo>
                    <a:pt x="0" y="939"/>
                  </a:lnTo>
                  <a:lnTo>
                    <a:pt x="1165" y="1021"/>
                  </a:lnTo>
                  <a:lnTo>
                    <a:pt x="1336" y="55"/>
                  </a:lnTo>
                  <a:lnTo>
                    <a:pt x="1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4872325" y="3524325"/>
              <a:ext cx="32775" cy="22450"/>
            </a:xfrm>
            <a:custGeom>
              <a:rect b="b" l="l" r="r" t="t"/>
              <a:pathLst>
                <a:path extrusionOk="0" h="898" w="1311">
                  <a:moveTo>
                    <a:pt x="147" y="1"/>
                  </a:moveTo>
                  <a:lnTo>
                    <a:pt x="0" y="845"/>
                  </a:lnTo>
                  <a:lnTo>
                    <a:pt x="1166" y="898"/>
                  </a:lnTo>
                  <a:lnTo>
                    <a:pt x="1311" y="81"/>
                  </a:lnTo>
                  <a:lnTo>
                    <a:pt x="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9"/>
            <p:cNvSpPr/>
            <p:nvPr/>
          </p:nvSpPr>
          <p:spPr>
            <a:xfrm>
              <a:off x="4865125" y="3562850"/>
              <a:ext cx="33250" cy="25725"/>
            </a:xfrm>
            <a:custGeom>
              <a:rect b="b" l="l" r="r" t="t"/>
              <a:pathLst>
                <a:path extrusionOk="0" h="1029" w="1330">
                  <a:moveTo>
                    <a:pt x="166" y="0"/>
                  </a:moveTo>
                  <a:lnTo>
                    <a:pt x="0" y="948"/>
                  </a:lnTo>
                  <a:lnTo>
                    <a:pt x="1157" y="1028"/>
                  </a:lnTo>
                  <a:lnTo>
                    <a:pt x="1329" y="54"/>
                  </a:lnTo>
                  <a:lnTo>
                    <a:pt x="1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9"/>
            <p:cNvSpPr/>
            <p:nvPr/>
          </p:nvSpPr>
          <p:spPr>
            <a:xfrm>
              <a:off x="4893000" y="3404050"/>
              <a:ext cx="33625" cy="25325"/>
            </a:xfrm>
            <a:custGeom>
              <a:rect b="b" l="l" r="r" t="t"/>
              <a:pathLst>
                <a:path extrusionOk="0" h="1013" w="1345">
                  <a:moveTo>
                    <a:pt x="163" y="0"/>
                  </a:moveTo>
                  <a:lnTo>
                    <a:pt x="1" y="931"/>
                  </a:lnTo>
                  <a:lnTo>
                    <a:pt x="1174" y="1013"/>
                  </a:lnTo>
                  <a:lnTo>
                    <a:pt x="1344" y="55"/>
                  </a:lnTo>
                  <a:lnTo>
                    <a:pt x="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9"/>
            <p:cNvSpPr/>
            <p:nvPr/>
          </p:nvSpPr>
          <p:spPr>
            <a:xfrm>
              <a:off x="4906950" y="3324675"/>
              <a:ext cx="33775" cy="25150"/>
            </a:xfrm>
            <a:custGeom>
              <a:rect b="b" l="l" r="r" t="t"/>
              <a:pathLst>
                <a:path extrusionOk="0" h="1006" w="1351">
                  <a:moveTo>
                    <a:pt x="162" y="1"/>
                  </a:moveTo>
                  <a:lnTo>
                    <a:pt x="1" y="922"/>
                  </a:lnTo>
                  <a:lnTo>
                    <a:pt x="1182" y="1005"/>
                  </a:lnTo>
                  <a:lnTo>
                    <a:pt x="1350" y="55"/>
                  </a:lnTo>
                  <a:lnTo>
                    <a:pt x="1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9"/>
            <p:cNvSpPr/>
            <p:nvPr/>
          </p:nvSpPr>
          <p:spPr>
            <a:xfrm>
              <a:off x="4920900" y="3245275"/>
              <a:ext cx="33950" cy="24950"/>
            </a:xfrm>
            <a:custGeom>
              <a:rect b="b" l="l" r="r" t="t"/>
              <a:pathLst>
                <a:path extrusionOk="0" h="998" w="1358">
                  <a:moveTo>
                    <a:pt x="161" y="1"/>
                  </a:moveTo>
                  <a:lnTo>
                    <a:pt x="0" y="915"/>
                  </a:lnTo>
                  <a:lnTo>
                    <a:pt x="1189" y="998"/>
                  </a:lnTo>
                  <a:lnTo>
                    <a:pt x="1357" y="55"/>
                  </a:lnTo>
                  <a:lnTo>
                    <a:pt x="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9"/>
            <p:cNvSpPr/>
            <p:nvPr/>
          </p:nvSpPr>
          <p:spPr>
            <a:xfrm>
              <a:off x="4900150" y="3365100"/>
              <a:ext cx="33250" cy="22900"/>
            </a:xfrm>
            <a:custGeom>
              <a:rect b="b" l="l" r="r" t="t"/>
              <a:pathLst>
                <a:path extrusionOk="0" h="916" w="1330">
                  <a:moveTo>
                    <a:pt x="150" y="1"/>
                  </a:moveTo>
                  <a:lnTo>
                    <a:pt x="0" y="862"/>
                  </a:lnTo>
                  <a:lnTo>
                    <a:pt x="1181" y="916"/>
                  </a:lnTo>
                  <a:lnTo>
                    <a:pt x="1330" y="84"/>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9"/>
            <p:cNvSpPr/>
            <p:nvPr/>
          </p:nvSpPr>
          <p:spPr>
            <a:xfrm>
              <a:off x="4914050" y="3285550"/>
              <a:ext cx="33500" cy="23100"/>
            </a:xfrm>
            <a:custGeom>
              <a:rect b="b" l="l" r="r" t="t"/>
              <a:pathLst>
                <a:path extrusionOk="0" h="924" w="1340">
                  <a:moveTo>
                    <a:pt x="152" y="0"/>
                  </a:moveTo>
                  <a:lnTo>
                    <a:pt x="1" y="868"/>
                  </a:lnTo>
                  <a:lnTo>
                    <a:pt x="1190" y="923"/>
                  </a:lnTo>
                  <a:lnTo>
                    <a:pt x="1340" y="83"/>
                  </a:lnTo>
                  <a:lnTo>
                    <a:pt x="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9"/>
            <p:cNvSpPr/>
            <p:nvPr/>
          </p:nvSpPr>
          <p:spPr>
            <a:xfrm>
              <a:off x="5065675" y="3251950"/>
              <a:ext cx="45975" cy="29250"/>
            </a:xfrm>
            <a:custGeom>
              <a:rect b="b" l="l" r="r" t="t"/>
              <a:pathLst>
                <a:path extrusionOk="0" h="1170" w="1839">
                  <a:moveTo>
                    <a:pt x="165" y="1"/>
                  </a:moveTo>
                  <a:lnTo>
                    <a:pt x="1" y="1053"/>
                  </a:lnTo>
                  <a:lnTo>
                    <a:pt x="1659" y="1169"/>
                  </a:lnTo>
                  <a:lnTo>
                    <a:pt x="1838" y="78"/>
                  </a:lnTo>
                  <a:lnTo>
                    <a:pt x="1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9"/>
            <p:cNvSpPr/>
            <p:nvPr/>
          </p:nvSpPr>
          <p:spPr>
            <a:xfrm>
              <a:off x="4856400" y="3603925"/>
              <a:ext cx="34550" cy="35325"/>
            </a:xfrm>
            <a:custGeom>
              <a:rect b="b" l="l" r="r" t="t"/>
              <a:pathLst>
                <a:path extrusionOk="0" h="1413" w="1382">
                  <a:moveTo>
                    <a:pt x="227" y="0"/>
                  </a:moveTo>
                  <a:lnTo>
                    <a:pt x="0" y="1295"/>
                  </a:lnTo>
                  <a:lnTo>
                    <a:pt x="1146" y="1413"/>
                  </a:lnTo>
                  <a:lnTo>
                    <a:pt x="1382" y="81"/>
                  </a:lnTo>
                  <a:lnTo>
                    <a:pt x="2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9"/>
            <p:cNvSpPr/>
            <p:nvPr/>
          </p:nvSpPr>
          <p:spPr>
            <a:xfrm>
              <a:off x="5047700" y="3375375"/>
              <a:ext cx="43500" cy="19975"/>
            </a:xfrm>
            <a:custGeom>
              <a:rect b="b" l="l" r="r" t="t"/>
              <a:pathLst>
                <a:path extrusionOk="0" h="799" w="1740">
                  <a:moveTo>
                    <a:pt x="114" y="1"/>
                  </a:moveTo>
                  <a:lnTo>
                    <a:pt x="1" y="723"/>
                  </a:lnTo>
                  <a:lnTo>
                    <a:pt x="1628" y="799"/>
                  </a:lnTo>
                  <a:lnTo>
                    <a:pt x="1740" y="115"/>
                  </a:lnTo>
                  <a:lnTo>
                    <a:pt x="1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9"/>
            <p:cNvSpPr/>
            <p:nvPr/>
          </p:nvSpPr>
          <p:spPr>
            <a:xfrm>
              <a:off x="5022900" y="3534800"/>
              <a:ext cx="42125" cy="19400"/>
            </a:xfrm>
            <a:custGeom>
              <a:rect b="b" l="l" r="r" t="t"/>
              <a:pathLst>
                <a:path extrusionOk="0" h="776" w="1685">
                  <a:moveTo>
                    <a:pt x="110" y="0"/>
                  </a:moveTo>
                  <a:lnTo>
                    <a:pt x="0" y="703"/>
                  </a:lnTo>
                  <a:lnTo>
                    <a:pt x="1575" y="776"/>
                  </a:lnTo>
                  <a:lnTo>
                    <a:pt x="1685" y="110"/>
                  </a:lnTo>
                  <a:lnTo>
                    <a:pt x="1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9"/>
            <p:cNvSpPr/>
            <p:nvPr/>
          </p:nvSpPr>
          <p:spPr>
            <a:xfrm>
              <a:off x="5035300" y="3455100"/>
              <a:ext cx="42800" cy="19675"/>
            </a:xfrm>
            <a:custGeom>
              <a:rect b="b" l="l" r="r" t="t"/>
              <a:pathLst>
                <a:path extrusionOk="0" h="787" w="1712">
                  <a:moveTo>
                    <a:pt x="112" y="0"/>
                  </a:moveTo>
                  <a:lnTo>
                    <a:pt x="0" y="712"/>
                  </a:lnTo>
                  <a:lnTo>
                    <a:pt x="1601" y="787"/>
                  </a:lnTo>
                  <a:lnTo>
                    <a:pt x="1712" y="112"/>
                  </a:lnTo>
                  <a:lnTo>
                    <a:pt x="1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9"/>
            <p:cNvSpPr/>
            <p:nvPr/>
          </p:nvSpPr>
          <p:spPr>
            <a:xfrm>
              <a:off x="4987700" y="3451800"/>
              <a:ext cx="32800" cy="20325"/>
            </a:xfrm>
            <a:custGeom>
              <a:rect b="b" l="l" r="r" t="t"/>
              <a:pathLst>
                <a:path extrusionOk="0" h="813" w="1312">
                  <a:moveTo>
                    <a:pt x="131" y="0"/>
                  </a:moveTo>
                  <a:lnTo>
                    <a:pt x="0" y="757"/>
                  </a:lnTo>
                  <a:lnTo>
                    <a:pt x="1199" y="812"/>
                  </a:lnTo>
                  <a:lnTo>
                    <a:pt x="1312" y="83"/>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9"/>
            <p:cNvSpPr/>
            <p:nvPr/>
          </p:nvSpPr>
          <p:spPr>
            <a:xfrm>
              <a:off x="5015900" y="3569800"/>
              <a:ext cx="43550" cy="30025"/>
            </a:xfrm>
            <a:custGeom>
              <a:rect b="b" l="l" r="r" t="t"/>
              <a:pathLst>
                <a:path extrusionOk="0" h="1201" w="1742">
                  <a:moveTo>
                    <a:pt x="172" y="1"/>
                  </a:moveTo>
                  <a:lnTo>
                    <a:pt x="1" y="1092"/>
                  </a:lnTo>
                  <a:lnTo>
                    <a:pt x="1556" y="1200"/>
                  </a:lnTo>
                  <a:lnTo>
                    <a:pt x="1741" y="74"/>
                  </a:lnTo>
                  <a:lnTo>
                    <a:pt x="1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9"/>
            <p:cNvSpPr/>
            <p:nvPr/>
          </p:nvSpPr>
          <p:spPr>
            <a:xfrm>
              <a:off x="5007400" y="3614500"/>
              <a:ext cx="44550" cy="41075"/>
            </a:xfrm>
            <a:custGeom>
              <a:rect b="b" l="l" r="r" t="t"/>
              <a:pathLst>
                <a:path extrusionOk="0" h="1643" w="1782">
                  <a:moveTo>
                    <a:pt x="232" y="0"/>
                  </a:moveTo>
                  <a:lnTo>
                    <a:pt x="1" y="1487"/>
                  </a:lnTo>
                  <a:lnTo>
                    <a:pt x="1530" y="1642"/>
                  </a:lnTo>
                  <a:lnTo>
                    <a:pt x="1781" y="109"/>
                  </a:lnTo>
                  <a:lnTo>
                    <a:pt x="2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9"/>
            <p:cNvSpPr/>
            <p:nvPr/>
          </p:nvSpPr>
          <p:spPr>
            <a:xfrm>
              <a:off x="4954100" y="3326875"/>
              <a:ext cx="40375" cy="26675"/>
            </a:xfrm>
            <a:custGeom>
              <a:rect b="b" l="l" r="r" t="t"/>
              <a:pathLst>
                <a:path extrusionOk="0" h="1067" w="1615">
                  <a:moveTo>
                    <a:pt x="172" y="0"/>
                  </a:moveTo>
                  <a:lnTo>
                    <a:pt x="0" y="966"/>
                  </a:lnTo>
                  <a:lnTo>
                    <a:pt x="1442" y="1067"/>
                  </a:lnTo>
                  <a:lnTo>
                    <a:pt x="1614" y="67"/>
                  </a:lnTo>
                  <a:lnTo>
                    <a:pt x="1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9"/>
            <p:cNvSpPr/>
            <p:nvPr/>
          </p:nvSpPr>
          <p:spPr>
            <a:xfrm>
              <a:off x="4927950" y="3196900"/>
              <a:ext cx="35450" cy="32350"/>
            </a:xfrm>
            <a:custGeom>
              <a:rect b="b" l="l" r="r" t="t"/>
              <a:pathLst>
                <a:path extrusionOk="0" h="1294" w="1418">
                  <a:moveTo>
                    <a:pt x="218" y="0"/>
                  </a:moveTo>
                  <a:lnTo>
                    <a:pt x="1" y="1238"/>
                  </a:lnTo>
                  <a:lnTo>
                    <a:pt x="1198" y="1293"/>
                  </a:lnTo>
                  <a:lnTo>
                    <a:pt x="1417" y="62"/>
                  </a:lnTo>
                  <a:lnTo>
                    <a:pt x="2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9"/>
            <p:cNvSpPr/>
            <p:nvPr/>
          </p:nvSpPr>
          <p:spPr>
            <a:xfrm>
              <a:off x="5060100" y="3295675"/>
              <a:ext cx="44200" cy="20225"/>
            </a:xfrm>
            <a:custGeom>
              <a:rect b="b" l="l" r="r" t="t"/>
              <a:pathLst>
                <a:path extrusionOk="0" h="809" w="1768">
                  <a:moveTo>
                    <a:pt x="115" y="1"/>
                  </a:moveTo>
                  <a:lnTo>
                    <a:pt x="1" y="732"/>
                  </a:lnTo>
                  <a:lnTo>
                    <a:pt x="1654" y="808"/>
                  </a:lnTo>
                  <a:lnTo>
                    <a:pt x="1768" y="117"/>
                  </a:lnTo>
                  <a:lnTo>
                    <a:pt x="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9"/>
            <p:cNvSpPr/>
            <p:nvPr/>
          </p:nvSpPr>
          <p:spPr>
            <a:xfrm>
              <a:off x="5072525" y="3204350"/>
              <a:ext cx="46900" cy="32125"/>
            </a:xfrm>
            <a:custGeom>
              <a:rect b="b" l="l" r="r" t="t"/>
              <a:pathLst>
                <a:path extrusionOk="0" h="1285" w="1876">
                  <a:moveTo>
                    <a:pt x="189" y="0"/>
                  </a:moveTo>
                  <a:lnTo>
                    <a:pt x="0" y="1207"/>
                  </a:lnTo>
                  <a:lnTo>
                    <a:pt x="1679" y="1284"/>
                  </a:lnTo>
                  <a:lnTo>
                    <a:pt x="1876" y="88"/>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9"/>
            <p:cNvSpPr/>
            <p:nvPr/>
          </p:nvSpPr>
          <p:spPr>
            <a:xfrm>
              <a:off x="4980225" y="3488125"/>
              <a:ext cx="34725" cy="28025"/>
            </a:xfrm>
            <a:custGeom>
              <a:rect b="b" l="l" r="r" t="t"/>
              <a:pathLst>
                <a:path extrusionOk="0" h="1121" w="1389">
                  <a:moveTo>
                    <a:pt x="178" y="1"/>
                  </a:moveTo>
                  <a:lnTo>
                    <a:pt x="0" y="1035"/>
                  </a:lnTo>
                  <a:lnTo>
                    <a:pt x="1223" y="1121"/>
                  </a:lnTo>
                  <a:lnTo>
                    <a:pt x="1388" y="57"/>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9"/>
            <p:cNvSpPr/>
            <p:nvPr/>
          </p:nvSpPr>
          <p:spPr>
            <a:xfrm>
              <a:off x="4925800" y="3485600"/>
              <a:ext cx="41200" cy="27175"/>
            </a:xfrm>
            <a:custGeom>
              <a:rect b="b" l="l" r="r" t="t"/>
              <a:pathLst>
                <a:path extrusionOk="0" h="1087" w="1648">
                  <a:moveTo>
                    <a:pt x="175" y="1"/>
                  </a:moveTo>
                  <a:lnTo>
                    <a:pt x="0" y="983"/>
                  </a:lnTo>
                  <a:lnTo>
                    <a:pt x="1471" y="1087"/>
                  </a:lnTo>
                  <a:lnTo>
                    <a:pt x="1647" y="70"/>
                  </a:lnTo>
                  <a:lnTo>
                    <a:pt x="1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9"/>
            <p:cNvSpPr/>
            <p:nvPr/>
          </p:nvSpPr>
          <p:spPr>
            <a:xfrm>
              <a:off x="4973950" y="3531400"/>
              <a:ext cx="34125" cy="20175"/>
            </a:xfrm>
            <a:custGeom>
              <a:rect b="b" l="l" r="r" t="t"/>
              <a:pathLst>
                <a:path extrusionOk="0" h="807" w="1365">
                  <a:moveTo>
                    <a:pt x="130" y="0"/>
                  </a:moveTo>
                  <a:lnTo>
                    <a:pt x="1" y="749"/>
                  </a:lnTo>
                  <a:lnTo>
                    <a:pt x="1252" y="807"/>
                  </a:lnTo>
                  <a:lnTo>
                    <a:pt x="1364" y="86"/>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9"/>
            <p:cNvSpPr/>
            <p:nvPr/>
          </p:nvSpPr>
          <p:spPr>
            <a:xfrm>
              <a:off x="4966425" y="3567525"/>
              <a:ext cx="36125" cy="28325"/>
            </a:xfrm>
            <a:custGeom>
              <a:rect b="b" l="l" r="r" t="t"/>
              <a:pathLst>
                <a:path extrusionOk="0" h="1133" w="1445">
                  <a:moveTo>
                    <a:pt x="181" y="1"/>
                  </a:moveTo>
                  <a:lnTo>
                    <a:pt x="0" y="1044"/>
                  </a:lnTo>
                  <a:lnTo>
                    <a:pt x="1276" y="1133"/>
                  </a:lnTo>
                  <a:lnTo>
                    <a:pt x="1445" y="59"/>
                  </a:lnTo>
                  <a:lnTo>
                    <a:pt x="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9"/>
            <p:cNvSpPr/>
            <p:nvPr/>
          </p:nvSpPr>
          <p:spPr>
            <a:xfrm>
              <a:off x="4911650" y="3565000"/>
              <a:ext cx="41625" cy="27400"/>
            </a:xfrm>
            <a:custGeom>
              <a:rect b="b" l="l" r="r" t="t"/>
              <a:pathLst>
                <a:path extrusionOk="0" h="1096" w="1665">
                  <a:moveTo>
                    <a:pt x="176" y="1"/>
                  </a:moveTo>
                  <a:lnTo>
                    <a:pt x="0" y="991"/>
                  </a:lnTo>
                  <a:lnTo>
                    <a:pt x="1487" y="1095"/>
                  </a:lnTo>
                  <a:lnTo>
                    <a:pt x="1664" y="70"/>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9"/>
            <p:cNvSpPr/>
            <p:nvPr/>
          </p:nvSpPr>
          <p:spPr>
            <a:xfrm>
              <a:off x="4919150" y="3527600"/>
              <a:ext cx="40450" cy="21700"/>
            </a:xfrm>
            <a:custGeom>
              <a:rect b="b" l="l" r="r" t="t"/>
              <a:pathLst>
                <a:path extrusionOk="0" h="868" w="1618">
                  <a:moveTo>
                    <a:pt x="142" y="0"/>
                  </a:moveTo>
                  <a:lnTo>
                    <a:pt x="0" y="799"/>
                  </a:lnTo>
                  <a:lnTo>
                    <a:pt x="1485" y="868"/>
                  </a:lnTo>
                  <a:lnTo>
                    <a:pt x="1618" y="103"/>
                  </a:lnTo>
                  <a:lnTo>
                    <a:pt x="1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9"/>
            <p:cNvSpPr/>
            <p:nvPr/>
          </p:nvSpPr>
          <p:spPr>
            <a:xfrm>
              <a:off x="4933275" y="3448000"/>
              <a:ext cx="40100" cy="21900"/>
            </a:xfrm>
            <a:custGeom>
              <a:rect b="b" l="l" r="r" t="t"/>
              <a:pathLst>
                <a:path extrusionOk="0" h="876" w="1604">
                  <a:moveTo>
                    <a:pt x="143" y="1"/>
                  </a:moveTo>
                  <a:lnTo>
                    <a:pt x="0" y="808"/>
                  </a:lnTo>
                  <a:lnTo>
                    <a:pt x="1469" y="876"/>
                  </a:lnTo>
                  <a:lnTo>
                    <a:pt x="1603" y="102"/>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9"/>
            <p:cNvSpPr/>
            <p:nvPr/>
          </p:nvSpPr>
          <p:spPr>
            <a:xfrm>
              <a:off x="4902550" y="3607200"/>
              <a:ext cx="43275" cy="37600"/>
            </a:xfrm>
            <a:custGeom>
              <a:rect b="b" l="l" r="r" t="t"/>
              <a:pathLst>
                <a:path extrusionOk="0" h="1504" w="1731">
                  <a:moveTo>
                    <a:pt x="241" y="0"/>
                  </a:moveTo>
                  <a:lnTo>
                    <a:pt x="1" y="1353"/>
                  </a:lnTo>
                  <a:lnTo>
                    <a:pt x="1489" y="1503"/>
                  </a:lnTo>
                  <a:lnTo>
                    <a:pt x="1730" y="104"/>
                  </a:lnTo>
                  <a:lnTo>
                    <a:pt x="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9"/>
            <p:cNvSpPr/>
            <p:nvPr/>
          </p:nvSpPr>
          <p:spPr>
            <a:xfrm>
              <a:off x="4957275" y="3611000"/>
              <a:ext cx="38350" cy="38925"/>
            </a:xfrm>
            <a:custGeom>
              <a:rect b="b" l="l" r="r" t="t"/>
              <a:pathLst>
                <a:path extrusionOk="0" h="1557" w="1534">
                  <a:moveTo>
                    <a:pt x="247" y="1"/>
                  </a:moveTo>
                  <a:lnTo>
                    <a:pt x="1" y="1423"/>
                  </a:lnTo>
                  <a:lnTo>
                    <a:pt x="1306" y="1556"/>
                  </a:lnTo>
                  <a:lnTo>
                    <a:pt x="1534" y="91"/>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9"/>
            <p:cNvSpPr/>
            <p:nvPr/>
          </p:nvSpPr>
          <p:spPr>
            <a:xfrm>
              <a:off x="4947375" y="3368400"/>
              <a:ext cx="39750" cy="22100"/>
            </a:xfrm>
            <a:custGeom>
              <a:rect b="b" l="l" r="r" t="t"/>
              <a:pathLst>
                <a:path extrusionOk="0" h="884" w="1590">
                  <a:moveTo>
                    <a:pt x="145" y="1"/>
                  </a:moveTo>
                  <a:lnTo>
                    <a:pt x="0" y="817"/>
                  </a:lnTo>
                  <a:lnTo>
                    <a:pt x="1455" y="884"/>
                  </a:lnTo>
                  <a:lnTo>
                    <a:pt x="1590" y="103"/>
                  </a:lnTo>
                  <a:lnTo>
                    <a:pt x="1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9"/>
            <p:cNvSpPr/>
            <p:nvPr/>
          </p:nvSpPr>
          <p:spPr>
            <a:xfrm>
              <a:off x="4939950" y="3406250"/>
              <a:ext cx="40775" cy="26925"/>
            </a:xfrm>
            <a:custGeom>
              <a:rect b="b" l="l" r="r" t="t"/>
              <a:pathLst>
                <a:path extrusionOk="0" h="1077" w="1631">
                  <a:moveTo>
                    <a:pt x="173" y="0"/>
                  </a:moveTo>
                  <a:lnTo>
                    <a:pt x="0" y="975"/>
                  </a:lnTo>
                  <a:lnTo>
                    <a:pt x="1457" y="1077"/>
                  </a:lnTo>
                  <a:lnTo>
                    <a:pt x="1631" y="68"/>
                  </a:lnTo>
                  <a:lnTo>
                    <a:pt x="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9"/>
            <p:cNvSpPr/>
            <p:nvPr/>
          </p:nvSpPr>
          <p:spPr>
            <a:xfrm>
              <a:off x="4674550" y="3501850"/>
              <a:ext cx="1229550" cy="786750"/>
            </a:xfrm>
            <a:custGeom>
              <a:rect b="b" l="l" r="r" t="t"/>
              <a:pathLst>
                <a:path extrusionOk="0" h="31470" w="49182">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9"/>
            <p:cNvSpPr/>
            <p:nvPr/>
          </p:nvSpPr>
          <p:spPr>
            <a:xfrm>
              <a:off x="4666900" y="3494150"/>
              <a:ext cx="1243575" cy="802025"/>
            </a:xfrm>
            <a:custGeom>
              <a:rect b="b" l="l" r="r" t="t"/>
              <a:pathLst>
                <a:path extrusionOk="0" h="32081" w="49743">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9"/>
            <p:cNvSpPr/>
            <p:nvPr/>
          </p:nvSpPr>
          <p:spPr>
            <a:xfrm>
              <a:off x="4674550" y="3634650"/>
              <a:ext cx="288050" cy="195200"/>
            </a:xfrm>
            <a:custGeom>
              <a:rect b="b" l="l" r="r" t="t"/>
              <a:pathLst>
                <a:path extrusionOk="0" h="7808" w="11522">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9"/>
            <p:cNvSpPr/>
            <p:nvPr/>
          </p:nvSpPr>
          <p:spPr>
            <a:xfrm>
              <a:off x="4666900" y="3627000"/>
              <a:ext cx="304825" cy="210500"/>
            </a:xfrm>
            <a:custGeom>
              <a:rect b="b" l="l" r="r" t="t"/>
              <a:pathLst>
                <a:path extrusionOk="0" h="8420" w="12193">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4" name="Google Shape;1124;p49"/>
          <p:cNvSpPr txBox="1"/>
          <p:nvPr>
            <p:ph type="title"/>
          </p:nvPr>
        </p:nvSpPr>
        <p:spPr>
          <a:xfrm>
            <a:off x="724550" y="877875"/>
            <a:ext cx="16722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Arp spoofing</a:t>
            </a:r>
            <a:endParaRPr/>
          </a:p>
        </p:txBody>
      </p:sp>
      <p:sp>
        <p:nvSpPr>
          <p:cNvPr id="1125" name="Google Shape;1125;p49"/>
          <p:cNvSpPr txBox="1"/>
          <p:nvPr>
            <p:ph idx="2" type="body"/>
          </p:nvPr>
        </p:nvSpPr>
        <p:spPr>
          <a:xfrm>
            <a:off x="626625" y="1355600"/>
            <a:ext cx="5184600" cy="36576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attacker opens an ARP spoofing tool and sets the tool’s IP address to match the IP subnet of a target.</a:t>
            </a:r>
            <a:endParaRPr sz="1300"/>
          </a:p>
          <a:p>
            <a:pPr indent="-311150" lvl="0" marL="457200" rtl="0" algn="l">
              <a:lnSpc>
                <a:spcPct val="115000"/>
              </a:lnSpc>
              <a:spcBef>
                <a:spcPts val="0"/>
              </a:spcBef>
              <a:spcAft>
                <a:spcPts val="0"/>
              </a:spcAft>
              <a:buSzPts val="1300"/>
              <a:buChar char="●"/>
            </a:pPr>
            <a:r>
              <a:rPr lang="en" sz="1300"/>
              <a:t>The attacker uses the ARP spoofing tool to scan for the IP and MAC addresses of hosts in the target’s subnet.</a:t>
            </a:r>
            <a:endParaRPr sz="1300"/>
          </a:p>
          <a:p>
            <a:pPr indent="-311150" lvl="0" marL="457200" rtl="0" algn="l">
              <a:lnSpc>
                <a:spcPct val="115000"/>
              </a:lnSpc>
              <a:spcBef>
                <a:spcPts val="1000"/>
              </a:spcBef>
              <a:spcAft>
                <a:spcPts val="0"/>
              </a:spcAft>
              <a:buSzPts val="1300"/>
              <a:buChar char="●"/>
            </a:pPr>
            <a:r>
              <a:rPr lang="en" sz="1300"/>
              <a:t>The attacker chooses its target and begins sending ARP packets across the LAN that contain the attacker’s MAC address and the target’s IP address.</a:t>
            </a:r>
            <a:endParaRPr sz="1300"/>
          </a:p>
          <a:p>
            <a:pPr indent="-311150" lvl="0" marL="457200" rtl="0" algn="l">
              <a:lnSpc>
                <a:spcPct val="115000"/>
              </a:lnSpc>
              <a:spcBef>
                <a:spcPts val="1000"/>
              </a:spcBef>
              <a:spcAft>
                <a:spcPts val="0"/>
              </a:spcAft>
              <a:buSzPts val="1300"/>
              <a:buChar char="●"/>
            </a:pPr>
            <a:r>
              <a:rPr lang="en" sz="1300"/>
              <a:t>As other hosts on the LAN cache the spoofed ARP packets, data that those hosts send to the victim will go to the attacker instead. From here, the attacker can steal data or launch a more sophisticated follow-up attack.</a:t>
            </a:r>
            <a:endParaRPr sz="1300"/>
          </a:p>
          <a:p>
            <a:pPr indent="-311150" lvl="0" marL="457200" rtl="0" algn="l">
              <a:lnSpc>
                <a:spcPct val="115000"/>
              </a:lnSpc>
              <a:spcBef>
                <a:spcPts val="1000"/>
              </a:spcBef>
              <a:spcAft>
                <a:spcPts val="1000"/>
              </a:spcAft>
              <a:buSzPts val="1300"/>
              <a:buChar char="●"/>
            </a:pPr>
            <a:r>
              <a:rPr lang="en" sz="1300"/>
              <a:t>After stopping the attack all caches are restored.</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5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a:t>
            </a:r>
            <a:endParaRPr/>
          </a:p>
          <a:p>
            <a:pPr indent="0" lvl="0" marL="0" rtl="0" algn="l">
              <a:spcBef>
                <a:spcPts val="0"/>
              </a:spcBef>
              <a:spcAft>
                <a:spcPts val="0"/>
              </a:spcAft>
              <a:buNone/>
            </a:pPr>
            <a:r>
              <a:t/>
            </a:r>
            <a:endParaRPr/>
          </a:p>
        </p:txBody>
      </p:sp>
      <p:grpSp>
        <p:nvGrpSpPr>
          <p:cNvPr id="1131" name="Google Shape;1131;p50"/>
          <p:cNvGrpSpPr/>
          <p:nvPr/>
        </p:nvGrpSpPr>
        <p:grpSpPr>
          <a:xfrm>
            <a:off x="6072717" y="1320214"/>
            <a:ext cx="2608756" cy="2503067"/>
            <a:chOff x="910725" y="305150"/>
            <a:chExt cx="5738575" cy="5171625"/>
          </a:xfrm>
        </p:grpSpPr>
        <p:sp>
          <p:nvSpPr>
            <p:cNvPr id="1132" name="Google Shape;1132;p50"/>
            <p:cNvSpPr/>
            <p:nvPr/>
          </p:nvSpPr>
          <p:spPr>
            <a:xfrm>
              <a:off x="910725" y="305150"/>
              <a:ext cx="5738575" cy="5171625"/>
            </a:xfrm>
            <a:custGeom>
              <a:rect b="b" l="l" r="r" t="t"/>
              <a:pathLst>
                <a:path extrusionOk="0" h="206865" w="229543">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0"/>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0"/>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0"/>
            <p:cNvSpPr/>
            <p:nvPr/>
          </p:nvSpPr>
          <p:spPr>
            <a:xfrm>
              <a:off x="2446725" y="1374100"/>
              <a:ext cx="475450" cy="529225"/>
            </a:xfrm>
            <a:custGeom>
              <a:rect b="b" l="l" r="r" t="t"/>
              <a:pathLst>
                <a:path extrusionOk="0" h="21169" w="19018">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0"/>
            <p:cNvSpPr/>
            <p:nvPr/>
          </p:nvSpPr>
          <p:spPr>
            <a:xfrm>
              <a:off x="3103600" y="1379700"/>
              <a:ext cx="493750" cy="512250"/>
            </a:xfrm>
            <a:custGeom>
              <a:rect b="b" l="l" r="r" t="t"/>
              <a:pathLst>
                <a:path extrusionOk="0" h="20490" w="1975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0"/>
            <p:cNvSpPr/>
            <p:nvPr/>
          </p:nvSpPr>
          <p:spPr>
            <a:xfrm>
              <a:off x="3306500" y="859800"/>
              <a:ext cx="259275" cy="261925"/>
            </a:xfrm>
            <a:custGeom>
              <a:rect b="b" l="l" r="r" t="t"/>
              <a:pathLst>
                <a:path extrusionOk="0" h="10477" w="10371">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0"/>
            <p:cNvSpPr/>
            <p:nvPr/>
          </p:nvSpPr>
          <p:spPr>
            <a:xfrm>
              <a:off x="3298850" y="852150"/>
              <a:ext cx="274575" cy="277225"/>
            </a:xfrm>
            <a:custGeom>
              <a:rect b="b" l="l" r="r" t="t"/>
              <a:pathLst>
                <a:path extrusionOk="0" h="11089" w="10983">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0"/>
            <p:cNvSpPr/>
            <p:nvPr/>
          </p:nvSpPr>
          <p:spPr>
            <a:xfrm>
              <a:off x="3728725" y="1349175"/>
              <a:ext cx="233850" cy="646550"/>
            </a:xfrm>
            <a:custGeom>
              <a:rect b="b" l="l" r="r" t="t"/>
              <a:pathLst>
                <a:path extrusionOk="0" h="25862" w="9354">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0"/>
            <p:cNvSpPr/>
            <p:nvPr/>
          </p:nvSpPr>
          <p:spPr>
            <a:xfrm>
              <a:off x="3721000" y="1341525"/>
              <a:ext cx="249275" cy="661900"/>
            </a:xfrm>
            <a:custGeom>
              <a:rect b="b" l="l" r="r" t="t"/>
              <a:pathLst>
                <a:path extrusionOk="0" h="26476" w="9971">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0"/>
            <p:cNvSpPr/>
            <p:nvPr/>
          </p:nvSpPr>
          <p:spPr>
            <a:xfrm>
              <a:off x="2932025" y="1529925"/>
              <a:ext cx="876550" cy="681125"/>
            </a:xfrm>
            <a:custGeom>
              <a:rect b="b" l="l" r="r" t="t"/>
              <a:pathLst>
                <a:path extrusionOk="0" h="27245" w="35062">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0"/>
            <p:cNvSpPr/>
            <p:nvPr/>
          </p:nvSpPr>
          <p:spPr>
            <a:xfrm>
              <a:off x="2924375" y="1521975"/>
              <a:ext cx="892450" cy="696750"/>
            </a:xfrm>
            <a:custGeom>
              <a:rect b="b" l="l" r="r" t="t"/>
              <a:pathLst>
                <a:path extrusionOk="0" h="27870" w="35698">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0"/>
            <p:cNvSpPr/>
            <p:nvPr/>
          </p:nvSpPr>
          <p:spPr>
            <a:xfrm>
              <a:off x="3153575" y="1347275"/>
              <a:ext cx="693100" cy="849350"/>
            </a:xfrm>
            <a:custGeom>
              <a:rect b="b" l="l" r="r" t="t"/>
              <a:pathLst>
                <a:path extrusionOk="0" h="33974" w="27724">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0"/>
            <p:cNvSpPr/>
            <p:nvPr/>
          </p:nvSpPr>
          <p:spPr>
            <a:xfrm>
              <a:off x="3145925" y="1339600"/>
              <a:ext cx="701900" cy="864675"/>
            </a:xfrm>
            <a:custGeom>
              <a:rect b="b" l="l" r="r" t="t"/>
              <a:pathLst>
                <a:path extrusionOk="0" h="34587" w="28076">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0"/>
            <p:cNvSpPr/>
            <p:nvPr/>
          </p:nvSpPr>
          <p:spPr>
            <a:xfrm>
              <a:off x="3348825" y="1312750"/>
              <a:ext cx="338650" cy="322150"/>
            </a:xfrm>
            <a:custGeom>
              <a:rect b="b" l="l" r="r" t="t"/>
              <a:pathLst>
                <a:path extrusionOk="0" h="12886" w="13546">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0"/>
            <p:cNvSpPr/>
            <p:nvPr/>
          </p:nvSpPr>
          <p:spPr>
            <a:xfrm>
              <a:off x="3341175" y="1305025"/>
              <a:ext cx="354675" cy="337525"/>
            </a:xfrm>
            <a:custGeom>
              <a:rect b="b" l="l" r="r" t="t"/>
              <a:pathLst>
                <a:path extrusionOk="0" h="13501" w="14187">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0"/>
            <p:cNvSpPr/>
            <p:nvPr/>
          </p:nvSpPr>
          <p:spPr>
            <a:xfrm>
              <a:off x="3383225" y="1306875"/>
              <a:ext cx="179900" cy="351850"/>
            </a:xfrm>
            <a:custGeom>
              <a:rect b="b" l="l" r="r" t="t"/>
              <a:pathLst>
                <a:path extrusionOk="0" h="14074" w="7196">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0"/>
            <p:cNvSpPr/>
            <p:nvPr/>
          </p:nvSpPr>
          <p:spPr>
            <a:xfrm>
              <a:off x="3374800" y="1299200"/>
              <a:ext cx="196400" cy="367200"/>
            </a:xfrm>
            <a:custGeom>
              <a:rect b="b" l="l" r="r" t="t"/>
              <a:pathLst>
                <a:path extrusionOk="0" h="14688" w="7856">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0"/>
            <p:cNvSpPr/>
            <p:nvPr/>
          </p:nvSpPr>
          <p:spPr>
            <a:xfrm>
              <a:off x="3303850" y="967400"/>
              <a:ext cx="410075" cy="571100"/>
            </a:xfrm>
            <a:custGeom>
              <a:rect b="b" l="l" r="r" t="t"/>
              <a:pathLst>
                <a:path extrusionOk="0" h="22844" w="16403">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0"/>
            <p:cNvSpPr/>
            <p:nvPr/>
          </p:nvSpPr>
          <p:spPr>
            <a:xfrm>
              <a:off x="3300900" y="959900"/>
              <a:ext cx="421275" cy="586250"/>
            </a:xfrm>
            <a:custGeom>
              <a:rect b="b" l="l" r="r" t="t"/>
              <a:pathLst>
                <a:path extrusionOk="0" h="23450" w="16851">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0"/>
            <p:cNvSpPr/>
            <p:nvPr/>
          </p:nvSpPr>
          <p:spPr>
            <a:xfrm>
              <a:off x="3335175" y="967400"/>
              <a:ext cx="369675" cy="315775"/>
            </a:xfrm>
            <a:custGeom>
              <a:rect b="b" l="l" r="r" t="t"/>
              <a:pathLst>
                <a:path extrusionOk="0" h="12631" w="14787">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0"/>
            <p:cNvSpPr/>
            <p:nvPr/>
          </p:nvSpPr>
          <p:spPr>
            <a:xfrm>
              <a:off x="3328725" y="959875"/>
              <a:ext cx="384125" cy="331000"/>
            </a:xfrm>
            <a:custGeom>
              <a:rect b="b" l="l" r="r" t="t"/>
              <a:pathLst>
                <a:path extrusionOk="0" h="13240" w="15365">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0"/>
            <p:cNvSpPr/>
            <p:nvPr/>
          </p:nvSpPr>
          <p:spPr>
            <a:xfrm>
              <a:off x="3339850" y="1239750"/>
              <a:ext cx="80425" cy="120025"/>
            </a:xfrm>
            <a:custGeom>
              <a:rect b="b" l="l" r="r" t="t"/>
              <a:pathLst>
                <a:path extrusionOk="0" h="4801" w="3217">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0"/>
            <p:cNvSpPr/>
            <p:nvPr/>
          </p:nvSpPr>
          <p:spPr>
            <a:xfrm>
              <a:off x="3335925" y="1232100"/>
              <a:ext cx="92950" cy="135350"/>
            </a:xfrm>
            <a:custGeom>
              <a:rect b="b" l="l" r="r" t="t"/>
              <a:pathLst>
                <a:path extrusionOk="0" h="5414" w="3718">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0"/>
            <p:cNvSpPr/>
            <p:nvPr/>
          </p:nvSpPr>
          <p:spPr>
            <a:xfrm>
              <a:off x="3218925" y="1833550"/>
              <a:ext cx="225975" cy="160275"/>
            </a:xfrm>
            <a:custGeom>
              <a:rect b="b" l="l" r="r" t="t"/>
              <a:pathLst>
                <a:path extrusionOk="0" h="6411" w="9039">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0"/>
            <p:cNvSpPr/>
            <p:nvPr/>
          </p:nvSpPr>
          <p:spPr>
            <a:xfrm>
              <a:off x="3514925" y="1651050"/>
              <a:ext cx="53225" cy="216375"/>
            </a:xfrm>
            <a:custGeom>
              <a:rect b="b" l="l" r="r" t="t"/>
              <a:pathLst>
                <a:path extrusionOk="0" h="8655" w="2129">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0"/>
            <p:cNvSpPr/>
            <p:nvPr/>
          </p:nvSpPr>
          <p:spPr>
            <a:xfrm>
              <a:off x="2641850" y="1621350"/>
              <a:ext cx="267825" cy="546700"/>
            </a:xfrm>
            <a:custGeom>
              <a:rect b="b" l="l" r="r" t="t"/>
              <a:pathLst>
                <a:path extrusionOk="0" h="21868" w="10713">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0"/>
            <p:cNvSpPr/>
            <p:nvPr/>
          </p:nvSpPr>
          <p:spPr>
            <a:xfrm>
              <a:off x="2634300" y="1613675"/>
              <a:ext cx="279225" cy="562000"/>
            </a:xfrm>
            <a:custGeom>
              <a:rect b="b" l="l" r="r" t="t"/>
              <a:pathLst>
                <a:path extrusionOk="0" h="22480" w="11169">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0"/>
            <p:cNvSpPr/>
            <p:nvPr/>
          </p:nvSpPr>
          <p:spPr>
            <a:xfrm>
              <a:off x="1933175" y="1901175"/>
              <a:ext cx="693750" cy="1025525"/>
            </a:xfrm>
            <a:custGeom>
              <a:rect b="b" l="l" r="r" t="t"/>
              <a:pathLst>
                <a:path extrusionOk="0" h="41021" w="2775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0"/>
            <p:cNvSpPr/>
            <p:nvPr/>
          </p:nvSpPr>
          <p:spPr>
            <a:xfrm>
              <a:off x="1925500" y="1893525"/>
              <a:ext cx="709625" cy="1040825"/>
            </a:xfrm>
            <a:custGeom>
              <a:rect b="b" l="l" r="r" t="t"/>
              <a:pathLst>
                <a:path extrusionOk="0" h="41633" w="28385">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0"/>
            <p:cNvSpPr/>
            <p:nvPr/>
          </p:nvSpPr>
          <p:spPr>
            <a:xfrm>
              <a:off x="2044600" y="1622200"/>
              <a:ext cx="669575" cy="1206875"/>
            </a:xfrm>
            <a:custGeom>
              <a:rect b="b" l="l" r="r" t="t"/>
              <a:pathLst>
                <a:path extrusionOk="0" h="48275" w="26783">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0"/>
            <p:cNvSpPr/>
            <p:nvPr/>
          </p:nvSpPr>
          <p:spPr>
            <a:xfrm>
              <a:off x="2017575" y="1614650"/>
              <a:ext cx="704250" cy="1222100"/>
            </a:xfrm>
            <a:custGeom>
              <a:rect b="b" l="l" r="r" t="t"/>
              <a:pathLst>
                <a:path extrusionOk="0" h="48884" w="2817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0"/>
            <p:cNvSpPr/>
            <p:nvPr/>
          </p:nvSpPr>
          <p:spPr>
            <a:xfrm>
              <a:off x="2133825" y="4160525"/>
              <a:ext cx="772050" cy="747925"/>
            </a:xfrm>
            <a:custGeom>
              <a:rect b="b" l="l" r="r" t="t"/>
              <a:pathLst>
                <a:path extrusionOk="0" h="29917" w="30882">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0"/>
            <p:cNvSpPr/>
            <p:nvPr/>
          </p:nvSpPr>
          <p:spPr>
            <a:xfrm>
              <a:off x="2126575" y="4152525"/>
              <a:ext cx="787750" cy="763575"/>
            </a:xfrm>
            <a:custGeom>
              <a:rect b="b" l="l" r="r" t="t"/>
              <a:pathLst>
                <a:path extrusionOk="0" h="30543" w="3151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0"/>
            <p:cNvSpPr/>
            <p:nvPr/>
          </p:nvSpPr>
          <p:spPr>
            <a:xfrm>
              <a:off x="2136300" y="4757250"/>
              <a:ext cx="532025" cy="151200"/>
            </a:xfrm>
            <a:custGeom>
              <a:rect b="b" l="l" r="r" t="t"/>
              <a:pathLst>
                <a:path extrusionOk="0" h="6048" w="21281">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0"/>
            <p:cNvSpPr/>
            <p:nvPr/>
          </p:nvSpPr>
          <p:spPr>
            <a:xfrm>
              <a:off x="2128625" y="4749600"/>
              <a:ext cx="533100" cy="166500"/>
            </a:xfrm>
            <a:custGeom>
              <a:rect b="b" l="l" r="r" t="t"/>
              <a:pathLst>
                <a:path extrusionOk="0" h="6660" w="21324">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0"/>
            <p:cNvSpPr/>
            <p:nvPr/>
          </p:nvSpPr>
          <p:spPr>
            <a:xfrm>
              <a:off x="4454825" y="4160525"/>
              <a:ext cx="772050" cy="747925"/>
            </a:xfrm>
            <a:custGeom>
              <a:rect b="b" l="l" r="r" t="t"/>
              <a:pathLst>
                <a:path extrusionOk="0" h="29917" w="30882">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0"/>
            <p:cNvSpPr/>
            <p:nvPr/>
          </p:nvSpPr>
          <p:spPr>
            <a:xfrm>
              <a:off x="4446375" y="4152525"/>
              <a:ext cx="787775" cy="763575"/>
            </a:xfrm>
            <a:custGeom>
              <a:rect b="b" l="l" r="r" t="t"/>
              <a:pathLst>
                <a:path extrusionOk="0" h="30543" w="31511">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0"/>
            <p:cNvSpPr/>
            <p:nvPr/>
          </p:nvSpPr>
          <p:spPr>
            <a:xfrm>
              <a:off x="4692350" y="4757250"/>
              <a:ext cx="532050" cy="151200"/>
            </a:xfrm>
            <a:custGeom>
              <a:rect b="b" l="l" r="r" t="t"/>
              <a:pathLst>
                <a:path extrusionOk="0" h="6048" w="21282">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0"/>
            <p:cNvSpPr/>
            <p:nvPr/>
          </p:nvSpPr>
          <p:spPr>
            <a:xfrm>
              <a:off x="4698975" y="4749625"/>
              <a:ext cx="533075" cy="166475"/>
            </a:xfrm>
            <a:custGeom>
              <a:rect b="b" l="l" r="r" t="t"/>
              <a:pathLst>
                <a:path extrusionOk="0" h="6659" w="21323">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0"/>
            <p:cNvSpPr/>
            <p:nvPr/>
          </p:nvSpPr>
          <p:spPr>
            <a:xfrm>
              <a:off x="1589875" y="4217350"/>
              <a:ext cx="1146850" cy="742900"/>
            </a:xfrm>
            <a:custGeom>
              <a:rect b="b" l="l" r="r" t="t"/>
              <a:pathLst>
                <a:path extrusionOk="0" h="29716" w="45874">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0"/>
            <p:cNvSpPr/>
            <p:nvPr/>
          </p:nvSpPr>
          <p:spPr>
            <a:xfrm>
              <a:off x="1584700" y="4209700"/>
              <a:ext cx="1158875" cy="758225"/>
            </a:xfrm>
            <a:custGeom>
              <a:rect b="b" l="l" r="r" t="t"/>
              <a:pathLst>
                <a:path extrusionOk="0" h="30329" w="46355">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0"/>
            <p:cNvSpPr/>
            <p:nvPr/>
          </p:nvSpPr>
          <p:spPr>
            <a:xfrm>
              <a:off x="1415725" y="3295925"/>
              <a:ext cx="388775" cy="1013250"/>
            </a:xfrm>
            <a:custGeom>
              <a:rect b="b" l="l" r="r" t="t"/>
              <a:pathLst>
                <a:path extrusionOk="0" h="40530" w="15551">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0"/>
            <p:cNvSpPr/>
            <p:nvPr/>
          </p:nvSpPr>
          <p:spPr>
            <a:xfrm>
              <a:off x="1408075" y="3288275"/>
              <a:ext cx="404075" cy="1028550"/>
            </a:xfrm>
            <a:custGeom>
              <a:rect b="b" l="l" r="r" t="t"/>
              <a:pathLst>
                <a:path extrusionOk="0" h="41142" w="16163">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0"/>
            <p:cNvSpPr/>
            <p:nvPr/>
          </p:nvSpPr>
          <p:spPr>
            <a:xfrm>
              <a:off x="1718075" y="3628875"/>
              <a:ext cx="957850" cy="772475"/>
            </a:xfrm>
            <a:custGeom>
              <a:rect b="b" l="l" r="r" t="t"/>
              <a:pathLst>
                <a:path extrusionOk="0" h="30899" w="38314">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0"/>
            <p:cNvSpPr/>
            <p:nvPr/>
          </p:nvSpPr>
          <p:spPr>
            <a:xfrm>
              <a:off x="1710425" y="3621200"/>
              <a:ext cx="972500" cy="787800"/>
            </a:xfrm>
            <a:custGeom>
              <a:rect b="b" l="l" r="r" t="t"/>
              <a:pathLst>
                <a:path extrusionOk="0" h="31512" w="3890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0"/>
            <p:cNvSpPr/>
            <p:nvPr/>
          </p:nvSpPr>
          <p:spPr>
            <a:xfrm>
              <a:off x="2473925" y="4006350"/>
              <a:ext cx="458950" cy="244300"/>
            </a:xfrm>
            <a:custGeom>
              <a:rect b="b" l="l" r="r" t="t"/>
              <a:pathLst>
                <a:path extrusionOk="0" h="9772" w="18358">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0"/>
            <p:cNvSpPr/>
            <p:nvPr/>
          </p:nvSpPr>
          <p:spPr>
            <a:xfrm>
              <a:off x="2465350" y="3998650"/>
              <a:ext cx="463725" cy="259800"/>
            </a:xfrm>
            <a:custGeom>
              <a:rect b="b" l="l" r="r" t="t"/>
              <a:pathLst>
                <a:path extrusionOk="0" h="10392" w="18549">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0"/>
            <p:cNvSpPr/>
            <p:nvPr/>
          </p:nvSpPr>
          <p:spPr>
            <a:xfrm>
              <a:off x="1664075" y="3553950"/>
              <a:ext cx="896250" cy="783800"/>
            </a:xfrm>
            <a:custGeom>
              <a:rect b="b" l="l" r="r" t="t"/>
              <a:pathLst>
                <a:path extrusionOk="0" h="31352" w="3585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0"/>
            <p:cNvSpPr/>
            <p:nvPr/>
          </p:nvSpPr>
          <p:spPr>
            <a:xfrm>
              <a:off x="1656550" y="3546425"/>
              <a:ext cx="911625" cy="799150"/>
            </a:xfrm>
            <a:custGeom>
              <a:rect b="b" l="l" r="r" t="t"/>
              <a:pathLst>
                <a:path extrusionOk="0" h="31966" w="36465">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0"/>
            <p:cNvSpPr/>
            <p:nvPr/>
          </p:nvSpPr>
          <p:spPr>
            <a:xfrm>
              <a:off x="4012150" y="1253575"/>
              <a:ext cx="248675" cy="593700"/>
            </a:xfrm>
            <a:custGeom>
              <a:rect b="b" l="l" r="r" t="t"/>
              <a:pathLst>
                <a:path extrusionOk="0" h="23748" w="9947">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0"/>
            <p:cNvSpPr/>
            <p:nvPr/>
          </p:nvSpPr>
          <p:spPr>
            <a:xfrm>
              <a:off x="4004975" y="1245925"/>
              <a:ext cx="259200" cy="609000"/>
            </a:xfrm>
            <a:custGeom>
              <a:rect b="b" l="l" r="r" t="t"/>
              <a:pathLst>
                <a:path extrusionOk="0" h="24360" w="10368">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0"/>
            <p:cNvSpPr/>
            <p:nvPr/>
          </p:nvSpPr>
          <p:spPr>
            <a:xfrm>
              <a:off x="4218425" y="1513325"/>
              <a:ext cx="857000" cy="765350"/>
            </a:xfrm>
            <a:custGeom>
              <a:rect b="b" l="l" r="r" t="t"/>
              <a:pathLst>
                <a:path extrusionOk="0" h="30614" w="3428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0"/>
            <p:cNvSpPr/>
            <p:nvPr/>
          </p:nvSpPr>
          <p:spPr>
            <a:xfrm>
              <a:off x="4210675" y="1505850"/>
              <a:ext cx="872400" cy="780475"/>
            </a:xfrm>
            <a:custGeom>
              <a:rect b="b" l="l" r="r" t="t"/>
              <a:pathLst>
                <a:path extrusionOk="0" h="31219" w="34896">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0"/>
            <p:cNvSpPr/>
            <p:nvPr/>
          </p:nvSpPr>
          <p:spPr>
            <a:xfrm>
              <a:off x="4188650" y="1156275"/>
              <a:ext cx="807250" cy="940025"/>
            </a:xfrm>
            <a:custGeom>
              <a:rect b="b" l="l" r="r" t="t"/>
              <a:pathLst>
                <a:path extrusionOk="0" h="37601" w="3229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0"/>
            <p:cNvSpPr/>
            <p:nvPr/>
          </p:nvSpPr>
          <p:spPr>
            <a:xfrm>
              <a:off x="4180550" y="1148475"/>
              <a:ext cx="823000" cy="955450"/>
            </a:xfrm>
            <a:custGeom>
              <a:rect b="b" l="l" r="r" t="t"/>
              <a:pathLst>
                <a:path extrusionOk="0" h="38218" w="3292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0"/>
            <p:cNvSpPr/>
            <p:nvPr/>
          </p:nvSpPr>
          <p:spPr>
            <a:xfrm>
              <a:off x="4362250" y="1389625"/>
              <a:ext cx="222800" cy="656825"/>
            </a:xfrm>
            <a:custGeom>
              <a:rect b="b" l="l" r="r" t="t"/>
              <a:pathLst>
                <a:path extrusionOk="0" h="26273" w="8912">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0"/>
            <p:cNvSpPr/>
            <p:nvPr/>
          </p:nvSpPr>
          <p:spPr>
            <a:xfrm>
              <a:off x="4354450" y="1381975"/>
              <a:ext cx="238825" cy="672100"/>
            </a:xfrm>
            <a:custGeom>
              <a:rect b="b" l="l" r="r" t="t"/>
              <a:pathLst>
                <a:path extrusionOk="0" h="26884" w="9553">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0"/>
            <p:cNvSpPr/>
            <p:nvPr/>
          </p:nvSpPr>
          <p:spPr>
            <a:xfrm>
              <a:off x="4408525" y="1227600"/>
              <a:ext cx="298025" cy="344325"/>
            </a:xfrm>
            <a:custGeom>
              <a:rect b="b" l="l" r="r" t="t"/>
              <a:pathLst>
                <a:path extrusionOk="0" h="13773" w="11921">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0"/>
            <p:cNvSpPr/>
            <p:nvPr/>
          </p:nvSpPr>
          <p:spPr>
            <a:xfrm>
              <a:off x="4400875" y="1219950"/>
              <a:ext cx="306425" cy="359650"/>
            </a:xfrm>
            <a:custGeom>
              <a:rect b="b" l="l" r="r" t="t"/>
              <a:pathLst>
                <a:path extrusionOk="0" h="14386" w="12257">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0"/>
            <p:cNvSpPr/>
            <p:nvPr/>
          </p:nvSpPr>
          <p:spPr>
            <a:xfrm>
              <a:off x="4744150" y="1175600"/>
              <a:ext cx="89725" cy="106350"/>
            </a:xfrm>
            <a:custGeom>
              <a:rect b="b" l="l" r="r" t="t"/>
              <a:pathLst>
                <a:path extrusionOk="0" h="4254" w="3589">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0"/>
            <p:cNvSpPr/>
            <p:nvPr/>
          </p:nvSpPr>
          <p:spPr>
            <a:xfrm>
              <a:off x="4735700" y="1167925"/>
              <a:ext cx="106375" cy="121700"/>
            </a:xfrm>
            <a:custGeom>
              <a:rect b="b" l="l" r="r" t="t"/>
              <a:pathLst>
                <a:path extrusionOk="0" h="4868" w="4255">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0"/>
            <p:cNvSpPr/>
            <p:nvPr/>
          </p:nvSpPr>
          <p:spPr>
            <a:xfrm>
              <a:off x="4434575" y="1022175"/>
              <a:ext cx="63675" cy="133125"/>
            </a:xfrm>
            <a:custGeom>
              <a:rect b="b" l="l" r="r" t="t"/>
              <a:pathLst>
                <a:path extrusionOk="0" h="5325" w="2547">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0"/>
            <p:cNvSpPr/>
            <p:nvPr/>
          </p:nvSpPr>
          <p:spPr>
            <a:xfrm>
              <a:off x="4426425" y="1014525"/>
              <a:ext cx="80350" cy="148400"/>
            </a:xfrm>
            <a:custGeom>
              <a:rect b="b" l="l" r="r" t="t"/>
              <a:pathLst>
                <a:path extrusionOk="0" h="5936" w="3214">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0"/>
            <p:cNvSpPr/>
            <p:nvPr/>
          </p:nvSpPr>
          <p:spPr>
            <a:xfrm>
              <a:off x="4489550" y="1355200"/>
              <a:ext cx="159750" cy="98175"/>
            </a:xfrm>
            <a:custGeom>
              <a:rect b="b" l="l" r="r" t="t"/>
              <a:pathLst>
                <a:path extrusionOk="0" h="3927" w="639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0"/>
            <p:cNvSpPr/>
            <p:nvPr/>
          </p:nvSpPr>
          <p:spPr>
            <a:xfrm>
              <a:off x="4486350" y="1347850"/>
              <a:ext cx="170850" cy="113200"/>
            </a:xfrm>
            <a:custGeom>
              <a:rect b="b" l="l" r="r" t="t"/>
              <a:pathLst>
                <a:path extrusionOk="0" h="4528" w="6834">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0"/>
            <p:cNvSpPr/>
            <p:nvPr/>
          </p:nvSpPr>
          <p:spPr>
            <a:xfrm>
              <a:off x="4449025" y="827025"/>
              <a:ext cx="448525" cy="605550"/>
            </a:xfrm>
            <a:custGeom>
              <a:rect b="b" l="l" r="r" t="t"/>
              <a:pathLst>
                <a:path extrusionOk="0" h="24222" w="17941">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0"/>
            <p:cNvSpPr/>
            <p:nvPr/>
          </p:nvSpPr>
          <p:spPr>
            <a:xfrm>
              <a:off x="4441400" y="819400"/>
              <a:ext cx="464375" cy="620700"/>
            </a:xfrm>
            <a:custGeom>
              <a:rect b="b" l="l" r="r" t="t"/>
              <a:pathLst>
                <a:path extrusionOk="0" h="24828" w="18575">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0"/>
            <p:cNvSpPr/>
            <p:nvPr/>
          </p:nvSpPr>
          <p:spPr>
            <a:xfrm>
              <a:off x="4472600" y="827000"/>
              <a:ext cx="424950" cy="421625"/>
            </a:xfrm>
            <a:custGeom>
              <a:rect b="b" l="l" r="r" t="t"/>
              <a:pathLst>
                <a:path extrusionOk="0" h="16865" w="16998">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0"/>
            <p:cNvSpPr/>
            <p:nvPr/>
          </p:nvSpPr>
          <p:spPr>
            <a:xfrm>
              <a:off x="4464325" y="819375"/>
              <a:ext cx="441450" cy="436900"/>
            </a:xfrm>
            <a:custGeom>
              <a:rect b="b" l="l" r="r" t="t"/>
              <a:pathLst>
                <a:path extrusionOk="0" h="17476" w="17658">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4425875" y="1123875"/>
              <a:ext cx="324075" cy="181700"/>
            </a:xfrm>
            <a:custGeom>
              <a:rect b="b" l="l" r="r" t="t"/>
              <a:pathLst>
                <a:path extrusionOk="0" h="7268" w="12963">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4420675" y="1116175"/>
              <a:ext cx="324525" cy="196875"/>
            </a:xfrm>
            <a:custGeom>
              <a:rect b="b" l="l" r="r" t="t"/>
              <a:pathLst>
                <a:path extrusionOk="0" h="7875" w="12981">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4741275" y="1172625"/>
              <a:ext cx="66575" cy="66575"/>
            </a:xfrm>
            <a:custGeom>
              <a:rect b="b" l="l" r="r" t="t"/>
              <a:pathLst>
                <a:path extrusionOk="0" h="2663" w="2663">
                  <a:moveTo>
                    <a:pt x="0" y="2663"/>
                  </a:moveTo>
                  <a:lnTo>
                    <a:pt x="266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4731050" y="1165075"/>
              <a:ext cx="85100" cy="81775"/>
            </a:xfrm>
            <a:custGeom>
              <a:rect b="b" l="l" r="r" t="t"/>
              <a:pathLst>
                <a:path extrusionOk="0" h="3271" w="3404">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0"/>
            <p:cNvSpPr/>
            <p:nvPr/>
          </p:nvSpPr>
          <p:spPr>
            <a:xfrm>
              <a:off x="4449025" y="1051100"/>
              <a:ext cx="34775" cy="78150"/>
            </a:xfrm>
            <a:custGeom>
              <a:rect b="b" l="l" r="r" t="t"/>
              <a:pathLst>
                <a:path extrusionOk="0" h="3126" w="1391">
                  <a:moveTo>
                    <a:pt x="1" y="3126"/>
                  </a:moveTo>
                  <a:lnTo>
                    <a:pt x="139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4439775" y="1043475"/>
              <a:ext cx="52725" cy="93425"/>
            </a:xfrm>
            <a:custGeom>
              <a:rect b="b" l="l" r="r" t="t"/>
              <a:pathLst>
                <a:path extrusionOk="0" h="3737" w="2109">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0"/>
            <p:cNvSpPr/>
            <p:nvPr/>
          </p:nvSpPr>
          <p:spPr>
            <a:xfrm>
              <a:off x="4963425" y="1742925"/>
              <a:ext cx="355200" cy="389300"/>
            </a:xfrm>
            <a:custGeom>
              <a:rect b="b" l="l" r="r" t="t"/>
              <a:pathLst>
                <a:path extrusionOk="0" h="15572" w="14208">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4963175" y="1735275"/>
              <a:ext cx="340650" cy="404475"/>
            </a:xfrm>
            <a:custGeom>
              <a:rect b="b" l="l" r="r" t="t"/>
              <a:pathLst>
                <a:path extrusionOk="0" h="16179" w="13626">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5303800" y="2169800"/>
              <a:ext cx="690925" cy="680600"/>
            </a:xfrm>
            <a:custGeom>
              <a:rect b="b" l="l" r="r" t="t"/>
              <a:pathLst>
                <a:path extrusionOk="0" h="27224" w="27637">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5295625" y="2162175"/>
              <a:ext cx="679925" cy="695875"/>
            </a:xfrm>
            <a:custGeom>
              <a:rect b="b" l="l" r="r" t="t"/>
              <a:pathLst>
                <a:path extrusionOk="0" h="27835" w="27197">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0"/>
            <p:cNvSpPr/>
            <p:nvPr/>
          </p:nvSpPr>
          <p:spPr>
            <a:xfrm>
              <a:off x="5155250" y="1720875"/>
              <a:ext cx="703275" cy="1107200"/>
            </a:xfrm>
            <a:custGeom>
              <a:rect b="b" l="l" r="r" t="t"/>
              <a:pathLst>
                <a:path extrusionOk="0" h="44288" w="28131">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0"/>
            <p:cNvSpPr/>
            <p:nvPr/>
          </p:nvSpPr>
          <p:spPr>
            <a:xfrm>
              <a:off x="5151400" y="1713075"/>
              <a:ext cx="716700" cy="1122625"/>
            </a:xfrm>
            <a:custGeom>
              <a:rect b="b" l="l" r="r" t="t"/>
              <a:pathLst>
                <a:path extrusionOk="0" h="44905" w="28668">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0"/>
            <p:cNvSpPr/>
            <p:nvPr/>
          </p:nvSpPr>
          <p:spPr>
            <a:xfrm>
              <a:off x="5380200" y="1851550"/>
              <a:ext cx="295000" cy="407600"/>
            </a:xfrm>
            <a:custGeom>
              <a:rect b="b" l="l" r="r" t="t"/>
              <a:pathLst>
                <a:path extrusionOk="0" h="16304" w="1180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p:nvPr/>
          </p:nvSpPr>
          <p:spPr>
            <a:xfrm>
              <a:off x="5372500" y="1843925"/>
              <a:ext cx="310525" cy="422900"/>
            </a:xfrm>
            <a:custGeom>
              <a:rect b="b" l="l" r="r" t="t"/>
              <a:pathLst>
                <a:path extrusionOk="0" h="16916" w="12421">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0"/>
            <p:cNvSpPr/>
            <p:nvPr/>
          </p:nvSpPr>
          <p:spPr>
            <a:xfrm>
              <a:off x="5337550" y="1666475"/>
              <a:ext cx="362350" cy="431725"/>
            </a:xfrm>
            <a:custGeom>
              <a:rect b="b" l="l" r="r" t="t"/>
              <a:pathLst>
                <a:path extrusionOk="0" h="17269" w="14494">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0"/>
            <p:cNvSpPr/>
            <p:nvPr/>
          </p:nvSpPr>
          <p:spPr>
            <a:xfrm>
              <a:off x="5328600" y="1658800"/>
              <a:ext cx="378100" cy="447050"/>
            </a:xfrm>
            <a:custGeom>
              <a:rect b="b" l="l" r="r" t="t"/>
              <a:pathLst>
                <a:path extrusionOk="0" h="17882" w="15124">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0"/>
            <p:cNvSpPr/>
            <p:nvPr/>
          </p:nvSpPr>
          <p:spPr>
            <a:xfrm>
              <a:off x="5349400" y="1516775"/>
              <a:ext cx="483100" cy="429875"/>
            </a:xfrm>
            <a:custGeom>
              <a:rect b="b" l="l" r="r" t="t"/>
              <a:pathLst>
                <a:path extrusionOk="0" h="17195" w="19324">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0"/>
            <p:cNvSpPr/>
            <p:nvPr/>
          </p:nvSpPr>
          <p:spPr>
            <a:xfrm>
              <a:off x="5358625" y="1509100"/>
              <a:ext cx="472550" cy="445100"/>
            </a:xfrm>
            <a:custGeom>
              <a:rect b="b" l="l" r="r" t="t"/>
              <a:pathLst>
                <a:path extrusionOk="0" h="17804" w="18902">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0"/>
            <p:cNvSpPr/>
            <p:nvPr/>
          </p:nvSpPr>
          <p:spPr>
            <a:xfrm>
              <a:off x="5574375" y="1873175"/>
              <a:ext cx="99475" cy="100225"/>
            </a:xfrm>
            <a:custGeom>
              <a:rect b="b" l="l" r="r" t="t"/>
              <a:pathLst>
                <a:path extrusionOk="0" h="4009" w="3979">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0"/>
            <p:cNvSpPr/>
            <p:nvPr/>
          </p:nvSpPr>
          <p:spPr>
            <a:xfrm>
              <a:off x="5565675" y="1865500"/>
              <a:ext cx="107325" cy="115500"/>
            </a:xfrm>
            <a:custGeom>
              <a:rect b="b" l="l" r="r" t="t"/>
              <a:pathLst>
                <a:path extrusionOk="0" h="4620" w="4293">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0"/>
            <p:cNvSpPr/>
            <p:nvPr/>
          </p:nvSpPr>
          <p:spPr>
            <a:xfrm>
              <a:off x="5387300" y="2105200"/>
              <a:ext cx="75800" cy="113725"/>
            </a:xfrm>
            <a:custGeom>
              <a:rect b="b" l="l" r="r" t="t"/>
              <a:pathLst>
                <a:path extrusionOk="0" h="4549" w="3032">
                  <a:moveTo>
                    <a:pt x="3031" y="1"/>
                  </a:moveTo>
                  <a:lnTo>
                    <a:pt x="0" y="1516"/>
                  </a:lnTo>
                  <a:lnTo>
                    <a:pt x="2558" y="4548"/>
                  </a:lnTo>
                  <a:lnTo>
                    <a:pt x="3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0"/>
            <p:cNvSpPr/>
            <p:nvPr/>
          </p:nvSpPr>
          <p:spPr>
            <a:xfrm>
              <a:off x="5378425" y="2097550"/>
              <a:ext cx="92750" cy="129025"/>
            </a:xfrm>
            <a:custGeom>
              <a:rect b="b" l="l" r="r" t="t"/>
              <a:pathLst>
                <a:path extrusionOk="0" h="5161" w="371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0"/>
            <p:cNvSpPr/>
            <p:nvPr/>
          </p:nvSpPr>
          <p:spPr>
            <a:xfrm>
              <a:off x="4851350" y="4089525"/>
              <a:ext cx="1146875" cy="870725"/>
            </a:xfrm>
            <a:custGeom>
              <a:rect b="b" l="l" r="r" t="t"/>
              <a:pathLst>
                <a:path extrusionOk="0" h="34829" w="45875">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0"/>
            <p:cNvSpPr/>
            <p:nvPr/>
          </p:nvSpPr>
          <p:spPr>
            <a:xfrm>
              <a:off x="4844500" y="4081875"/>
              <a:ext cx="1158900" cy="886050"/>
            </a:xfrm>
            <a:custGeom>
              <a:rect b="b" l="l" r="r" t="t"/>
              <a:pathLst>
                <a:path extrusionOk="0" h="35442" w="46356">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0"/>
            <p:cNvSpPr/>
            <p:nvPr/>
          </p:nvSpPr>
          <p:spPr>
            <a:xfrm>
              <a:off x="5859350" y="3227275"/>
              <a:ext cx="371100" cy="1006475"/>
            </a:xfrm>
            <a:custGeom>
              <a:rect b="b" l="l" r="r" t="t"/>
              <a:pathLst>
                <a:path extrusionOk="0" h="40259" w="14844">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0"/>
            <p:cNvSpPr/>
            <p:nvPr/>
          </p:nvSpPr>
          <p:spPr>
            <a:xfrm>
              <a:off x="5853625" y="3219625"/>
              <a:ext cx="384350" cy="1021800"/>
            </a:xfrm>
            <a:custGeom>
              <a:rect b="b" l="l" r="r" t="t"/>
              <a:pathLst>
                <a:path extrusionOk="0" h="40872" w="15374">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0"/>
            <p:cNvSpPr/>
            <p:nvPr/>
          </p:nvSpPr>
          <p:spPr>
            <a:xfrm>
              <a:off x="4912175" y="3628875"/>
              <a:ext cx="957850" cy="772475"/>
            </a:xfrm>
            <a:custGeom>
              <a:rect b="b" l="l" r="r" t="t"/>
              <a:pathLst>
                <a:path extrusionOk="0" h="30899" w="38314">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0"/>
            <p:cNvSpPr/>
            <p:nvPr/>
          </p:nvSpPr>
          <p:spPr>
            <a:xfrm>
              <a:off x="4905150" y="3621200"/>
              <a:ext cx="972525" cy="787800"/>
            </a:xfrm>
            <a:custGeom>
              <a:rect b="b" l="l" r="r" t="t"/>
              <a:pathLst>
                <a:path extrusionOk="0" h="31512" w="38901">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0"/>
            <p:cNvSpPr/>
            <p:nvPr/>
          </p:nvSpPr>
          <p:spPr>
            <a:xfrm>
              <a:off x="4875725" y="3558675"/>
              <a:ext cx="955700" cy="751450"/>
            </a:xfrm>
            <a:custGeom>
              <a:rect b="b" l="l" r="r" t="t"/>
              <a:pathLst>
                <a:path extrusionOk="0" h="30058" w="38228">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0"/>
            <p:cNvSpPr/>
            <p:nvPr/>
          </p:nvSpPr>
          <p:spPr>
            <a:xfrm>
              <a:off x="4865700" y="3551175"/>
              <a:ext cx="973400" cy="766650"/>
            </a:xfrm>
            <a:custGeom>
              <a:rect b="b" l="l" r="r" t="t"/>
              <a:pathLst>
                <a:path extrusionOk="0" h="30666" w="38936">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0"/>
            <p:cNvSpPr/>
            <p:nvPr/>
          </p:nvSpPr>
          <p:spPr>
            <a:xfrm>
              <a:off x="2190775" y="1954750"/>
              <a:ext cx="3435550" cy="2655075"/>
            </a:xfrm>
            <a:custGeom>
              <a:rect b="b" l="l" r="r" t="t"/>
              <a:pathLst>
                <a:path extrusionOk="0" h="106203" w="137422">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0"/>
            <p:cNvSpPr/>
            <p:nvPr/>
          </p:nvSpPr>
          <p:spPr>
            <a:xfrm>
              <a:off x="2183100" y="1947100"/>
              <a:ext cx="3450900" cy="2670400"/>
            </a:xfrm>
            <a:custGeom>
              <a:rect b="b" l="l" r="r" t="t"/>
              <a:pathLst>
                <a:path extrusionOk="0" h="106816" w="138036">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0"/>
            <p:cNvSpPr/>
            <p:nvPr/>
          </p:nvSpPr>
          <p:spPr>
            <a:xfrm>
              <a:off x="2190775" y="1914975"/>
              <a:ext cx="3435550" cy="2655125"/>
            </a:xfrm>
            <a:custGeom>
              <a:rect b="b" l="l" r="r" t="t"/>
              <a:pathLst>
                <a:path extrusionOk="0" h="106205" w="137422">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0"/>
            <p:cNvSpPr/>
            <p:nvPr/>
          </p:nvSpPr>
          <p:spPr>
            <a:xfrm>
              <a:off x="2183100" y="1907300"/>
              <a:ext cx="3450900" cy="2670425"/>
            </a:xfrm>
            <a:custGeom>
              <a:rect b="b" l="l" r="r" t="t"/>
              <a:pathLst>
                <a:path extrusionOk="0" h="106817" w="138036">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0"/>
            <p:cNvSpPr/>
            <p:nvPr/>
          </p:nvSpPr>
          <p:spPr>
            <a:xfrm>
              <a:off x="4369050" y="2427275"/>
              <a:ext cx="608600" cy="516250"/>
            </a:xfrm>
            <a:custGeom>
              <a:rect b="b" l="l" r="r" t="t"/>
              <a:pathLst>
                <a:path extrusionOk="0" h="20650" w="24344">
                  <a:moveTo>
                    <a:pt x="15629" y="0"/>
                  </a:moveTo>
                  <a:lnTo>
                    <a:pt x="1" y="9852"/>
                  </a:lnTo>
                  <a:lnTo>
                    <a:pt x="8904" y="20649"/>
                  </a:lnTo>
                  <a:lnTo>
                    <a:pt x="24344" y="9567"/>
                  </a:lnTo>
                  <a:lnTo>
                    <a:pt x="156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0"/>
            <p:cNvSpPr/>
            <p:nvPr/>
          </p:nvSpPr>
          <p:spPr>
            <a:xfrm>
              <a:off x="4360200" y="2419650"/>
              <a:ext cx="626175" cy="531500"/>
            </a:xfrm>
            <a:custGeom>
              <a:rect b="b" l="l" r="r" t="t"/>
              <a:pathLst>
                <a:path extrusionOk="0" h="21260" w="25047">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0"/>
            <p:cNvSpPr/>
            <p:nvPr/>
          </p:nvSpPr>
          <p:spPr>
            <a:xfrm>
              <a:off x="3224600" y="2447925"/>
              <a:ext cx="682450" cy="570375"/>
            </a:xfrm>
            <a:custGeom>
              <a:rect b="b" l="l" r="r" t="t"/>
              <a:pathLst>
                <a:path extrusionOk="0" h="22815" w="27298">
                  <a:moveTo>
                    <a:pt x="14260" y="1"/>
                  </a:moveTo>
                  <a:lnTo>
                    <a:pt x="1" y="7333"/>
                  </a:lnTo>
                  <a:lnTo>
                    <a:pt x="12631" y="22814"/>
                  </a:lnTo>
                  <a:lnTo>
                    <a:pt x="27298" y="13037"/>
                  </a:lnTo>
                  <a:lnTo>
                    <a:pt x="142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0"/>
            <p:cNvSpPr/>
            <p:nvPr/>
          </p:nvSpPr>
          <p:spPr>
            <a:xfrm>
              <a:off x="3215600" y="2440250"/>
              <a:ext cx="700250" cy="585675"/>
            </a:xfrm>
            <a:custGeom>
              <a:rect b="b" l="l" r="r" t="t"/>
              <a:pathLst>
                <a:path extrusionOk="0" h="23427" w="2801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0"/>
            <p:cNvSpPr/>
            <p:nvPr/>
          </p:nvSpPr>
          <p:spPr>
            <a:xfrm>
              <a:off x="3765325" y="2835600"/>
              <a:ext cx="682425" cy="570375"/>
            </a:xfrm>
            <a:custGeom>
              <a:rect b="b" l="l" r="r" t="t"/>
              <a:pathLst>
                <a:path extrusionOk="0" h="22815" w="27297">
                  <a:moveTo>
                    <a:pt x="14259" y="0"/>
                  </a:moveTo>
                  <a:lnTo>
                    <a:pt x="0" y="7334"/>
                  </a:lnTo>
                  <a:lnTo>
                    <a:pt x="12630" y="22815"/>
                  </a:lnTo>
                  <a:lnTo>
                    <a:pt x="27297" y="13037"/>
                  </a:lnTo>
                  <a:lnTo>
                    <a:pt x="14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0"/>
            <p:cNvSpPr/>
            <p:nvPr/>
          </p:nvSpPr>
          <p:spPr>
            <a:xfrm>
              <a:off x="3756325" y="2827950"/>
              <a:ext cx="700250" cy="585700"/>
            </a:xfrm>
            <a:custGeom>
              <a:rect b="b" l="l" r="r" t="t"/>
              <a:pathLst>
                <a:path extrusionOk="0" h="23428" w="2801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0"/>
            <p:cNvSpPr/>
            <p:nvPr/>
          </p:nvSpPr>
          <p:spPr>
            <a:xfrm>
              <a:off x="3697975" y="2863625"/>
              <a:ext cx="644700" cy="553250"/>
            </a:xfrm>
            <a:custGeom>
              <a:rect b="b" l="l" r="r" t="t"/>
              <a:pathLst>
                <a:path extrusionOk="0" h="22130" w="25788">
                  <a:moveTo>
                    <a:pt x="15363" y="0"/>
                  </a:moveTo>
                  <a:lnTo>
                    <a:pt x="0" y="4594"/>
                  </a:lnTo>
                  <a:lnTo>
                    <a:pt x="9577" y="22129"/>
                  </a:lnTo>
                  <a:lnTo>
                    <a:pt x="25788" y="15208"/>
                  </a:lnTo>
                  <a:lnTo>
                    <a:pt x="153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0"/>
            <p:cNvSpPr/>
            <p:nvPr/>
          </p:nvSpPr>
          <p:spPr>
            <a:xfrm>
              <a:off x="3688925" y="2856000"/>
              <a:ext cx="662800" cy="568550"/>
            </a:xfrm>
            <a:custGeom>
              <a:rect b="b" l="l" r="r" t="t"/>
              <a:pathLst>
                <a:path extrusionOk="0" h="22742" w="26512">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0"/>
            <p:cNvSpPr/>
            <p:nvPr/>
          </p:nvSpPr>
          <p:spPr>
            <a:xfrm>
              <a:off x="3532750" y="2215900"/>
              <a:ext cx="160375" cy="51225"/>
            </a:xfrm>
            <a:custGeom>
              <a:rect b="b" l="l" r="r" t="t"/>
              <a:pathLst>
                <a:path extrusionOk="0" h="2049" w="6415">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0"/>
            <p:cNvSpPr/>
            <p:nvPr/>
          </p:nvSpPr>
          <p:spPr>
            <a:xfrm>
              <a:off x="3540350" y="2208425"/>
              <a:ext cx="160500" cy="66150"/>
            </a:xfrm>
            <a:custGeom>
              <a:rect b="b" l="l" r="r" t="t"/>
              <a:pathLst>
                <a:path extrusionOk="0" h="2646" w="642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0"/>
            <p:cNvSpPr/>
            <p:nvPr/>
          </p:nvSpPr>
          <p:spPr>
            <a:xfrm>
              <a:off x="2970550" y="1486750"/>
              <a:ext cx="740725" cy="865250"/>
            </a:xfrm>
            <a:custGeom>
              <a:rect b="b" l="l" r="r" t="t"/>
              <a:pathLst>
                <a:path extrusionOk="0" h="34610" w="29629">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0"/>
            <p:cNvSpPr/>
            <p:nvPr/>
          </p:nvSpPr>
          <p:spPr>
            <a:xfrm>
              <a:off x="2970150" y="1479125"/>
              <a:ext cx="740175" cy="880500"/>
            </a:xfrm>
            <a:custGeom>
              <a:rect b="b" l="l" r="r" t="t"/>
              <a:pathLst>
                <a:path extrusionOk="0" h="35220" w="29607">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0"/>
            <p:cNvSpPr/>
            <p:nvPr/>
          </p:nvSpPr>
          <p:spPr>
            <a:xfrm>
              <a:off x="3353725" y="2212850"/>
              <a:ext cx="357550" cy="139150"/>
            </a:xfrm>
            <a:custGeom>
              <a:rect b="b" l="l" r="r" t="t"/>
              <a:pathLst>
                <a:path extrusionOk="0" h="5566" w="14302">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0"/>
            <p:cNvSpPr/>
            <p:nvPr/>
          </p:nvSpPr>
          <p:spPr>
            <a:xfrm>
              <a:off x="3346000" y="2205200"/>
              <a:ext cx="364350" cy="154425"/>
            </a:xfrm>
            <a:custGeom>
              <a:rect b="b" l="l" r="r" t="t"/>
              <a:pathLst>
                <a:path extrusionOk="0" h="6177" w="14574">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0"/>
            <p:cNvSpPr/>
            <p:nvPr/>
          </p:nvSpPr>
          <p:spPr>
            <a:xfrm>
              <a:off x="2301725" y="1746050"/>
              <a:ext cx="318700" cy="436725"/>
            </a:xfrm>
            <a:custGeom>
              <a:rect b="b" l="l" r="r" t="t"/>
              <a:pathLst>
                <a:path extrusionOk="0" h="17469" w="12748">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0"/>
            <p:cNvSpPr/>
            <p:nvPr/>
          </p:nvSpPr>
          <p:spPr>
            <a:xfrm>
              <a:off x="2293450" y="1738550"/>
              <a:ext cx="330750" cy="451900"/>
            </a:xfrm>
            <a:custGeom>
              <a:rect b="b" l="l" r="r" t="t"/>
              <a:pathLst>
                <a:path extrusionOk="0" h="18076" w="1323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nvSpPr>
          <p:spPr>
            <a:xfrm>
              <a:off x="2352600" y="1687325"/>
              <a:ext cx="257100" cy="396375"/>
            </a:xfrm>
            <a:custGeom>
              <a:rect b="b" l="l" r="r" t="t"/>
              <a:pathLst>
                <a:path extrusionOk="0" h="15855" w="10284">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0"/>
            <p:cNvSpPr/>
            <p:nvPr/>
          </p:nvSpPr>
          <p:spPr>
            <a:xfrm>
              <a:off x="2346175" y="1679775"/>
              <a:ext cx="262025" cy="411575"/>
            </a:xfrm>
            <a:custGeom>
              <a:rect b="b" l="l" r="r" t="t"/>
              <a:pathLst>
                <a:path extrusionOk="0" h="16463" w="10481">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p:nvPr/>
          </p:nvSpPr>
          <p:spPr>
            <a:xfrm>
              <a:off x="2258850" y="1329150"/>
              <a:ext cx="551725" cy="488550"/>
            </a:xfrm>
            <a:custGeom>
              <a:rect b="b" l="l" r="r" t="t"/>
              <a:pathLst>
                <a:path extrusionOk="0" h="19542" w="22069">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0"/>
            <p:cNvSpPr/>
            <p:nvPr/>
          </p:nvSpPr>
          <p:spPr>
            <a:xfrm>
              <a:off x="2252925" y="1321450"/>
              <a:ext cx="564075" cy="503950"/>
            </a:xfrm>
            <a:custGeom>
              <a:rect b="b" l="l" r="r" t="t"/>
              <a:pathLst>
                <a:path extrusionOk="0" h="20158" w="22563">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0"/>
            <p:cNvSpPr/>
            <p:nvPr/>
          </p:nvSpPr>
          <p:spPr>
            <a:xfrm>
              <a:off x="2407475" y="1545375"/>
              <a:ext cx="360250" cy="399975"/>
            </a:xfrm>
            <a:custGeom>
              <a:rect b="b" l="l" r="r" t="t"/>
              <a:pathLst>
                <a:path extrusionOk="0" h="15999" w="1441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0"/>
            <p:cNvSpPr/>
            <p:nvPr/>
          </p:nvSpPr>
          <p:spPr>
            <a:xfrm>
              <a:off x="2404625" y="1537725"/>
              <a:ext cx="370950" cy="415250"/>
            </a:xfrm>
            <a:custGeom>
              <a:rect b="b" l="l" r="r" t="t"/>
              <a:pathLst>
                <a:path extrusionOk="0" h="16610" w="14838">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0"/>
            <p:cNvSpPr/>
            <p:nvPr/>
          </p:nvSpPr>
          <p:spPr>
            <a:xfrm>
              <a:off x="2767700" y="1960475"/>
              <a:ext cx="337425" cy="678750"/>
            </a:xfrm>
            <a:custGeom>
              <a:rect b="b" l="l" r="r" t="t"/>
              <a:pathLst>
                <a:path extrusionOk="0" h="27150" w="13497">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2759600" y="1952850"/>
              <a:ext cx="353800" cy="694000"/>
            </a:xfrm>
            <a:custGeom>
              <a:rect b="b" l="l" r="r" t="t"/>
              <a:pathLst>
                <a:path extrusionOk="0" h="27760" w="14152">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2929725" y="2339975"/>
              <a:ext cx="175450" cy="299250"/>
            </a:xfrm>
            <a:custGeom>
              <a:rect b="b" l="l" r="r" t="t"/>
              <a:pathLst>
                <a:path extrusionOk="0" h="11970" w="7018">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2921450" y="2332300"/>
              <a:ext cx="191950" cy="314550"/>
            </a:xfrm>
            <a:custGeom>
              <a:rect b="b" l="l" r="r" t="t"/>
              <a:pathLst>
                <a:path extrusionOk="0" h="12582" w="7678">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2036575" y="1952450"/>
              <a:ext cx="1098050" cy="985600"/>
            </a:xfrm>
            <a:custGeom>
              <a:rect b="b" l="l" r="r" t="t"/>
              <a:pathLst>
                <a:path extrusionOk="0" h="39424" w="43922">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0"/>
            <p:cNvSpPr/>
            <p:nvPr/>
          </p:nvSpPr>
          <p:spPr>
            <a:xfrm>
              <a:off x="2030900" y="1944800"/>
              <a:ext cx="1115225" cy="1000750"/>
            </a:xfrm>
            <a:custGeom>
              <a:rect b="b" l="l" r="r" t="t"/>
              <a:pathLst>
                <a:path extrusionOk="0" h="40030" w="44609">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0"/>
            <p:cNvSpPr/>
            <p:nvPr/>
          </p:nvSpPr>
          <p:spPr>
            <a:xfrm>
              <a:off x="2820625" y="2609475"/>
              <a:ext cx="314000" cy="236300"/>
            </a:xfrm>
            <a:custGeom>
              <a:rect b="b" l="l" r="r" t="t"/>
              <a:pathLst>
                <a:path extrusionOk="0" h="9452" w="1256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2811525" y="2601850"/>
              <a:ext cx="334575" cy="251575"/>
            </a:xfrm>
            <a:custGeom>
              <a:rect b="b" l="l" r="r" t="t"/>
              <a:pathLst>
                <a:path extrusionOk="0" h="10063" w="13383">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857025" y="3034975"/>
              <a:ext cx="273125" cy="92025"/>
            </a:xfrm>
            <a:custGeom>
              <a:rect b="b" l="l" r="r" t="t"/>
              <a:pathLst>
                <a:path extrusionOk="0" h="3681" w="10925">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2847500" y="3027275"/>
              <a:ext cx="270700" cy="107350"/>
            </a:xfrm>
            <a:custGeom>
              <a:rect b="b" l="l" r="r" t="t"/>
              <a:pathLst>
                <a:path extrusionOk="0" h="4294" w="10828">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2698925" y="2965975"/>
              <a:ext cx="689950" cy="629575"/>
            </a:xfrm>
            <a:custGeom>
              <a:rect b="b" l="l" r="r" t="t"/>
              <a:pathLst>
                <a:path extrusionOk="0" h="25183" w="27598">
                  <a:moveTo>
                    <a:pt x="20123" y="1"/>
                  </a:moveTo>
                  <a:lnTo>
                    <a:pt x="0" y="9315"/>
                  </a:lnTo>
                  <a:lnTo>
                    <a:pt x="7820" y="25183"/>
                  </a:lnTo>
                  <a:lnTo>
                    <a:pt x="27597" y="15178"/>
                  </a:lnTo>
                  <a:lnTo>
                    <a:pt x="20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2690175" y="2958325"/>
              <a:ext cx="707425" cy="644875"/>
            </a:xfrm>
            <a:custGeom>
              <a:rect b="b" l="l" r="r" t="t"/>
              <a:pathLst>
                <a:path extrusionOk="0" h="25795" w="28297">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2865675" y="3066600"/>
              <a:ext cx="166725" cy="91525"/>
            </a:xfrm>
            <a:custGeom>
              <a:rect b="b" l="l" r="r" t="t"/>
              <a:pathLst>
                <a:path extrusionOk="0" h="3661" w="6669">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2857825" y="3059025"/>
              <a:ext cx="182250" cy="106750"/>
            </a:xfrm>
            <a:custGeom>
              <a:rect b="b" l="l" r="r" t="t"/>
              <a:pathLst>
                <a:path extrusionOk="0" h="4270" w="729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155400" y="2899975"/>
              <a:ext cx="755875" cy="253800"/>
            </a:xfrm>
            <a:custGeom>
              <a:rect b="b" l="l" r="r" t="t"/>
              <a:pathLst>
                <a:path extrusionOk="0" h="10152" w="30235">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221750" y="2892325"/>
              <a:ext cx="698825" cy="269100"/>
            </a:xfrm>
            <a:custGeom>
              <a:rect b="b" l="l" r="r" t="t"/>
              <a:pathLst>
                <a:path extrusionOk="0" h="10764" w="27953">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1655175" y="2894050"/>
              <a:ext cx="811075" cy="1382925"/>
            </a:xfrm>
            <a:custGeom>
              <a:rect b="b" l="l" r="r" t="t"/>
              <a:pathLst>
                <a:path extrusionOk="0" h="55317" w="32443">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1647500" y="2886300"/>
              <a:ext cx="825875" cy="1398450"/>
            </a:xfrm>
            <a:custGeom>
              <a:rect b="b" l="l" r="r" t="t"/>
              <a:pathLst>
                <a:path extrusionOk="0" h="55938" w="33035">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2045425" y="2880400"/>
              <a:ext cx="439975" cy="497975"/>
            </a:xfrm>
            <a:custGeom>
              <a:rect b="b" l="l" r="r" t="t"/>
              <a:pathLst>
                <a:path extrusionOk="0" h="19919" w="17599">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2037725" y="2872750"/>
              <a:ext cx="450275" cy="513300"/>
            </a:xfrm>
            <a:custGeom>
              <a:rect b="b" l="l" r="r" t="t"/>
              <a:pathLst>
                <a:path extrusionOk="0" h="20532" w="18011">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2098950" y="2915050"/>
              <a:ext cx="352000" cy="417000"/>
            </a:xfrm>
            <a:custGeom>
              <a:rect b="b" l="l" r="r" t="t"/>
              <a:pathLst>
                <a:path extrusionOk="0" h="16680" w="1408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2090750" y="2907375"/>
              <a:ext cx="367750" cy="432300"/>
            </a:xfrm>
            <a:custGeom>
              <a:rect b="b" l="l" r="r" t="t"/>
              <a:pathLst>
                <a:path extrusionOk="0" h="17292" w="1471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2118075" y="2574525"/>
              <a:ext cx="436175" cy="566225"/>
            </a:xfrm>
            <a:custGeom>
              <a:rect b="b" l="l" r="r" t="t"/>
              <a:pathLst>
                <a:path extrusionOk="0" h="22649" w="17447">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2109800" y="2566850"/>
              <a:ext cx="445875" cy="581550"/>
            </a:xfrm>
            <a:custGeom>
              <a:rect b="b" l="l" r="r" t="t"/>
              <a:pathLst>
                <a:path extrusionOk="0" h="23262" w="17835">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1808175" y="2836350"/>
              <a:ext cx="264025" cy="251425"/>
            </a:xfrm>
            <a:custGeom>
              <a:rect b="b" l="l" r="r" t="t"/>
              <a:pathLst>
                <a:path extrusionOk="0" h="10057" w="10561">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1800550" y="2828675"/>
              <a:ext cx="279325" cy="266750"/>
            </a:xfrm>
            <a:custGeom>
              <a:rect b="b" l="l" r="r" t="t"/>
              <a:pathLst>
                <a:path extrusionOk="0" h="10670" w="11173">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1945925" y="2374125"/>
              <a:ext cx="573900" cy="595300"/>
            </a:xfrm>
            <a:custGeom>
              <a:rect b="b" l="l" r="r" t="t"/>
              <a:pathLst>
                <a:path extrusionOk="0" h="23812" w="22956">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1937575" y="2366500"/>
              <a:ext cx="578925" cy="610550"/>
            </a:xfrm>
            <a:custGeom>
              <a:rect b="b" l="l" r="r" t="t"/>
              <a:pathLst>
                <a:path extrusionOk="0" h="24422" w="23157">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2183150" y="2795950"/>
              <a:ext cx="133925" cy="136850"/>
            </a:xfrm>
            <a:custGeom>
              <a:rect b="b" l="l" r="r" t="t"/>
              <a:pathLst>
                <a:path extrusionOk="0" h="5474" w="5357">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2196825" y="2788275"/>
              <a:ext cx="128800" cy="152175"/>
            </a:xfrm>
            <a:custGeom>
              <a:rect b="b" l="l" r="r" t="t"/>
              <a:pathLst>
                <a:path extrusionOk="0" h="6087" w="5152">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2458000" y="2670025"/>
              <a:ext cx="51325" cy="72850"/>
            </a:xfrm>
            <a:custGeom>
              <a:rect b="b" l="l" r="r" t="t"/>
              <a:pathLst>
                <a:path extrusionOk="0" h="2914" w="2053">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2739375" y="3363375"/>
              <a:ext cx="97725" cy="171250"/>
            </a:xfrm>
            <a:custGeom>
              <a:rect b="b" l="l" r="r" t="t"/>
              <a:pathLst>
                <a:path extrusionOk="0" h="6850" w="3909">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2731700" y="3355750"/>
              <a:ext cx="113500" cy="186500"/>
            </a:xfrm>
            <a:custGeom>
              <a:rect b="b" l="l" r="r" t="t"/>
              <a:pathLst>
                <a:path extrusionOk="0" h="7460" w="454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2737850" y="3339450"/>
              <a:ext cx="164525" cy="367525"/>
            </a:xfrm>
            <a:custGeom>
              <a:rect b="b" l="l" r="r" t="t"/>
              <a:pathLst>
                <a:path extrusionOk="0" h="14701" w="6581">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2730025" y="3331650"/>
              <a:ext cx="179725" cy="382950"/>
            </a:xfrm>
            <a:custGeom>
              <a:rect b="b" l="l" r="r" t="t"/>
              <a:pathLst>
                <a:path extrusionOk="0" h="15318" w="7189">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2766850" y="3370525"/>
              <a:ext cx="62750" cy="217050"/>
            </a:xfrm>
            <a:custGeom>
              <a:rect b="b" l="l" r="r" t="t"/>
              <a:pathLst>
                <a:path extrusionOk="0" h="8682" w="251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2759175" y="3362900"/>
              <a:ext cx="78850" cy="232350"/>
            </a:xfrm>
            <a:custGeom>
              <a:rect b="b" l="l" r="r" t="t"/>
              <a:pathLst>
                <a:path extrusionOk="0" h="9294" w="3154">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1865600" y="3423825"/>
              <a:ext cx="975575" cy="860850"/>
            </a:xfrm>
            <a:custGeom>
              <a:rect b="b" l="l" r="r" t="t"/>
              <a:pathLst>
                <a:path extrusionOk="0" h="34434" w="39023">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1857450" y="3416125"/>
              <a:ext cx="993025" cy="876200"/>
            </a:xfrm>
            <a:custGeom>
              <a:rect b="b" l="l" r="r" t="t"/>
              <a:pathLst>
                <a:path extrusionOk="0" h="35048" w="39721">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748275" y="1839425"/>
              <a:ext cx="212500" cy="174025"/>
            </a:xfrm>
            <a:custGeom>
              <a:rect b="b" l="l" r="r" t="t"/>
              <a:pathLst>
                <a:path extrusionOk="0" h="6961" w="850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0"/>
            <p:cNvSpPr/>
            <p:nvPr/>
          </p:nvSpPr>
          <p:spPr>
            <a:xfrm>
              <a:off x="3740250" y="1831750"/>
              <a:ext cx="222875" cy="189325"/>
            </a:xfrm>
            <a:custGeom>
              <a:rect b="b" l="l" r="r" t="t"/>
              <a:pathLst>
                <a:path extrusionOk="0" h="7573" w="8915">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0"/>
            <p:cNvSpPr/>
            <p:nvPr/>
          </p:nvSpPr>
          <p:spPr>
            <a:xfrm>
              <a:off x="3573675" y="1894125"/>
              <a:ext cx="283075" cy="198425"/>
            </a:xfrm>
            <a:custGeom>
              <a:rect b="b" l="l" r="r" t="t"/>
              <a:pathLst>
                <a:path extrusionOk="0" h="7937" w="11323">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3566025" y="1886475"/>
              <a:ext cx="286700" cy="213725"/>
            </a:xfrm>
            <a:custGeom>
              <a:rect b="b" l="l" r="r" t="t"/>
              <a:pathLst>
                <a:path extrusionOk="0" h="8549" w="11468">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0"/>
            <p:cNvSpPr/>
            <p:nvPr/>
          </p:nvSpPr>
          <p:spPr>
            <a:xfrm>
              <a:off x="3960075" y="1719450"/>
              <a:ext cx="202550" cy="700950"/>
            </a:xfrm>
            <a:custGeom>
              <a:rect b="b" l="l" r="r" t="t"/>
              <a:pathLst>
                <a:path extrusionOk="0" h="28038" w="8102">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a:off x="3950375" y="1711825"/>
              <a:ext cx="207725" cy="716250"/>
            </a:xfrm>
            <a:custGeom>
              <a:rect b="b" l="l" r="r" t="t"/>
              <a:pathLst>
                <a:path extrusionOk="0" h="28650" w="8309">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a:off x="3960075" y="2136825"/>
              <a:ext cx="170875" cy="283575"/>
            </a:xfrm>
            <a:custGeom>
              <a:rect b="b" l="l" r="r" t="t"/>
              <a:pathLst>
                <a:path extrusionOk="0" h="11343" w="6835">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0"/>
            <p:cNvSpPr/>
            <p:nvPr/>
          </p:nvSpPr>
          <p:spPr>
            <a:xfrm>
              <a:off x="3950375" y="2129175"/>
              <a:ext cx="188075" cy="298900"/>
            </a:xfrm>
            <a:custGeom>
              <a:rect b="b" l="l" r="r" t="t"/>
              <a:pathLst>
                <a:path extrusionOk="0" h="11956" w="7523">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0"/>
            <p:cNvSpPr/>
            <p:nvPr/>
          </p:nvSpPr>
          <p:spPr>
            <a:xfrm>
              <a:off x="3931150" y="2136125"/>
              <a:ext cx="549725" cy="515025"/>
            </a:xfrm>
            <a:custGeom>
              <a:rect b="b" l="l" r="r" t="t"/>
              <a:pathLst>
                <a:path extrusionOk="0" h="20601" w="21989">
                  <a:moveTo>
                    <a:pt x="11110" y="0"/>
                  </a:moveTo>
                  <a:lnTo>
                    <a:pt x="1" y="12614"/>
                  </a:lnTo>
                  <a:lnTo>
                    <a:pt x="11226" y="20600"/>
                  </a:lnTo>
                  <a:lnTo>
                    <a:pt x="21989" y="6944"/>
                  </a:lnTo>
                  <a:lnTo>
                    <a:pt x="111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0"/>
            <p:cNvSpPr/>
            <p:nvPr/>
          </p:nvSpPr>
          <p:spPr>
            <a:xfrm>
              <a:off x="3922400" y="2128475"/>
              <a:ext cx="567325" cy="530325"/>
            </a:xfrm>
            <a:custGeom>
              <a:rect b="b" l="l" r="r" t="t"/>
              <a:pathLst>
                <a:path extrusionOk="0" h="21213" w="22693">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0"/>
            <p:cNvSpPr/>
            <p:nvPr/>
          </p:nvSpPr>
          <p:spPr>
            <a:xfrm>
              <a:off x="4087375" y="2214250"/>
              <a:ext cx="63700" cy="182325"/>
            </a:xfrm>
            <a:custGeom>
              <a:rect b="b" l="l" r="r" t="t"/>
              <a:pathLst>
                <a:path extrusionOk="0" h="7293" w="2548">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0"/>
            <p:cNvSpPr/>
            <p:nvPr/>
          </p:nvSpPr>
          <p:spPr>
            <a:xfrm>
              <a:off x="4079625" y="2206625"/>
              <a:ext cx="78525" cy="197575"/>
            </a:xfrm>
            <a:custGeom>
              <a:rect b="b" l="l" r="r" t="t"/>
              <a:pathLst>
                <a:path extrusionOk="0" h="7903" w="3141">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0"/>
            <p:cNvSpPr/>
            <p:nvPr/>
          </p:nvSpPr>
          <p:spPr>
            <a:xfrm>
              <a:off x="4280375" y="1456175"/>
              <a:ext cx="712625" cy="1035850"/>
            </a:xfrm>
            <a:custGeom>
              <a:rect b="b" l="l" r="r" t="t"/>
              <a:pathLst>
                <a:path extrusionOk="0" h="41434" w="28505">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0"/>
            <p:cNvSpPr/>
            <p:nvPr/>
          </p:nvSpPr>
          <p:spPr>
            <a:xfrm>
              <a:off x="4275250" y="1448525"/>
              <a:ext cx="724750" cy="1051125"/>
            </a:xfrm>
            <a:custGeom>
              <a:rect b="b" l="l" r="r" t="t"/>
              <a:pathLst>
                <a:path extrusionOk="0" h="42045" w="2899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0"/>
            <p:cNvSpPr/>
            <p:nvPr/>
          </p:nvSpPr>
          <p:spPr>
            <a:xfrm>
              <a:off x="4280375" y="2232175"/>
              <a:ext cx="285600" cy="259850"/>
            </a:xfrm>
            <a:custGeom>
              <a:rect b="b" l="l" r="r" t="t"/>
              <a:pathLst>
                <a:path extrusionOk="0" h="10394" w="11424">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0"/>
            <p:cNvSpPr/>
            <p:nvPr/>
          </p:nvSpPr>
          <p:spPr>
            <a:xfrm>
              <a:off x="4275250" y="2224500"/>
              <a:ext cx="299525" cy="275150"/>
            </a:xfrm>
            <a:custGeom>
              <a:rect b="b" l="l" r="r" t="t"/>
              <a:pathLst>
                <a:path extrusionOk="0" h="11006" w="11981">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0"/>
            <p:cNvSpPr/>
            <p:nvPr/>
          </p:nvSpPr>
          <p:spPr>
            <a:xfrm>
              <a:off x="4847400" y="2242575"/>
              <a:ext cx="1032450" cy="480900"/>
            </a:xfrm>
            <a:custGeom>
              <a:rect b="b" l="l" r="r" t="t"/>
              <a:pathLst>
                <a:path extrusionOk="0" h="19236" w="41298">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0"/>
            <p:cNvSpPr/>
            <p:nvPr/>
          </p:nvSpPr>
          <p:spPr>
            <a:xfrm>
              <a:off x="4843725" y="2234750"/>
              <a:ext cx="1044575" cy="496350"/>
            </a:xfrm>
            <a:custGeom>
              <a:rect b="b" l="l" r="r" t="t"/>
              <a:pathLst>
                <a:path extrusionOk="0" h="19854" w="41783">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0"/>
            <p:cNvSpPr/>
            <p:nvPr/>
          </p:nvSpPr>
          <p:spPr>
            <a:xfrm>
              <a:off x="4847400" y="2496875"/>
              <a:ext cx="335200" cy="134075"/>
            </a:xfrm>
            <a:custGeom>
              <a:rect b="b" l="l" r="r" t="t"/>
              <a:pathLst>
                <a:path extrusionOk="0" h="5363" w="13408">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0"/>
            <p:cNvSpPr/>
            <p:nvPr/>
          </p:nvSpPr>
          <p:spPr>
            <a:xfrm>
              <a:off x="4843725" y="2489275"/>
              <a:ext cx="346800" cy="149325"/>
            </a:xfrm>
            <a:custGeom>
              <a:rect b="b" l="l" r="r" t="t"/>
              <a:pathLst>
                <a:path extrusionOk="0" h="5973" w="13872">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0"/>
            <p:cNvSpPr/>
            <p:nvPr/>
          </p:nvSpPr>
          <p:spPr>
            <a:xfrm>
              <a:off x="4722300" y="1958400"/>
              <a:ext cx="354800" cy="408550"/>
            </a:xfrm>
            <a:custGeom>
              <a:rect b="b" l="l" r="r" t="t"/>
              <a:pathLst>
                <a:path extrusionOk="0" h="16342" w="14192">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0"/>
            <p:cNvSpPr/>
            <p:nvPr/>
          </p:nvSpPr>
          <p:spPr>
            <a:xfrm>
              <a:off x="4716150" y="1950750"/>
              <a:ext cx="369975" cy="423750"/>
            </a:xfrm>
            <a:custGeom>
              <a:rect b="b" l="l" r="r" t="t"/>
              <a:pathLst>
                <a:path extrusionOk="0" h="16950" w="14799">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0"/>
            <p:cNvSpPr/>
            <p:nvPr/>
          </p:nvSpPr>
          <p:spPr>
            <a:xfrm>
              <a:off x="4565600" y="2266675"/>
              <a:ext cx="284175" cy="234825"/>
            </a:xfrm>
            <a:custGeom>
              <a:rect b="b" l="l" r="r" t="t"/>
              <a:pathLst>
                <a:path extrusionOk="0" h="9393" w="11367">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0"/>
            <p:cNvSpPr/>
            <p:nvPr/>
          </p:nvSpPr>
          <p:spPr>
            <a:xfrm>
              <a:off x="4570625" y="2259075"/>
              <a:ext cx="286550" cy="250075"/>
            </a:xfrm>
            <a:custGeom>
              <a:rect b="b" l="l" r="r" t="t"/>
              <a:pathLst>
                <a:path extrusionOk="0" h="10003" w="11462">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0"/>
            <p:cNvSpPr/>
            <p:nvPr/>
          </p:nvSpPr>
          <p:spPr>
            <a:xfrm>
              <a:off x="4731350" y="2244600"/>
              <a:ext cx="97125" cy="117925"/>
            </a:xfrm>
            <a:custGeom>
              <a:rect b="b" l="l" r="r" t="t"/>
              <a:pathLst>
                <a:path extrusionOk="0" h="4717" w="3885">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0"/>
            <p:cNvSpPr/>
            <p:nvPr/>
          </p:nvSpPr>
          <p:spPr>
            <a:xfrm>
              <a:off x="4738175" y="2236950"/>
              <a:ext cx="98250" cy="133250"/>
            </a:xfrm>
            <a:custGeom>
              <a:rect b="b" l="l" r="r" t="t"/>
              <a:pathLst>
                <a:path extrusionOk="0" h="5330" w="393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0"/>
            <p:cNvSpPr/>
            <p:nvPr/>
          </p:nvSpPr>
          <p:spPr>
            <a:xfrm>
              <a:off x="5244575" y="2861075"/>
              <a:ext cx="586850" cy="176925"/>
            </a:xfrm>
            <a:custGeom>
              <a:rect b="b" l="l" r="r" t="t"/>
              <a:pathLst>
                <a:path extrusionOk="0" h="7077" w="23474">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0"/>
            <p:cNvSpPr/>
            <p:nvPr/>
          </p:nvSpPr>
          <p:spPr>
            <a:xfrm>
              <a:off x="5259200" y="2853425"/>
              <a:ext cx="561600" cy="192225"/>
            </a:xfrm>
            <a:custGeom>
              <a:rect b="b" l="l" r="r" t="t"/>
              <a:pathLst>
                <a:path extrusionOk="0" h="7689" w="22464">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0"/>
            <p:cNvSpPr/>
            <p:nvPr/>
          </p:nvSpPr>
          <p:spPr>
            <a:xfrm>
              <a:off x="5415050" y="2937650"/>
              <a:ext cx="617575" cy="914575"/>
            </a:xfrm>
            <a:custGeom>
              <a:rect b="b" l="l" r="r" t="t"/>
              <a:pathLst>
                <a:path extrusionOk="0" h="36583" w="24703">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0"/>
            <p:cNvSpPr/>
            <p:nvPr/>
          </p:nvSpPr>
          <p:spPr>
            <a:xfrm>
              <a:off x="5407500" y="2929975"/>
              <a:ext cx="632800" cy="929725"/>
            </a:xfrm>
            <a:custGeom>
              <a:rect b="b" l="l" r="r" t="t"/>
              <a:pathLst>
                <a:path extrusionOk="0" h="37189" w="25312">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0"/>
            <p:cNvSpPr/>
            <p:nvPr/>
          </p:nvSpPr>
          <p:spPr>
            <a:xfrm>
              <a:off x="5596700" y="3020350"/>
              <a:ext cx="271050" cy="253200"/>
            </a:xfrm>
            <a:custGeom>
              <a:rect b="b" l="l" r="r" t="t"/>
              <a:pathLst>
                <a:path extrusionOk="0" h="10128" w="10842">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0"/>
            <p:cNvSpPr/>
            <p:nvPr/>
          </p:nvSpPr>
          <p:spPr>
            <a:xfrm>
              <a:off x="5589500" y="3012625"/>
              <a:ext cx="287400" cy="268300"/>
            </a:xfrm>
            <a:custGeom>
              <a:rect b="b" l="l" r="r" t="t"/>
              <a:pathLst>
                <a:path extrusionOk="0" h="10732" w="11496">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0"/>
            <p:cNvSpPr/>
            <p:nvPr/>
          </p:nvSpPr>
          <p:spPr>
            <a:xfrm>
              <a:off x="5571550" y="2661300"/>
              <a:ext cx="349300" cy="526375"/>
            </a:xfrm>
            <a:custGeom>
              <a:rect b="b" l="l" r="r" t="t"/>
              <a:pathLst>
                <a:path extrusionOk="0" h="21055" w="13972">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0"/>
            <p:cNvSpPr/>
            <p:nvPr/>
          </p:nvSpPr>
          <p:spPr>
            <a:xfrm>
              <a:off x="5577425" y="2653900"/>
              <a:ext cx="330750" cy="541375"/>
            </a:xfrm>
            <a:custGeom>
              <a:rect b="b" l="l" r="r" t="t"/>
              <a:pathLst>
                <a:path extrusionOk="0" h="21655" w="1323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0"/>
            <p:cNvSpPr/>
            <p:nvPr/>
          </p:nvSpPr>
          <p:spPr>
            <a:xfrm>
              <a:off x="5616225" y="2483950"/>
              <a:ext cx="609175" cy="718300"/>
            </a:xfrm>
            <a:custGeom>
              <a:rect b="b" l="l" r="r" t="t"/>
              <a:pathLst>
                <a:path extrusionOk="0" h="28732" w="24367">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0"/>
            <p:cNvSpPr/>
            <p:nvPr/>
          </p:nvSpPr>
          <p:spPr>
            <a:xfrm>
              <a:off x="5606625" y="2476275"/>
              <a:ext cx="628650" cy="733500"/>
            </a:xfrm>
            <a:custGeom>
              <a:rect b="b" l="l" r="r" t="t"/>
              <a:pathLst>
                <a:path extrusionOk="0" h="29340" w="25146">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0"/>
            <p:cNvSpPr/>
            <p:nvPr/>
          </p:nvSpPr>
          <p:spPr>
            <a:xfrm>
              <a:off x="4487550" y="2972400"/>
              <a:ext cx="397725" cy="721650"/>
            </a:xfrm>
            <a:custGeom>
              <a:rect b="b" l="l" r="r" t="t"/>
              <a:pathLst>
                <a:path extrusionOk="0" h="28866" w="15909">
                  <a:moveTo>
                    <a:pt x="5646" y="1"/>
                  </a:moveTo>
                  <a:lnTo>
                    <a:pt x="1" y="23606"/>
                  </a:lnTo>
                  <a:lnTo>
                    <a:pt x="11547" y="28866"/>
                  </a:lnTo>
                  <a:lnTo>
                    <a:pt x="15908" y="6672"/>
                  </a:lnTo>
                  <a:lnTo>
                    <a:pt x="5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0"/>
            <p:cNvSpPr/>
            <p:nvPr/>
          </p:nvSpPr>
          <p:spPr>
            <a:xfrm>
              <a:off x="4479275" y="2964725"/>
              <a:ext cx="414125" cy="736975"/>
            </a:xfrm>
            <a:custGeom>
              <a:rect b="b" l="l" r="r" t="t"/>
              <a:pathLst>
                <a:path extrusionOk="0" h="29479" w="16565">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0"/>
            <p:cNvSpPr/>
            <p:nvPr/>
          </p:nvSpPr>
          <p:spPr>
            <a:xfrm>
              <a:off x="4521150" y="3033325"/>
              <a:ext cx="330550" cy="599800"/>
            </a:xfrm>
            <a:custGeom>
              <a:rect b="b" l="l" r="r" t="t"/>
              <a:pathLst>
                <a:path extrusionOk="0" h="23992" w="13222">
                  <a:moveTo>
                    <a:pt x="4692" y="1"/>
                  </a:moveTo>
                  <a:lnTo>
                    <a:pt x="1" y="19620"/>
                  </a:lnTo>
                  <a:lnTo>
                    <a:pt x="9596" y="23992"/>
                  </a:lnTo>
                  <a:lnTo>
                    <a:pt x="13222" y="5545"/>
                  </a:lnTo>
                  <a:lnTo>
                    <a:pt x="46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0"/>
            <p:cNvSpPr/>
            <p:nvPr/>
          </p:nvSpPr>
          <p:spPr>
            <a:xfrm>
              <a:off x="4512850" y="3025675"/>
              <a:ext cx="346950" cy="615100"/>
            </a:xfrm>
            <a:custGeom>
              <a:rect b="b" l="l" r="r" t="t"/>
              <a:pathLst>
                <a:path extrusionOk="0" h="24604" w="13878">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0"/>
            <p:cNvSpPr/>
            <p:nvPr/>
          </p:nvSpPr>
          <p:spPr>
            <a:xfrm>
              <a:off x="4776225" y="3139175"/>
              <a:ext cx="503550" cy="586950"/>
            </a:xfrm>
            <a:custGeom>
              <a:rect b="b" l="l" r="r" t="t"/>
              <a:pathLst>
                <a:path extrusionOk="0" h="23478" w="20142">
                  <a:moveTo>
                    <a:pt x="4361" y="1"/>
                  </a:moveTo>
                  <a:lnTo>
                    <a:pt x="0" y="22195"/>
                  </a:lnTo>
                  <a:lnTo>
                    <a:pt x="17063" y="23478"/>
                  </a:lnTo>
                  <a:lnTo>
                    <a:pt x="20142" y="771"/>
                  </a:lnTo>
                  <a:lnTo>
                    <a:pt x="43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0"/>
            <p:cNvSpPr/>
            <p:nvPr/>
          </p:nvSpPr>
          <p:spPr>
            <a:xfrm>
              <a:off x="4767825" y="3131475"/>
              <a:ext cx="520150" cy="602300"/>
            </a:xfrm>
            <a:custGeom>
              <a:rect b="b" l="l" r="r" t="t"/>
              <a:pathLst>
                <a:path extrusionOk="0" h="24092" w="20806">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0"/>
            <p:cNvSpPr/>
            <p:nvPr/>
          </p:nvSpPr>
          <p:spPr>
            <a:xfrm>
              <a:off x="5001425" y="3372175"/>
              <a:ext cx="31550" cy="20450"/>
            </a:xfrm>
            <a:custGeom>
              <a:rect b="b" l="l" r="r" t="t"/>
              <a:pathLst>
                <a:path extrusionOk="0" h="818" w="1262">
                  <a:moveTo>
                    <a:pt x="132" y="0"/>
                  </a:moveTo>
                  <a:lnTo>
                    <a:pt x="1" y="766"/>
                  </a:lnTo>
                  <a:lnTo>
                    <a:pt x="1146" y="818"/>
                  </a:lnTo>
                  <a:lnTo>
                    <a:pt x="1261" y="80"/>
                  </a:lnTo>
                  <a:lnTo>
                    <a:pt x="1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0"/>
            <p:cNvSpPr/>
            <p:nvPr/>
          </p:nvSpPr>
          <p:spPr>
            <a:xfrm>
              <a:off x="5028375" y="3490350"/>
              <a:ext cx="44100" cy="29800"/>
            </a:xfrm>
            <a:custGeom>
              <a:rect b="b" l="l" r="r" t="t"/>
              <a:pathLst>
                <a:path extrusionOk="0" h="1192" w="1764">
                  <a:moveTo>
                    <a:pt x="169" y="0"/>
                  </a:moveTo>
                  <a:lnTo>
                    <a:pt x="0" y="1082"/>
                  </a:lnTo>
                  <a:lnTo>
                    <a:pt x="1580" y="1191"/>
                  </a:lnTo>
                  <a:lnTo>
                    <a:pt x="1764" y="75"/>
                  </a:lnTo>
                  <a:lnTo>
                    <a:pt x="1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0"/>
            <p:cNvSpPr/>
            <p:nvPr/>
          </p:nvSpPr>
          <p:spPr>
            <a:xfrm>
              <a:off x="4961500" y="3288850"/>
              <a:ext cx="39400" cy="22250"/>
            </a:xfrm>
            <a:custGeom>
              <a:rect b="b" l="l" r="r" t="t"/>
              <a:pathLst>
                <a:path extrusionOk="0" h="890" w="1576">
                  <a:moveTo>
                    <a:pt x="146" y="0"/>
                  </a:moveTo>
                  <a:lnTo>
                    <a:pt x="0" y="823"/>
                  </a:lnTo>
                  <a:lnTo>
                    <a:pt x="1439" y="890"/>
                  </a:lnTo>
                  <a:lnTo>
                    <a:pt x="1575" y="100"/>
                  </a:lnTo>
                  <a:lnTo>
                    <a:pt x="1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0"/>
            <p:cNvSpPr/>
            <p:nvPr/>
          </p:nvSpPr>
          <p:spPr>
            <a:xfrm>
              <a:off x="5015175" y="3292575"/>
              <a:ext cx="30225" cy="20600"/>
            </a:xfrm>
            <a:custGeom>
              <a:rect b="b" l="l" r="r" t="t"/>
              <a:pathLst>
                <a:path extrusionOk="0" h="824" w="1209">
                  <a:moveTo>
                    <a:pt x="134" y="1"/>
                  </a:moveTo>
                  <a:lnTo>
                    <a:pt x="0" y="774"/>
                  </a:lnTo>
                  <a:lnTo>
                    <a:pt x="1091" y="824"/>
                  </a:lnTo>
                  <a:lnTo>
                    <a:pt x="1209" y="76"/>
                  </a:lnTo>
                  <a:lnTo>
                    <a:pt x="1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0"/>
            <p:cNvSpPr/>
            <p:nvPr/>
          </p:nvSpPr>
          <p:spPr>
            <a:xfrm>
              <a:off x="4993975" y="3408725"/>
              <a:ext cx="33375" cy="27750"/>
            </a:xfrm>
            <a:custGeom>
              <a:rect b="b" l="l" r="r" t="t"/>
              <a:pathLst>
                <a:path extrusionOk="0" h="1110" w="1335">
                  <a:moveTo>
                    <a:pt x="178" y="1"/>
                  </a:moveTo>
                  <a:lnTo>
                    <a:pt x="1" y="1028"/>
                  </a:lnTo>
                  <a:lnTo>
                    <a:pt x="1170" y="1110"/>
                  </a:lnTo>
                  <a:lnTo>
                    <a:pt x="1334" y="54"/>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0"/>
            <p:cNvSpPr/>
            <p:nvPr/>
          </p:nvSpPr>
          <p:spPr>
            <a:xfrm>
              <a:off x="5053250" y="3331400"/>
              <a:ext cx="45325" cy="29450"/>
            </a:xfrm>
            <a:custGeom>
              <a:rect b="b" l="l" r="r" t="t"/>
              <a:pathLst>
                <a:path extrusionOk="0" h="1178" w="1813">
                  <a:moveTo>
                    <a:pt x="166" y="1"/>
                  </a:moveTo>
                  <a:lnTo>
                    <a:pt x="0" y="1063"/>
                  </a:lnTo>
                  <a:lnTo>
                    <a:pt x="1632" y="1177"/>
                  </a:lnTo>
                  <a:lnTo>
                    <a:pt x="1813" y="77"/>
                  </a:lnTo>
                  <a:lnTo>
                    <a:pt x="1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0"/>
            <p:cNvSpPr/>
            <p:nvPr/>
          </p:nvSpPr>
          <p:spPr>
            <a:xfrm>
              <a:off x="4975600" y="3199350"/>
              <a:ext cx="40900" cy="32350"/>
            </a:xfrm>
            <a:custGeom>
              <a:rect b="b" l="l" r="r" t="t"/>
              <a:pathLst>
                <a:path extrusionOk="0" h="1294" w="1636">
                  <a:moveTo>
                    <a:pt x="218" y="1"/>
                  </a:moveTo>
                  <a:lnTo>
                    <a:pt x="0" y="1228"/>
                  </a:lnTo>
                  <a:lnTo>
                    <a:pt x="1425" y="1294"/>
                  </a:lnTo>
                  <a:lnTo>
                    <a:pt x="1635" y="75"/>
                  </a:lnTo>
                  <a:lnTo>
                    <a:pt x="2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0"/>
            <p:cNvSpPr/>
            <p:nvPr/>
          </p:nvSpPr>
          <p:spPr>
            <a:xfrm>
              <a:off x="5028900" y="3202125"/>
              <a:ext cx="30700" cy="31600"/>
            </a:xfrm>
            <a:custGeom>
              <a:rect b="b" l="l" r="r" t="t"/>
              <a:pathLst>
                <a:path extrusionOk="0" h="1264" w="1228">
                  <a:moveTo>
                    <a:pt x="211" y="1"/>
                  </a:moveTo>
                  <a:lnTo>
                    <a:pt x="0" y="1215"/>
                  </a:lnTo>
                  <a:lnTo>
                    <a:pt x="1038" y="1264"/>
                  </a:lnTo>
                  <a:lnTo>
                    <a:pt x="1228" y="53"/>
                  </a:lnTo>
                  <a:lnTo>
                    <a:pt x="2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0"/>
            <p:cNvSpPr/>
            <p:nvPr/>
          </p:nvSpPr>
          <p:spPr>
            <a:xfrm>
              <a:off x="4968250" y="3247475"/>
              <a:ext cx="39950" cy="26500"/>
            </a:xfrm>
            <a:custGeom>
              <a:rect b="b" l="l" r="r" t="t"/>
              <a:pathLst>
                <a:path extrusionOk="0" h="1060" w="1598">
                  <a:moveTo>
                    <a:pt x="170" y="0"/>
                  </a:moveTo>
                  <a:lnTo>
                    <a:pt x="0" y="959"/>
                  </a:lnTo>
                  <a:lnTo>
                    <a:pt x="1426" y="1059"/>
                  </a:lnTo>
                  <a:lnTo>
                    <a:pt x="1598" y="65"/>
                  </a:lnTo>
                  <a:lnTo>
                    <a:pt x="1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0"/>
            <p:cNvSpPr/>
            <p:nvPr/>
          </p:nvSpPr>
          <p:spPr>
            <a:xfrm>
              <a:off x="5007750" y="3329325"/>
              <a:ext cx="32000" cy="27425"/>
            </a:xfrm>
            <a:custGeom>
              <a:rect b="b" l="l" r="r" t="t"/>
              <a:pathLst>
                <a:path extrusionOk="0" h="1097" w="1280">
                  <a:moveTo>
                    <a:pt x="176" y="1"/>
                  </a:moveTo>
                  <a:lnTo>
                    <a:pt x="0" y="1019"/>
                  </a:lnTo>
                  <a:lnTo>
                    <a:pt x="1117" y="1096"/>
                  </a:lnTo>
                  <a:lnTo>
                    <a:pt x="1280" y="52"/>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0"/>
            <p:cNvSpPr/>
            <p:nvPr/>
          </p:nvSpPr>
          <p:spPr>
            <a:xfrm>
              <a:off x="5021500" y="3249925"/>
              <a:ext cx="30650" cy="27150"/>
            </a:xfrm>
            <a:custGeom>
              <a:rect b="b" l="l" r="r" t="t"/>
              <a:pathLst>
                <a:path extrusionOk="0" h="1086" w="1226">
                  <a:moveTo>
                    <a:pt x="176" y="1"/>
                  </a:moveTo>
                  <a:lnTo>
                    <a:pt x="1" y="1011"/>
                  </a:lnTo>
                  <a:lnTo>
                    <a:pt x="1064" y="1085"/>
                  </a:lnTo>
                  <a:lnTo>
                    <a:pt x="1226" y="49"/>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0"/>
            <p:cNvSpPr/>
            <p:nvPr/>
          </p:nvSpPr>
          <p:spPr>
            <a:xfrm>
              <a:off x="5040800" y="3410900"/>
              <a:ext cx="44725" cy="29625"/>
            </a:xfrm>
            <a:custGeom>
              <a:rect b="b" l="l" r="r" t="t"/>
              <a:pathLst>
                <a:path extrusionOk="0" h="1185" w="1789">
                  <a:moveTo>
                    <a:pt x="168" y="0"/>
                  </a:moveTo>
                  <a:lnTo>
                    <a:pt x="1" y="1071"/>
                  </a:lnTo>
                  <a:lnTo>
                    <a:pt x="1607" y="1184"/>
                  </a:lnTo>
                  <a:lnTo>
                    <a:pt x="1789" y="74"/>
                  </a:lnTo>
                  <a:lnTo>
                    <a:pt x="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0"/>
            <p:cNvSpPr/>
            <p:nvPr/>
          </p:nvSpPr>
          <p:spPr>
            <a:xfrm>
              <a:off x="4886225" y="3444725"/>
              <a:ext cx="33025" cy="22675"/>
            </a:xfrm>
            <a:custGeom>
              <a:rect b="b" l="l" r="r" t="t"/>
              <a:pathLst>
                <a:path extrusionOk="0" h="907" w="1321">
                  <a:moveTo>
                    <a:pt x="150" y="1"/>
                  </a:moveTo>
                  <a:lnTo>
                    <a:pt x="0" y="853"/>
                  </a:lnTo>
                  <a:lnTo>
                    <a:pt x="1174" y="907"/>
                  </a:lnTo>
                  <a:lnTo>
                    <a:pt x="1321" y="83"/>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0"/>
            <p:cNvSpPr/>
            <p:nvPr/>
          </p:nvSpPr>
          <p:spPr>
            <a:xfrm>
              <a:off x="4879075" y="3483450"/>
              <a:ext cx="33425" cy="25525"/>
            </a:xfrm>
            <a:custGeom>
              <a:rect b="b" l="l" r="r" t="t"/>
              <a:pathLst>
                <a:path extrusionOk="0" h="1021" w="1337">
                  <a:moveTo>
                    <a:pt x="164" y="0"/>
                  </a:moveTo>
                  <a:lnTo>
                    <a:pt x="0" y="939"/>
                  </a:lnTo>
                  <a:lnTo>
                    <a:pt x="1165" y="1021"/>
                  </a:lnTo>
                  <a:lnTo>
                    <a:pt x="1336" y="55"/>
                  </a:lnTo>
                  <a:lnTo>
                    <a:pt x="1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0"/>
            <p:cNvSpPr/>
            <p:nvPr/>
          </p:nvSpPr>
          <p:spPr>
            <a:xfrm>
              <a:off x="4872325" y="3524325"/>
              <a:ext cx="32775" cy="22450"/>
            </a:xfrm>
            <a:custGeom>
              <a:rect b="b" l="l" r="r" t="t"/>
              <a:pathLst>
                <a:path extrusionOk="0" h="898" w="1311">
                  <a:moveTo>
                    <a:pt x="147" y="1"/>
                  </a:moveTo>
                  <a:lnTo>
                    <a:pt x="0" y="845"/>
                  </a:lnTo>
                  <a:lnTo>
                    <a:pt x="1166" y="898"/>
                  </a:lnTo>
                  <a:lnTo>
                    <a:pt x="1311" y="81"/>
                  </a:lnTo>
                  <a:lnTo>
                    <a:pt x="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0"/>
            <p:cNvSpPr/>
            <p:nvPr/>
          </p:nvSpPr>
          <p:spPr>
            <a:xfrm>
              <a:off x="4865125" y="3562850"/>
              <a:ext cx="33250" cy="25725"/>
            </a:xfrm>
            <a:custGeom>
              <a:rect b="b" l="l" r="r" t="t"/>
              <a:pathLst>
                <a:path extrusionOk="0" h="1029" w="1330">
                  <a:moveTo>
                    <a:pt x="166" y="0"/>
                  </a:moveTo>
                  <a:lnTo>
                    <a:pt x="0" y="948"/>
                  </a:lnTo>
                  <a:lnTo>
                    <a:pt x="1157" y="1028"/>
                  </a:lnTo>
                  <a:lnTo>
                    <a:pt x="1329" y="54"/>
                  </a:lnTo>
                  <a:lnTo>
                    <a:pt x="1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0"/>
            <p:cNvSpPr/>
            <p:nvPr/>
          </p:nvSpPr>
          <p:spPr>
            <a:xfrm>
              <a:off x="4893000" y="3404050"/>
              <a:ext cx="33625" cy="25325"/>
            </a:xfrm>
            <a:custGeom>
              <a:rect b="b" l="l" r="r" t="t"/>
              <a:pathLst>
                <a:path extrusionOk="0" h="1013" w="1345">
                  <a:moveTo>
                    <a:pt x="163" y="0"/>
                  </a:moveTo>
                  <a:lnTo>
                    <a:pt x="1" y="931"/>
                  </a:lnTo>
                  <a:lnTo>
                    <a:pt x="1174" y="1013"/>
                  </a:lnTo>
                  <a:lnTo>
                    <a:pt x="1344" y="55"/>
                  </a:lnTo>
                  <a:lnTo>
                    <a:pt x="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0"/>
            <p:cNvSpPr/>
            <p:nvPr/>
          </p:nvSpPr>
          <p:spPr>
            <a:xfrm>
              <a:off x="4906950" y="3324675"/>
              <a:ext cx="33775" cy="25150"/>
            </a:xfrm>
            <a:custGeom>
              <a:rect b="b" l="l" r="r" t="t"/>
              <a:pathLst>
                <a:path extrusionOk="0" h="1006" w="1351">
                  <a:moveTo>
                    <a:pt x="162" y="1"/>
                  </a:moveTo>
                  <a:lnTo>
                    <a:pt x="1" y="922"/>
                  </a:lnTo>
                  <a:lnTo>
                    <a:pt x="1182" y="1005"/>
                  </a:lnTo>
                  <a:lnTo>
                    <a:pt x="1350" y="55"/>
                  </a:lnTo>
                  <a:lnTo>
                    <a:pt x="1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0"/>
            <p:cNvSpPr/>
            <p:nvPr/>
          </p:nvSpPr>
          <p:spPr>
            <a:xfrm>
              <a:off x="4920900" y="3245275"/>
              <a:ext cx="33950" cy="24950"/>
            </a:xfrm>
            <a:custGeom>
              <a:rect b="b" l="l" r="r" t="t"/>
              <a:pathLst>
                <a:path extrusionOk="0" h="998" w="1358">
                  <a:moveTo>
                    <a:pt x="161" y="1"/>
                  </a:moveTo>
                  <a:lnTo>
                    <a:pt x="0" y="915"/>
                  </a:lnTo>
                  <a:lnTo>
                    <a:pt x="1189" y="998"/>
                  </a:lnTo>
                  <a:lnTo>
                    <a:pt x="1357" y="55"/>
                  </a:lnTo>
                  <a:lnTo>
                    <a:pt x="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0"/>
            <p:cNvSpPr/>
            <p:nvPr/>
          </p:nvSpPr>
          <p:spPr>
            <a:xfrm>
              <a:off x="4900150" y="3365100"/>
              <a:ext cx="33250" cy="22900"/>
            </a:xfrm>
            <a:custGeom>
              <a:rect b="b" l="l" r="r" t="t"/>
              <a:pathLst>
                <a:path extrusionOk="0" h="916" w="1330">
                  <a:moveTo>
                    <a:pt x="150" y="1"/>
                  </a:moveTo>
                  <a:lnTo>
                    <a:pt x="0" y="862"/>
                  </a:lnTo>
                  <a:lnTo>
                    <a:pt x="1181" y="916"/>
                  </a:lnTo>
                  <a:lnTo>
                    <a:pt x="1330" y="84"/>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0"/>
            <p:cNvSpPr/>
            <p:nvPr/>
          </p:nvSpPr>
          <p:spPr>
            <a:xfrm>
              <a:off x="4914050" y="3285550"/>
              <a:ext cx="33500" cy="23100"/>
            </a:xfrm>
            <a:custGeom>
              <a:rect b="b" l="l" r="r" t="t"/>
              <a:pathLst>
                <a:path extrusionOk="0" h="924" w="1340">
                  <a:moveTo>
                    <a:pt x="152" y="0"/>
                  </a:moveTo>
                  <a:lnTo>
                    <a:pt x="1" y="868"/>
                  </a:lnTo>
                  <a:lnTo>
                    <a:pt x="1190" y="923"/>
                  </a:lnTo>
                  <a:lnTo>
                    <a:pt x="1340" y="83"/>
                  </a:lnTo>
                  <a:lnTo>
                    <a:pt x="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0"/>
            <p:cNvSpPr/>
            <p:nvPr/>
          </p:nvSpPr>
          <p:spPr>
            <a:xfrm>
              <a:off x="5065675" y="3251950"/>
              <a:ext cx="45975" cy="29250"/>
            </a:xfrm>
            <a:custGeom>
              <a:rect b="b" l="l" r="r" t="t"/>
              <a:pathLst>
                <a:path extrusionOk="0" h="1170" w="1839">
                  <a:moveTo>
                    <a:pt x="165" y="1"/>
                  </a:moveTo>
                  <a:lnTo>
                    <a:pt x="1" y="1053"/>
                  </a:lnTo>
                  <a:lnTo>
                    <a:pt x="1659" y="1169"/>
                  </a:lnTo>
                  <a:lnTo>
                    <a:pt x="1838" y="78"/>
                  </a:lnTo>
                  <a:lnTo>
                    <a:pt x="1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0"/>
            <p:cNvSpPr/>
            <p:nvPr/>
          </p:nvSpPr>
          <p:spPr>
            <a:xfrm>
              <a:off x="4856400" y="3603925"/>
              <a:ext cx="34550" cy="35325"/>
            </a:xfrm>
            <a:custGeom>
              <a:rect b="b" l="l" r="r" t="t"/>
              <a:pathLst>
                <a:path extrusionOk="0" h="1413" w="1382">
                  <a:moveTo>
                    <a:pt x="227" y="0"/>
                  </a:moveTo>
                  <a:lnTo>
                    <a:pt x="0" y="1295"/>
                  </a:lnTo>
                  <a:lnTo>
                    <a:pt x="1146" y="1413"/>
                  </a:lnTo>
                  <a:lnTo>
                    <a:pt x="1382" y="81"/>
                  </a:lnTo>
                  <a:lnTo>
                    <a:pt x="2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0"/>
            <p:cNvSpPr/>
            <p:nvPr/>
          </p:nvSpPr>
          <p:spPr>
            <a:xfrm>
              <a:off x="5047700" y="3375375"/>
              <a:ext cx="43500" cy="19975"/>
            </a:xfrm>
            <a:custGeom>
              <a:rect b="b" l="l" r="r" t="t"/>
              <a:pathLst>
                <a:path extrusionOk="0" h="799" w="1740">
                  <a:moveTo>
                    <a:pt x="114" y="1"/>
                  </a:moveTo>
                  <a:lnTo>
                    <a:pt x="1" y="723"/>
                  </a:lnTo>
                  <a:lnTo>
                    <a:pt x="1628" y="799"/>
                  </a:lnTo>
                  <a:lnTo>
                    <a:pt x="1740" y="115"/>
                  </a:lnTo>
                  <a:lnTo>
                    <a:pt x="1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0"/>
            <p:cNvSpPr/>
            <p:nvPr/>
          </p:nvSpPr>
          <p:spPr>
            <a:xfrm>
              <a:off x="5022900" y="3534800"/>
              <a:ext cx="42125" cy="19400"/>
            </a:xfrm>
            <a:custGeom>
              <a:rect b="b" l="l" r="r" t="t"/>
              <a:pathLst>
                <a:path extrusionOk="0" h="776" w="1685">
                  <a:moveTo>
                    <a:pt x="110" y="0"/>
                  </a:moveTo>
                  <a:lnTo>
                    <a:pt x="0" y="703"/>
                  </a:lnTo>
                  <a:lnTo>
                    <a:pt x="1575" y="776"/>
                  </a:lnTo>
                  <a:lnTo>
                    <a:pt x="1685" y="110"/>
                  </a:lnTo>
                  <a:lnTo>
                    <a:pt x="1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0"/>
            <p:cNvSpPr/>
            <p:nvPr/>
          </p:nvSpPr>
          <p:spPr>
            <a:xfrm>
              <a:off x="5035300" y="3455100"/>
              <a:ext cx="42800" cy="19675"/>
            </a:xfrm>
            <a:custGeom>
              <a:rect b="b" l="l" r="r" t="t"/>
              <a:pathLst>
                <a:path extrusionOk="0" h="787" w="1712">
                  <a:moveTo>
                    <a:pt x="112" y="0"/>
                  </a:moveTo>
                  <a:lnTo>
                    <a:pt x="0" y="712"/>
                  </a:lnTo>
                  <a:lnTo>
                    <a:pt x="1601" y="787"/>
                  </a:lnTo>
                  <a:lnTo>
                    <a:pt x="1712" y="112"/>
                  </a:lnTo>
                  <a:lnTo>
                    <a:pt x="1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0"/>
            <p:cNvSpPr/>
            <p:nvPr/>
          </p:nvSpPr>
          <p:spPr>
            <a:xfrm>
              <a:off x="4987700" y="3451800"/>
              <a:ext cx="32800" cy="20325"/>
            </a:xfrm>
            <a:custGeom>
              <a:rect b="b" l="l" r="r" t="t"/>
              <a:pathLst>
                <a:path extrusionOk="0" h="813" w="1312">
                  <a:moveTo>
                    <a:pt x="131" y="0"/>
                  </a:moveTo>
                  <a:lnTo>
                    <a:pt x="0" y="757"/>
                  </a:lnTo>
                  <a:lnTo>
                    <a:pt x="1199" y="812"/>
                  </a:lnTo>
                  <a:lnTo>
                    <a:pt x="1312" y="83"/>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0"/>
            <p:cNvSpPr/>
            <p:nvPr/>
          </p:nvSpPr>
          <p:spPr>
            <a:xfrm>
              <a:off x="5015900" y="3569800"/>
              <a:ext cx="43550" cy="30025"/>
            </a:xfrm>
            <a:custGeom>
              <a:rect b="b" l="l" r="r" t="t"/>
              <a:pathLst>
                <a:path extrusionOk="0" h="1201" w="1742">
                  <a:moveTo>
                    <a:pt x="172" y="1"/>
                  </a:moveTo>
                  <a:lnTo>
                    <a:pt x="1" y="1092"/>
                  </a:lnTo>
                  <a:lnTo>
                    <a:pt x="1556" y="1200"/>
                  </a:lnTo>
                  <a:lnTo>
                    <a:pt x="1741" y="74"/>
                  </a:lnTo>
                  <a:lnTo>
                    <a:pt x="1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0"/>
            <p:cNvSpPr/>
            <p:nvPr/>
          </p:nvSpPr>
          <p:spPr>
            <a:xfrm>
              <a:off x="5007400" y="3614500"/>
              <a:ext cx="44550" cy="41075"/>
            </a:xfrm>
            <a:custGeom>
              <a:rect b="b" l="l" r="r" t="t"/>
              <a:pathLst>
                <a:path extrusionOk="0" h="1643" w="1782">
                  <a:moveTo>
                    <a:pt x="232" y="0"/>
                  </a:moveTo>
                  <a:lnTo>
                    <a:pt x="1" y="1487"/>
                  </a:lnTo>
                  <a:lnTo>
                    <a:pt x="1530" y="1642"/>
                  </a:lnTo>
                  <a:lnTo>
                    <a:pt x="1781" y="109"/>
                  </a:lnTo>
                  <a:lnTo>
                    <a:pt x="2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0"/>
            <p:cNvSpPr/>
            <p:nvPr/>
          </p:nvSpPr>
          <p:spPr>
            <a:xfrm>
              <a:off x="4954100" y="3326875"/>
              <a:ext cx="40375" cy="26675"/>
            </a:xfrm>
            <a:custGeom>
              <a:rect b="b" l="l" r="r" t="t"/>
              <a:pathLst>
                <a:path extrusionOk="0" h="1067" w="1615">
                  <a:moveTo>
                    <a:pt x="172" y="0"/>
                  </a:moveTo>
                  <a:lnTo>
                    <a:pt x="0" y="966"/>
                  </a:lnTo>
                  <a:lnTo>
                    <a:pt x="1442" y="1067"/>
                  </a:lnTo>
                  <a:lnTo>
                    <a:pt x="1614" y="67"/>
                  </a:lnTo>
                  <a:lnTo>
                    <a:pt x="1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0"/>
            <p:cNvSpPr/>
            <p:nvPr/>
          </p:nvSpPr>
          <p:spPr>
            <a:xfrm>
              <a:off x="4927950" y="3196900"/>
              <a:ext cx="35450" cy="32350"/>
            </a:xfrm>
            <a:custGeom>
              <a:rect b="b" l="l" r="r" t="t"/>
              <a:pathLst>
                <a:path extrusionOk="0" h="1294" w="1418">
                  <a:moveTo>
                    <a:pt x="218" y="0"/>
                  </a:moveTo>
                  <a:lnTo>
                    <a:pt x="1" y="1238"/>
                  </a:lnTo>
                  <a:lnTo>
                    <a:pt x="1198" y="1293"/>
                  </a:lnTo>
                  <a:lnTo>
                    <a:pt x="1417" y="62"/>
                  </a:lnTo>
                  <a:lnTo>
                    <a:pt x="2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0"/>
            <p:cNvSpPr/>
            <p:nvPr/>
          </p:nvSpPr>
          <p:spPr>
            <a:xfrm>
              <a:off x="5060100" y="3295675"/>
              <a:ext cx="44200" cy="20225"/>
            </a:xfrm>
            <a:custGeom>
              <a:rect b="b" l="l" r="r" t="t"/>
              <a:pathLst>
                <a:path extrusionOk="0" h="809" w="1768">
                  <a:moveTo>
                    <a:pt x="115" y="1"/>
                  </a:moveTo>
                  <a:lnTo>
                    <a:pt x="1" y="732"/>
                  </a:lnTo>
                  <a:lnTo>
                    <a:pt x="1654" y="808"/>
                  </a:lnTo>
                  <a:lnTo>
                    <a:pt x="1768" y="117"/>
                  </a:lnTo>
                  <a:lnTo>
                    <a:pt x="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0"/>
            <p:cNvSpPr/>
            <p:nvPr/>
          </p:nvSpPr>
          <p:spPr>
            <a:xfrm>
              <a:off x="5072525" y="3204350"/>
              <a:ext cx="46900" cy="32125"/>
            </a:xfrm>
            <a:custGeom>
              <a:rect b="b" l="l" r="r" t="t"/>
              <a:pathLst>
                <a:path extrusionOk="0" h="1285" w="1876">
                  <a:moveTo>
                    <a:pt x="189" y="0"/>
                  </a:moveTo>
                  <a:lnTo>
                    <a:pt x="0" y="1207"/>
                  </a:lnTo>
                  <a:lnTo>
                    <a:pt x="1679" y="1284"/>
                  </a:lnTo>
                  <a:lnTo>
                    <a:pt x="1876" y="88"/>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0"/>
            <p:cNvSpPr/>
            <p:nvPr/>
          </p:nvSpPr>
          <p:spPr>
            <a:xfrm>
              <a:off x="4980225" y="3488125"/>
              <a:ext cx="34725" cy="28025"/>
            </a:xfrm>
            <a:custGeom>
              <a:rect b="b" l="l" r="r" t="t"/>
              <a:pathLst>
                <a:path extrusionOk="0" h="1121" w="1389">
                  <a:moveTo>
                    <a:pt x="178" y="1"/>
                  </a:moveTo>
                  <a:lnTo>
                    <a:pt x="0" y="1035"/>
                  </a:lnTo>
                  <a:lnTo>
                    <a:pt x="1223" y="1121"/>
                  </a:lnTo>
                  <a:lnTo>
                    <a:pt x="1388" y="57"/>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0"/>
            <p:cNvSpPr/>
            <p:nvPr/>
          </p:nvSpPr>
          <p:spPr>
            <a:xfrm>
              <a:off x="4925800" y="3485600"/>
              <a:ext cx="41200" cy="27175"/>
            </a:xfrm>
            <a:custGeom>
              <a:rect b="b" l="l" r="r" t="t"/>
              <a:pathLst>
                <a:path extrusionOk="0" h="1087" w="1648">
                  <a:moveTo>
                    <a:pt x="175" y="1"/>
                  </a:moveTo>
                  <a:lnTo>
                    <a:pt x="0" y="983"/>
                  </a:lnTo>
                  <a:lnTo>
                    <a:pt x="1471" y="1087"/>
                  </a:lnTo>
                  <a:lnTo>
                    <a:pt x="1647" y="70"/>
                  </a:lnTo>
                  <a:lnTo>
                    <a:pt x="1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0"/>
            <p:cNvSpPr/>
            <p:nvPr/>
          </p:nvSpPr>
          <p:spPr>
            <a:xfrm>
              <a:off x="4973950" y="3531400"/>
              <a:ext cx="34125" cy="20175"/>
            </a:xfrm>
            <a:custGeom>
              <a:rect b="b" l="l" r="r" t="t"/>
              <a:pathLst>
                <a:path extrusionOk="0" h="807" w="1365">
                  <a:moveTo>
                    <a:pt x="130" y="0"/>
                  </a:moveTo>
                  <a:lnTo>
                    <a:pt x="1" y="749"/>
                  </a:lnTo>
                  <a:lnTo>
                    <a:pt x="1252" y="807"/>
                  </a:lnTo>
                  <a:lnTo>
                    <a:pt x="1364" y="86"/>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0"/>
            <p:cNvSpPr/>
            <p:nvPr/>
          </p:nvSpPr>
          <p:spPr>
            <a:xfrm>
              <a:off x="4966425" y="3567525"/>
              <a:ext cx="36125" cy="28325"/>
            </a:xfrm>
            <a:custGeom>
              <a:rect b="b" l="l" r="r" t="t"/>
              <a:pathLst>
                <a:path extrusionOk="0" h="1133" w="1445">
                  <a:moveTo>
                    <a:pt x="181" y="1"/>
                  </a:moveTo>
                  <a:lnTo>
                    <a:pt x="0" y="1044"/>
                  </a:lnTo>
                  <a:lnTo>
                    <a:pt x="1276" y="1133"/>
                  </a:lnTo>
                  <a:lnTo>
                    <a:pt x="1445" y="59"/>
                  </a:lnTo>
                  <a:lnTo>
                    <a:pt x="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0"/>
            <p:cNvSpPr/>
            <p:nvPr/>
          </p:nvSpPr>
          <p:spPr>
            <a:xfrm>
              <a:off x="4911650" y="3565000"/>
              <a:ext cx="41625" cy="27400"/>
            </a:xfrm>
            <a:custGeom>
              <a:rect b="b" l="l" r="r" t="t"/>
              <a:pathLst>
                <a:path extrusionOk="0" h="1096" w="1665">
                  <a:moveTo>
                    <a:pt x="176" y="1"/>
                  </a:moveTo>
                  <a:lnTo>
                    <a:pt x="0" y="991"/>
                  </a:lnTo>
                  <a:lnTo>
                    <a:pt x="1487" y="1095"/>
                  </a:lnTo>
                  <a:lnTo>
                    <a:pt x="1664" y="70"/>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0"/>
            <p:cNvSpPr/>
            <p:nvPr/>
          </p:nvSpPr>
          <p:spPr>
            <a:xfrm>
              <a:off x="4919150" y="3527600"/>
              <a:ext cx="40450" cy="21700"/>
            </a:xfrm>
            <a:custGeom>
              <a:rect b="b" l="l" r="r" t="t"/>
              <a:pathLst>
                <a:path extrusionOk="0" h="868" w="1618">
                  <a:moveTo>
                    <a:pt x="142" y="0"/>
                  </a:moveTo>
                  <a:lnTo>
                    <a:pt x="0" y="799"/>
                  </a:lnTo>
                  <a:lnTo>
                    <a:pt x="1485" y="868"/>
                  </a:lnTo>
                  <a:lnTo>
                    <a:pt x="1618" y="103"/>
                  </a:lnTo>
                  <a:lnTo>
                    <a:pt x="1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0"/>
            <p:cNvSpPr/>
            <p:nvPr/>
          </p:nvSpPr>
          <p:spPr>
            <a:xfrm>
              <a:off x="4933275" y="3448000"/>
              <a:ext cx="40100" cy="21900"/>
            </a:xfrm>
            <a:custGeom>
              <a:rect b="b" l="l" r="r" t="t"/>
              <a:pathLst>
                <a:path extrusionOk="0" h="876" w="1604">
                  <a:moveTo>
                    <a:pt x="143" y="1"/>
                  </a:moveTo>
                  <a:lnTo>
                    <a:pt x="0" y="808"/>
                  </a:lnTo>
                  <a:lnTo>
                    <a:pt x="1469" y="876"/>
                  </a:lnTo>
                  <a:lnTo>
                    <a:pt x="1603" y="102"/>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0"/>
            <p:cNvSpPr/>
            <p:nvPr/>
          </p:nvSpPr>
          <p:spPr>
            <a:xfrm>
              <a:off x="4902550" y="3607200"/>
              <a:ext cx="43275" cy="37600"/>
            </a:xfrm>
            <a:custGeom>
              <a:rect b="b" l="l" r="r" t="t"/>
              <a:pathLst>
                <a:path extrusionOk="0" h="1504" w="1731">
                  <a:moveTo>
                    <a:pt x="241" y="0"/>
                  </a:moveTo>
                  <a:lnTo>
                    <a:pt x="1" y="1353"/>
                  </a:lnTo>
                  <a:lnTo>
                    <a:pt x="1489" y="1503"/>
                  </a:lnTo>
                  <a:lnTo>
                    <a:pt x="1730" y="104"/>
                  </a:lnTo>
                  <a:lnTo>
                    <a:pt x="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0"/>
            <p:cNvSpPr/>
            <p:nvPr/>
          </p:nvSpPr>
          <p:spPr>
            <a:xfrm>
              <a:off x="4957275" y="3611000"/>
              <a:ext cx="38350" cy="38925"/>
            </a:xfrm>
            <a:custGeom>
              <a:rect b="b" l="l" r="r" t="t"/>
              <a:pathLst>
                <a:path extrusionOk="0" h="1557" w="1534">
                  <a:moveTo>
                    <a:pt x="247" y="1"/>
                  </a:moveTo>
                  <a:lnTo>
                    <a:pt x="1" y="1423"/>
                  </a:lnTo>
                  <a:lnTo>
                    <a:pt x="1306" y="1556"/>
                  </a:lnTo>
                  <a:lnTo>
                    <a:pt x="1534" y="91"/>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0"/>
            <p:cNvSpPr/>
            <p:nvPr/>
          </p:nvSpPr>
          <p:spPr>
            <a:xfrm>
              <a:off x="4947375" y="3368400"/>
              <a:ext cx="39750" cy="22100"/>
            </a:xfrm>
            <a:custGeom>
              <a:rect b="b" l="l" r="r" t="t"/>
              <a:pathLst>
                <a:path extrusionOk="0" h="884" w="1590">
                  <a:moveTo>
                    <a:pt x="145" y="1"/>
                  </a:moveTo>
                  <a:lnTo>
                    <a:pt x="0" y="817"/>
                  </a:lnTo>
                  <a:lnTo>
                    <a:pt x="1455" y="884"/>
                  </a:lnTo>
                  <a:lnTo>
                    <a:pt x="1590" y="103"/>
                  </a:lnTo>
                  <a:lnTo>
                    <a:pt x="1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0"/>
            <p:cNvSpPr/>
            <p:nvPr/>
          </p:nvSpPr>
          <p:spPr>
            <a:xfrm>
              <a:off x="4939950" y="3406250"/>
              <a:ext cx="40775" cy="26925"/>
            </a:xfrm>
            <a:custGeom>
              <a:rect b="b" l="l" r="r" t="t"/>
              <a:pathLst>
                <a:path extrusionOk="0" h="1077" w="1631">
                  <a:moveTo>
                    <a:pt x="173" y="0"/>
                  </a:moveTo>
                  <a:lnTo>
                    <a:pt x="0" y="975"/>
                  </a:lnTo>
                  <a:lnTo>
                    <a:pt x="1457" y="1077"/>
                  </a:lnTo>
                  <a:lnTo>
                    <a:pt x="1631" y="68"/>
                  </a:lnTo>
                  <a:lnTo>
                    <a:pt x="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0"/>
            <p:cNvSpPr/>
            <p:nvPr/>
          </p:nvSpPr>
          <p:spPr>
            <a:xfrm>
              <a:off x="4674550" y="3501850"/>
              <a:ext cx="1229550" cy="786750"/>
            </a:xfrm>
            <a:custGeom>
              <a:rect b="b" l="l" r="r" t="t"/>
              <a:pathLst>
                <a:path extrusionOk="0" h="31470" w="49182">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0"/>
            <p:cNvSpPr/>
            <p:nvPr/>
          </p:nvSpPr>
          <p:spPr>
            <a:xfrm>
              <a:off x="4666900" y="3494150"/>
              <a:ext cx="1243575" cy="802025"/>
            </a:xfrm>
            <a:custGeom>
              <a:rect b="b" l="l" r="r" t="t"/>
              <a:pathLst>
                <a:path extrusionOk="0" h="32081" w="49743">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0"/>
            <p:cNvSpPr/>
            <p:nvPr/>
          </p:nvSpPr>
          <p:spPr>
            <a:xfrm>
              <a:off x="4674550" y="3634650"/>
              <a:ext cx="288050" cy="195200"/>
            </a:xfrm>
            <a:custGeom>
              <a:rect b="b" l="l" r="r" t="t"/>
              <a:pathLst>
                <a:path extrusionOk="0" h="7808" w="11522">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0"/>
            <p:cNvSpPr/>
            <p:nvPr/>
          </p:nvSpPr>
          <p:spPr>
            <a:xfrm>
              <a:off x="4666900" y="3627000"/>
              <a:ext cx="304825" cy="210500"/>
            </a:xfrm>
            <a:custGeom>
              <a:rect b="b" l="l" r="r" t="t"/>
              <a:pathLst>
                <a:path extrusionOk="0" h="8420" w="12193">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6" name="Google Shape;1386;p50"/>
          <p:cNvSpPr txBox="1"/>
          <p:nvPr>
            <p:ph type="title"/>
          </p:nvPr>
        </p:nvSpPr>
        <p:spPr>
          <a:xfrm>
            <a:off x="724550" y="877875"/>
            <a:ext cx="10095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Keylogger</a:t>
            </a:r>
            <a:endParaRPr/>
          </a:p>
          <a:p>
            <a:pPr indent="0" lvl="0" marL="0" rtl="0" algn="l">
              <a:spcBef>
                <a:spcPts val="0"/>
              </a:spcBef>
              <a:spcAft>
                <a:spcPts val="0"/>
              </a:spcAft>
              <a:buNone/>
            </a:pPr>
            <a:r>
              <a:t/>
            </a:r>
            <a:endParaRPr/>
          </a:p>
        </p:txBody>
      </p:sp>
      <p:sp>
        <p:nvSpPr>
          <p:cNvPr id="1387" name="Google Shape;1387;p50"/>
          <p:cNvSpPr txBox="1"/>
          <p:nvPr>
            <p:ph idx="2" type="body"/>
          </p:nvPr>
        </p:nvSpPr>
        <p:spPr>
          <a:xfrm>
            <a:off x="372425" y="1320225"/>
            <a:ext cx="5184600" cy="365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Execute keylogger in somebody’s system either manually or through spam mail make them download self executable file</a:t>
            </a:r>
            <a:endParaRPr/>
          </a:p>
          <a:p>
            <a:pPr indent="-317500" lvl="0" marL="457200" rtl="0" algn="l">
              <a:lnSpc>
                <a:spcPct val="150000"/>
              </a:lnSpc>
              <a:spcBef>
                <a:spcPts val="0"/>
              </a:spcBef>
              <a:spcAft>
                <a:spcPts val="0"/>
              </a:spcAft>
              <a:buSzPts val="1400"/>
              <a:buChar char="●"/>
            </a:pPr>
            <a:r>
              <a:rPr lang="en"/>
              <a:t>In the code define keylogger log format.</a:t>
            </a:r>
            <a:endParaRPr/>
          </a:p>
          <a:p>
            <a:pPr indent="-317500" lvl="0" marL="457200" rtl="0" algn="l">
              <a:lnSpc>
                <a:spcPct val="150000"/>
              </a:lnSpc>
              <a:spcBef>
                <a:spcPts val="0"/>
              </a:spcBef>
              <a:spcAft>
                <a:spcPts val="0"/>
              </a:spcAft>
              <a:buSzPts val="1400"/>
              <a:buChar char="●"/>
            </a:pPr>
            <a:r>
              <a:rPr lang="en"/>
              <a:t>What all keys should write what in the logs.</a:t>
            </a:r>
            <a:endParaRPr/>
          </a:p>
          <a:p>
            <a:pPr indent="-317500" lvl="0" marL="457200" rtl="0" algn="l">
              <a:lnSpc>
                <a:spcPct val="150000"/>
              </a:lnSpc>
              <a:spcBef>
                <a:spcPts val="0"/>
              </a:spcBef>
              <a:spcAft>
                <a:spcPts val="0"/>
              </a:spcAft>
              <a:buSzPts val="1400"/>
              <a:buChar char="●"/>
            </a:pPr>
            <a:r>
              <a:rPr lang="en"/>
              <a:t>Frequency</a:t>
            </a:r>
            <a:r>
              <a:rPr lang="en"/>
              <a:t> with which to take screenshot</a:t>
            </a:r>
            <a:endParaRPr/>
          </a:p>
          <a:p>
            <a:pPr indent="-317500" lvl="0" marL="457200" rtl="0" algn="l">
              <a:lnSpc>
                <a:spcPct val="150000"/>
              </a:lnSpc>
              <a:spcBef>
                <a:spcPts val="0"/>
              </a:spcBef>
              <a:spcAft>
                <a:spcPts val="0"/>
              </a:spcAft>
              <a:buSzPts val="1400"/>
              <a:buChar char="●"/>
            </a:pPr>
            <a:r>
              <a:rPr lang="en"/>
              <a:t>Define a location in server to where files must be stored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5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93" name="Google Shape;1393;p51"/>
          <p:cNvSpPr txBox="1"/>
          <p:nvPr>
            <p:ph idx="2" type="body"/>
          </p:nvPr>
        </p:nvSpPr>
        <p:spPr>
          <a:xfrm>
            <a:off x="724550" y="1492750"/>
            <a:ext cx="5047500" cy="1714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Define a computer you want to protect and trap the hacker using</a:t>
            </a:r>
            <a:endParaRPr/>
          </a:p>
          <a:p>
            <a:pPr indent="-317500" lvl="0" marL="457200" rtl="0" algn="l">
              <a:lnSpc>
                <a:spcPct val="150000"/>
              </a:lnSpc>
              <a:spcBef>
                <a:spcPts val="1000"/>
              </a:spcBef>
              <a:spcAft>
                <a:spcPts val="0"/>
              </a:spcAft>
              <a:buSzPts val="1400"/>
              <a:buChar char="●"/>
            </a:pPr>
            <a:r>
              <a:rPr lang="en"/>
              <a:t>Note its ip address</a:t>
            </a:r>
            <a:endParaRPr/>
          </a:p>
          <a:p>
            <a:pPr indent="-317500" lvl="0" marL="457200" rtl="0" algn="l">
              <a:lnSpc>
                <a:spcPct val="150000"/>
              </a:lnSpc>
              <a:spcBef>
                <a:spcPts val="1000"/>
              </a:spcBef>
              <a:spcAft>
                <a:spcPts val="0"/>
              </a:spcAft>
              <a:buSzPts val="1400"/>
              <a:buChar char="●"/>
            </a:pPr>
            <a:r>
              <a:rPr lang="en"/>
              <a:t>Open a port for attacker to attack</a:t>
            </a:r>
            <a:endParaRPr/>
          </a:p>
          <a:p>
            <a:pPr indent="-317500" lvl="0" marL="457200" rtl="0" algn="l">
              <a:lnSpc>
                <a:spcPct val="150000"/>
              </a:lnSpc>
              <a:spcBef>
                <a:spcPts val="1000"/>
              </a:spcBef>
              <a:spcAft>
                <a:spcPts val="0"/>
              </a:spcAft>
              <a:buSzPts val="1400"/>
              <a:buChar char="●"/>
            </a:pPr>
            <a:r>
              <a:rPr lang="en"/>
              <a:t>Build socket connection when hacker tries to access port.</a:t>
            </a:r>
            <a:endParaRPr/>
          </a:p>
          <a:p>
            <a:pPr indent="-317500" lvl="0" marL="457200" rtl="0" algn="l">
              <a:lnSpc>
                <a:spcPct val="150000"/>
              </a:lnSpc>
              <a:spcBef>
                <a:spcPts val="1000"/>
              </a:spcBef>
              <a:spcAft>
                <a:spcPts val="0"/>
              </a:spcAft>
              <a:buSzPts val="1400"/>
              <a:buChar char="●"/>
            </a:pPr>
            <a:r>
              <a:rPr lang="en"/>
              <a:t>Fetch attackers info and close port and connection.</a:t>
            </a:r>
            <a:endParaRPr/>
          </a:p>
          <a:p>
            <a:pPr indent="0" lvl="0" marL="0" rtl="0" algn="l">
              <a:lnSpc>
                <a:spcPct val="150000"/>
              </a:lnSpc>
              <a:spcBef>
                <a:spcPts val="1000"/>
              </a:spcBef>
              <a:spcAft>
                <a:spcPts val="1000"/>
              </a:spcAft>
              <a:buNone/>
            </a:pPr>
            <a:r>
              <a:t/>
            </a:r>
            <a:endParaRPr/>
          </a:p>
        </p:txBody>
      </p:sp>
      <p:sp>
        <p:nvSpPr>
          <p:cNvPr id="1394" name="Google Shape;1394;p51"/>
          <p:cNvSpPr/>
          <p:nvPr/>
        </p:nvSpPr>
        <p:spPr>
          <a:xfrm>
            <a:off x="6838327" y="1780500"/>
            <a:ext cx="185941" cy="256670"/>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1"/>
          <p:cNvSpPr/>
          <p:nvPr/>
        </p:nvSpPr>
        <p:spPr>
          <a:xfrm>
            <a:off x="6838327" y="1780500"/>
            <a:ext cx="185941" cy="256670"/>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1"/>
          <p:cNvSpPr/>
          <p:nvPr/>
        </p:nvSpPr>
        <p:spPr>
          <a:xfrm>
            <a:off x="7215920" y="2035702"/>
            <a:ext cx="323359" cy="245320"/>
          </a:xfrm>
          <a:custGeom>
            <a:rect b="b" l="l" r="r" t="t"/>
            <a:pathLst>
              <a:path extrusionOk="0" h="28726" w="37864">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1"/>
          <p:cNvSpPr/>
          <p:nvPr/>
        </p:nvSpPr>
        <p:spPr>
          <a:xfrm>
            <a:off x="6959045" y="1654097"/>
            <a:ext cx="82795" cy="129671"/>
          </a:xfrm>
          <a:custGeom>
            <a:rect b="b" l="l" r="r" t="t"/>
            <a:pathLst>
              <a:path extrusionOk="0" h="15184" w="9695">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8" name="Google Shape;1398;p51"/>
          <p:cNvGrpSpPr/>
          <p:nvPr/>
        </p:nvGrpSpPr>
        <p:grpSpPr>
          <a:xfrm>
            <a:off x="6051866" y="1645112"/>
            <a:ext cx="2560358" cy="1775697"/>
            <a:chOff x="-80975" y="268100"/>
            <a:chExt cx="7462425" cy="5175450"/>
          </a:xfrm>
        </p:grpSpPr>
        <p:sp>
          <p:nvSpPr>
            <p:cNvPr id="1399" name="Google Shape;1399;p51"/>
            <p:cNvSpPr/>
            <p:nvPr/>
          </p:nvSpPr>
          <p:spPr>
            <a:xfrm>
              <a:off x="-80975" y="268100"/>
              <a:ext cx="7314275" cy="4868075"/>
            </a:xfrm>
            <a:custGeom>
              <a:rect b="b" l="l" r="r" t="t"/>
              <a:pathLst>
                <a:path extrusionOk="0" h="194723" w="292571">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1"/>
            <p:cNvSpPr/>
            <p:nvPr/>
          </p:nvSpPr>
          <p:spPr>
            <a:xfrm>
              <a:off x="3119875" y="3591575"/>
              <a:ext cx="4247525" cy="1757475"/>
            </a:xfrm>
            <a:custGeom>
              <a:rect b="b" l="l" r="r" t="t"/>
              <a:pathLst>
                <a:path extrusionOk="0" h="70299" w="169901">
                  <a:moveTo>
                    <a:pt x="0" y="1"/>
                  </a:moveTo>
                  <a:lnTo>
                    <a:pt x="31404" y="70298"/>
                  </a:lnTo>
                  <a:lnTo>
                    <a:pt x="169901" y="61886"/>
                  </a:lnTo>
                  <a:lnTo>
                    <a:pt x="760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1"/>
            <p:cNvSpPr/>
            <p:nvPr/>
          </p:nvSpPr>
          <p:spPr>
            <a:xfrm>
              <a:off x="3104850" y="3579075"/>
              <a:ext cx="4276600" cy="1782500"/>
            </a:xfrm>
            <a:custGeom>
              <a:rect b="b" l="l" r="r" t="t"/>
              <a:pathLst>
                <a:path extrusionOk="0" h="71300" w="171064">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1"/>
            <p:cNvSpPr/>
            <p:nvPr/>
          </p:nvSpPr>
          <p:spPr>
            <a:xfrm>
              <a:off x="3119875" y="3591575"/>
              <a:ext cx="834975" cy="1839450"/>
            </a:xfrm>
            <a:custGeom>
              <a:rect b="b" l="l" r="r" t="t"/>
              <a:pathLst>
                <a:path extrusionOk="0" h="73578" w="33399">
                  <a:moveTo>
                    <a:pt x="0" y="1"/>
                  </a:moveTo>
                  <a:lnTo>
                    <a:pt x="0" y="4686"/>
                  </a:lnTo>
                  <a:lnTo>
                    <a:pt x="23614" y="67529"/>
                  </a:lnTo>
                  <a:lnTo>
                    <a:pt x="33399" y="73577"/>
                  </a:lnTo>
                  <a:lnTo>
                    <a:pt x="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1"/>
            <p:cNvSpPr/>
            <p:nvPr/>
          </p:nvSpPr>
          <p:spPr>
            <a:xfrm>
              <a:off x="3107450" y="3579100"/>
              <a:ext cx="862650" cy="1864450"/>
            </a:xfrm>
            <a:custGeom>
              <a:rect b="b" l="l" r="r" t="t"/>
              <a:pathLst>
                <a:path extrusionOk="0" h="74578" w="34506">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1"/>
            <p:cNvSpPr/>
            <p:nvPr/>
          </p:nvSpPr>
          <p:spPr>
            <a:xfrm>
              <a:off x="3476500" y="3664075"/>
              <a:ext cx="1539950" cy="1177350"/>
            </a:xfrm>
            <a:custGeom>
              <a:rect b="b" l="l" r="r" t="t"/>
              <a:pathLst>
                <a:path extrusionOk="0" h="47094" w="61598">
                  <a:moveTo>
                    <a:pt x="29236" y="1"/>
                  </a:moveTo>
                  <a:lnTo>
                    <a:pt x="0" y="4691"/>
                  </a:lnTo>
                  <a:lnTo>
                    <a:pt x="22321" y="47094"/>
                  </a:lnTo>
                  <a:lnTo>
                    <a:pt x="61598" y="37941"/>
                  </a:lnTo>
                  <a:lnTo>
                    <a:pt x="292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1"/>
            <p:cNvSpPr/>
            <p:nvPr/>
          </p:nvSpPr>
          <p:spPr>
            <a:xfrm>
              <a:off x="3461475" y="3651625"/>
              <a:ext cx="1570550" cy="1202225"/>
            </a:xfrm>
            <a:custGeom>
              <a:rect b="b" l="l" r="r" t="t"/>
              <a:pathLst>
                <a:path extrusionOk="0" h="48089" w="62822">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1"/>
            <p:cNvSpPr/>
            <p:nvPr/>
          </p:nvSpPr>
          <p:spPr>
            <a:xfrm>
              <a:off x="4034500" y="4612575"/>
              <a:ext cx="981950" cy="256725"/>
            </a:xfrm>
            <a:custGeom>
              <a:rect b="b" l="l" r="r" t="t"/>
              <a:pathLst>
                <a:path extrusionOk="0" h="10269" w="39278">
                  <a:moveTo>
                    <a:pt x="39278" y="1"/>
                  </a:moveTo>
                  <a:lnTo>
                    <a:pt x="1" y="9154"/>
                  </a:lnTo>
                  <a:lnTo>
                    <a:pt x="1" y="10269"/>
                  </a:lnTo>
                  <a:lnTo>
                    <a:pt x="38607" y="2457"/>
                  </a:lnTo>
                  <a:lnTo>
                    <a:pt x="392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1"/>
            <p:cNvSpPr/>
            <p:nvPr/>
          </p:nvSpPr>
          <p:spPr>
            <a:xfrm>
              <a:off x="4021875" y="4600050"/>
              <a:ext cx="1008800" cy="281775"/>
            </a:xfrm>
            <a:custGeom>
              <a:rect b="b" l="l" r="r" t="t"/>
              <a:pathLst>
                <a:path extrusionOk="0" h="11271" w="40352">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1"/>
            <p:cNvSpPr/>
            <p:nvPr/>
          </p:nvSpPr>
          <p:spPr>
            <a:xfrm>
              <a:off x="4176900" y="3978375"/>
              <a:ext cx="146775" cy="88075"/>
            </a:xfrm>
            <a:custGeom>
              <a:rect b="b" l="l" r="r" t="t"/>
              <a:pathLst>
                <a:path extrusionOk="0" h="3523" w="5871">
                  <a:moveTo>
                    <a:pt x="4111" y="0"/>
                  </a:moveTo>
                  <a:lnTo>
                    <a:pt x="1" y="1084"/>
                  </a:lnTo>
                  <a:lnTo>
                    <a:pt x="1651" y="3523"/>
                  </a:lnTo>
                  <a:lnTo>
                    <a:pt x="5870" y="2382"/>
                  </a:lnTo>
                  <a:lnTo>
                    <a:pt x="411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1"/>
            <p:cNvSpPr/>
            <p:nvPr/>
          </p:nvSpPr>
          <p:spPr>
            <a:xfrm>
              <a:off x="4405725" y="4311375"/>
              <a:ext cx="169625" cy="101575"/>
            </a:xfrm>
            <a:custGeom>
              <a:rect b="b" l="l" r="r" t="t"/>
              <a:pathLst>
                <a:path extrusionOk="0" h="4063" w="6785">
                  <a:moveTo>
                    <a:pt x="4782" y="0"/>
                  </a:moveTo>
                  <a:lnTo>
                    <a:pt x="1" y="1293"/>
                  </a:lnTo>
                  <a:lnTo>
                    <a:pt x="1869" y="4063"/>
                  </a:lnTo>
                  <a:lnTo>
                    <a:pt x="6785" y="2717"/>
                  </a:lnTo>
                  <a:lnTo>
                    <a:pt x="4782"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1"/>
            <p:cNvSpPr/>
            <p:nvPr/>
          </p:nvSpPr>
          <p:spPr>
            <a:xfrm>
              <a:off x="4090900" y="3856225"/>
              <a:ext cx="129900" cy="67400"/>
            </a:xfrm>
            <a:custGeom>
              <a:rect b="b" l="l" r="r" t="t"/>
              <a:pathLst>
                <a:path extrusionOk="0" h="2696" w="5196">
                  <a:moveTo>
                    <a:pt x="3950" y="0"/>
                  </a:moveTo>
                  <a:lnTo>
                    <a:pt x="1" y="876"/>
                  </a:lnTo>
                  <a:lnTo>
                    <a:pt x="1229" y="2696"/>
                  </a:lnTo>
                  <a:lnTo>
                    <a:pt x="5195" y="1686"/>
                  </a:lnTo>
                  <a:lnTo>
                    <a:pt x="395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1"/>
            <p:cNvSpPr/>
            <p:nvPr/>
          </p:nvSpPr>
          <p:spPr>
            <a:xfrm>
              <a:off x="4281625" y="4130000"/>
              <a:ext cx="172450" cy="114225"/>
            </a:xfrm>
            <a:custGeom>
              <a:rect b="b" l="l" r="r" t="t"/>
              <a:pathLst>
                <a:path extrusionOk="0" h="4569" w="6898">
                  <a:moveTo>
                    <a:pt x="4394" y="1"/>
                  </a:moveTo>
                  <a:lnTo>
                    <a:pt x="1" y="1211"/>
                  </a:lnTo>
                  <a:lnTo>
                    <a:pt x="2269" y="4569"/>
                  </a:lnTo>
                  <a:lnTo>
                    <a:pt x="6898" y="3389"/>
                  </a:lnTo>
                  <a:lnTo>
                    <a:pt x="439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1"/>
            <p:cNvSpPr/>
            <p:nvPr/>
          </p:nvSpPr>
          <p:spPr>
            <a:xfrm>
              <a:off x="4482250" y="4199575"/>
              <a:ext cx="150700" cy="92650"/>
            </a:xfrm>
            <a:custGeom>
              <a:rect b="b" l="l" r="r" t="t"/>
              <a:pathLst>
                <a:path extrusionOk="0" h="3706" w="6028">
                  <a:moveTo>
                    <a:pt x="3968" y="0"/>
                  </a:moveTo>
                  <a:lnTo>
                    <a:pt x="1" y="1010"/>
                  </a:lnTo>
                  <a:lnTo>
                    <a:pt x="1986" y="3706"/>
                  </a:lnTo>
                  <a:lnTo>
                    <a:pt x="6027" y="2613"/>
                  </a:lnTo>
                  <a:lnTo>
                    <a:pt x="396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1"/>
            <p:cNvSpPr/>
            <p:nvPr/>
          </p:nvSpPr>
          <p:spPr>
            <a:xfrm>
              <a:off x="4348350" y="4229300"/>
              <a:ext cx="166250" cy="99825"/>
            </a:xfrm>
            <a:custGeom>
              <a:rect b="b" l="l" r="r" t="t"/>
              <a:pathLst>
                <a:path extrusionOk="0" h="3993" w="6650">
                  <a:moveTo>
                    <a:pt x="4656" y="0"/>
                  </a:moveTo>
                  <a:lnTo>
                    <a:pt x="1" y="1184"/>
                  </a:lnTo>
                  <a:lnTo>
                    <a:pt x="1895" y="3993"/>
                  </a:lnTo>
                  <a:lnTo>
                    <a:pt x="6650" y="2704"/>
                  </a:lnTo>
                  <a:lnTo>
                    <a:pt x="4656"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1"/>
            <p:cNvSpPr/>
            <p:nvPr/>
          </p:nvSpPr>
          <p:spPr>
            <a:xfrm>
              <a:off x="3978775" y="3882025"/>
              <a:ext cx="125650" cy="70250"/>
            </a:xfrm>
            <a:custGeom>
              <a:rect b="b" l="l" r="r" t="t"/>
              <a:pathLst>
                <a:path extrusionOk="0" h="2810" w="5026">
                  <a:moveTo>
                    <a:pt x="3780" y="0"/>
                  </a:moveTo>
                  <a:lnTo>
                    <a:pt x="1" y="832"/>
                  </a:lnTo>
                  <a:lnTo>
                    <a:pt x="1224" y="2809"/>
                  </a:lnTo>
                  <a:lnTo>
                    <a:pt x="5026" y="1838"/>
                  </a:lnTo>
                  <a:lnTo>
                    <a:pt x="378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1"/>
            <p:cNvSpPr/>
            <p:nvPr/>
          </p:nvSpPr>
          <p:spPr>
            <a:xfrm>
              <a:off x="4228075" y="4052400"/>
              <a:ext cx="152850" cy="93300"/>
            </a:xfrm>
            <a:custGeom>
              <a:rect b="b" l="l" r="r" t="t"/>
              <a:pathLst>
                <a:path extrusionOk="0" h="3732" w="6114">
                  <a:moveTo>
                    <a:pt x="4250" y="0"/>
                  </a:moveTo>
                  <a:lnTo>
                    <a:pt x="0" y="1150"/>
                  </a:lnTo>
                  <a:lnTo>
                    <a:pt x="1746" y="3732"/>
                  </a:lnTo>
                  <a:lnTo>
                    <a:pt x="6114" y="2526"/>
                  </a:lnTo>
                  <a:lnTo>
                    <a:pt x="425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1"/>
            <p:cNvSpPr/>
            <p:nvPr/>
          </p:nvSpPr>
          <p:spPr>
            <a:xfrm>
              <a:off x="4131625" y="3912950"/>
              <a:ext cx="137400" cy="77850"/>
            </a:xfrm>
            <a:custGeom>
              <a:rect b="b" l="l" r="r" t="t"/>
              <a:pathLst>
                <a:path extrusionOk="0" h="3114" w="5496">
                  <a:moveTo>
                    <a:pt x="3993" y="0"/>
                  </a:moveTo>
                  <a:lnTo>
                    <a:pt x="0" y="1015"/>
                  </a:lnTo>
                  <a:lnTo>
                    <a:pt x="1415" y="3114"/>
                  </a:lnTo>
                  <a:lnTo>
                    <a:pt x="5495" y="2034"/>
                  </a:lnTo>
                  <a:lnTo>
                    <a:pt x="399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1"/>
            <p:cNvSpPr/>
            <p:nvPr/>
          </p:nvSpPr>
          <p:spPr>
            <a:xfrm>
              <a:off x="3773675" y="4000675"/>
              <a:ext cx="143725" cy="85600"/>
            </a:xfrm>
            <a:custGeom>
              <a:rect b="b" l="l" r="r" t="t"/>
              <a:pathLst>
                <a:path extrusionOk="0" h="3424" w="5749">
                  <a:moveTo>
                    <a:pt x="4512" y="1"/>
                  </a:moveTo>
                  <a:lnTo>
                    <a:pt x="1" y="1150"/>
                  </a:lnTo>
                  <a:lnTo>
                    <a:pt x="1259" y="3423"/>
                  </a:lnTo>
                  <a:lnTo>
                    <a:pt x="5749" y="2239"/>
                  </a:lnTo>
                  <a:lnTo>
                    <a:pt x="451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1"/>
            <p:cNvSpPr/>
            <p:nvPr/>
          </p:nvSpPr>
          <p:spPr>
            <a:xfrm>
              <a:off x="3720550" y="4105850"/>
              <a:ext cx="112275" cy="85700"/>
            </a:xfrm>
            <a:custGeom>
              <a:rect b="b" l="l" r="r" t="t"/>
              <a:pathLst>
                <a:path extrusionOk="0" h="3428" w="4491">
                  <a:moveTo>
                    <a:pt x="3053" y="0"/>
                  </a:moveTo>
                  <a:lnTo>
                    <a:pt x="1" y="806"/>
                  </a:lnTo>
                  <a:lnTo>
                    <a:pt x="1390" y="3427"/>
                  </a:lnTo>
                  <a:lnTo>
                    <a:pt x="4490" y="2591"/>
                  </a:lnTo>
                  <a:lnTo>
                    <a:pt x="305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1"/>
            <p:cNvSpPr/>
            <p:nvPr/>
          </p:nvSpPr>
          <p:spPr>
            <a:xfrm>
              <a:off x="3945250" y="3829775"/>
              <a:ext cx="118025" cy="58050"/>
            </a:xfrm>
            <a:custGeom>
              <a:rect b="b" l="l" r="r" t="t"/>
              <a:pathLst>
                <a:path extrusionOk="0" h="2322" w="4721">
                  <a:moveTo>
                    <a:pt x="3710" y="0"/>
                  </a:moveTo>
                  <a:lnTo>
                    <a:pt x="0" y="762"/>
                  </a:lnTo>
                  <a:lnTo>
                    <a:pt x="967" y="2321"/>
                  </a:lnTo>
                  <a:lnTo>
                    <a:pt x="4721" y="1494"/>
                  </a:lnTo>
                  <a:lnTo>
                    <a:pt x="371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1"/>
            <p:cNvSpPr/>
            <p:nvPr/>
          </p:nvSpPr>
          <p:spPr>
            <a:xfrm>
              <a:off x="3733525" y="3931775"/>
              <a:ext cx="144575" cy="82550"/>
            </a:xfrm>
            <a:custGeom>
              <a:rect b="b" l="l" r="r" t="t"/>
              <a:pathLst>
                <a:path extrusionOk="0" h="3302" w="5783">
                  <a:moveTo>
                    <a:pt x="4590" y="0"/>
                  </a:moveTo>
                  <a:lnTo>
                    <a:pt x="0" y="1011"/>
                  </a:lnTo>
                  <a:lnTo>
                    <a:pt x="1272" y="3301"/>
                  </a:lnTo>
                  <a:lnTo>
                    <a:pt x="5783" y="2152"/>
                  </a:lnTo>
                  <a:lnTo>
                    <a:pt x="459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1"/>
            <p:cNvSpPr/>
            <p:nvPr/>
          </p:nvSpPr>
          <p:spPr>
            <a:xfrm>
              <a:off x="3834000" y="3852300"/>
              <a:ext cx="118125" cy="60450"/>
            </a:xfrm>
            <a:custGeom>
              <a:rect b="b" l="l" r="r" t="t"/>
              <a:pathLst>
                <a:path extrusionOk="0" h="2418" w="4725">
                  <a:moveTo>
                    <a:pt x="3754" y="1"/>
                  </a:moveTo>
                  <a:lnTo>
                    <a:pt x="0" y="767"/>
                  </a:lnTo>
                  <a:lnTo>
                    <a:pt x="915" y="2417"/>
                  </a:lnTo>
                  <a:lnTo>
                    <a:pt x="4725" y="1573"/>
                  </a:lnTo>
                  <a:lnTo>
                    <a:pt x="375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1"/>
            <p:cNvSpPr/>
            <p:nvPr/>
          </p:nvSpPr>
          <p:spPr>
            <a:xfrm>
              <a:off x="3641950" y="3960850"/>
              <a:ext cx="106500" cy="76750"/>
            </a:xfrm>
            <a:custGeom>
              <a:rect b="b" l="l" r="r" t="t"/>
              <a:pathLst>
                <a:path extrusionOk="0" h="3070" w="4260">
                  <a:moveTo>
                    <a:pt x="2984" y="0"/>
                  </a:moveTo>
                  <a:lnTo>
                    <a:pt x="1" y="662"/>
                  </a:lnTo>
                  <a:lnTo>
                    <a:pt x="1272" y="3070"/>
                  </a:lnTo>
                  <a:lnTo>
                    <a:pt x="4260" y="2308"/>
                  </a:lnTo>
                  <a:lnTo>
                    <a:pt x="298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1"/>
            <p:cNvSpPr/>
            <p:nvPr/>
          </p:nvSpPr>
          <p:spPr>
            <a:xfrm>
              <a:off x="3701175" y="3875050"/>
              <a:ext cx="138600" cy="66775"/>
            </a:xfrm>
            <a:custGeom>
              <a:rect b="b" l="l" r="r" t="t"/>
              <a:pathLst>
                <a:path extrusionOk="0" h="2671" w="5544">
                  <a:moveTo>
                    <a:pt x="4625" y="1"/>
                  </a:moveTo>
                  <a:lnTo>
                    <a:pt x="1" y="946"/>
                  </a:lnTo>
                  <a:lnTo>
                    <a:pt x="959" y="2670"/>
                  </a:lnTo>
                  <a:lnTo>
                    <a:pt x="5544" y="1655"/>
                  </a:lnTo>
                  <a:lnTo>
                    <a:pt x="4625"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1"/>
            <p:cNvSpPr/>
            <p:nvPr/>
          </p:nvSpPr>
          <p:spPr>
            <a:xfrm>
              <a:off x="4061300" y="4009925"/>
              <a:ext cx="139800" cy="88550"/>
            </a:xfrm>
            <a:custGeom>
              <a:rect b="b" l="l" r="r" t="t"/>
              <a:pathLst>
                <a:path extrusionOk="0" h="3542" w="5592">
                  <a:moveTo>
                    <a:pt x="3941" y="1"/>
                  </a:moveTo>
                  <a:lnTo>
                    <a:pt x="0" y="1042"/>
                  </a:lnTo>
                  <a:lnTo>
                    <a:pt x="1546" y="3541"/>
                  </a:lnTo>
                  <a:lnTo>
                    <a:pt x="5591" y="2444"/>
                  </a:lnTo>
                  <a:lnTo>
                    <a:pt x="394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1"/>
            <p:cNvSpPr/>
            <p:nvPr/>
          </p:nvSpPr>
          <p:spPr>
            <a:xfrm>
              <a:off x="4159150" y="4164950"/>
              <a:ext cx="162025" cy="111825"/>
            </a:xfrm>
            <a:custGeom>
              <a:rect b="b" l="l" r="r" t="t"/>
              <a:pathLst>
                <a:path extrusionOk="0" h="4473" w="6481">
                  <a:moveTo>
                    <a:pt x="4220" y="1"/>
                  </a:moveTo>
                  <a:lnTo>
                    <a:pt x="1" y="1163"/>
                  </a:lnTo>
                  <a:lnTo>
                    <a:pt x="2052" y="4473"/>
                  </a:lnTo>
                  <a:lnTo>
                    <a:pt x="6480" y="3345"/>
                  </a:lnTo>
                  <a:lnTo>
                    <a:pt x="422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1"/>
            <p:cNvSpPr/>
            <p:nvPr/>
          </p:nvSpPr>
          <p:spPr>
            <a:xfrm>
              <a:off x="3865225" y="3906725"/>
              <a:ext cx="127075" cy="74600"/>
            </a:xfrm>
            <a:custGeom>
              <a:rect b="b" l="l" r="r" t="t"/>
              <a:pathLst>
                <a:path extrusionOk="0" h="2984" w="5083">
                  <a:moveTo>
                    <a:pt x="3850" y="1"/>
                  </a:moveTo>
                  <a:lnTo>
                    <a:pt x="1" y="850"/>
                  </a:lnTo>
                  <a:lnTo>
                    <a:pt x="1185" y="2984"/>
                  </a:lnTo>
                  <a:lnTo>
                    <a:pt x="5082" y="1991"/>
                  </a:lnTo>
                  <a:lnTo>
                    <a:pt x="385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1"/>
            <p:cNvSpPr/>
            <p:nvPr/>
          </p:nvSpPr>
          <p:spPr>
            <a:xfrm>
              <a:off x="3807875" y="4269025"/>
              <a:ext cx="123125" cy="99625"/>
            </a:xfrm>
            <a:custGeom>
              <a:rect b="b" l="l" r="r" t="t"/>
              <a:pathLst>
                <a:path extrusionOk="0" h="3985" w="4925">
                  <a:moveTo>
                    <a:pt x="3179" y="0"/>
                  </a:moveTo>
                  <a:lnTo>
                    <a:pt x="0" y="876"/>
                  </a:lnTo>
                  <a:lnTo>
                    <a:pt x="1650" y="3985"/>
                  </a:lnTo>
                  <a:lnTo>
                    <a:pt x="4925" y="3153"/>
                  </a:lnTo>
                  <a:lnTo>
                    <a:pt x="317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1"/>
            <p:cNvSpPr/>
            <p:nvPr/>
          </p:nvSpPr>
          <p:spPr>
            <a:xfrm>
              <a:off x="4109075" y="4085700"/>
              <a:ext cx="145675" cy="93525"/>
            </a:xfrm>
            <a:custGeom>
              <a:rect b="b" l="l" r="r" t="t"/>
              <a:pathLst>
                <a:path extrusionOk="0" h="3741" w="5827">
                  <a:moveTo>
                    <a:pt x="4077" y="1"/>
                  </a:moveTo>
                  <a:lnTo>
                    <a:pt x="1" y="1102"/>
                  </a:lnTo>
                  <a:lnTo>
                    <a:pt x="1638" y="3741"/>
                  </a:lnTo>
                  <a:lnTo>
                    <a:pt x="5827" y="2587"/>
                  </a:lnTo>
                  <a:lnTo>
                    <a:pt x="407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1"/>
            <p:cNvSpPr/>
            <p:nvPr/>
          </p:nvSpPr>
          <p:spPr>
            <a:xfrm>
              <a:off x="3903225" y="3971400"/>
              <a:ext cx="131975" cy="80900"/>
            </a:xfrm>
            <a:custGeom>
              <a:rect b="b" l="l" r="r" t="t"/>
              <a:pathLst>
                <a:path extrusionOk="0" h="3236" w="5279">
                  <a:moveTo>
                    <a:pt x="3933" y="0"/>
                  </a:moveTo>
                  <a:lnTo>
                    <a:pt x="1" y="1002"/>
                  </a:lnTo>
                  <a:lnTo>
                    <a:pt x="1237" y="3236"/>
                  </a:lnTo>
                  <a:lnTo>
                    <a:pt x="5278" y="2169"/>
                  </a:lnTo>
                  <a:lnTo>
                    <a:pt x="393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1"/>
            <p:cNvSpPr/>
            <p:nvPr/>
          </p:nvSpPr>
          <p:spPr>
            <a:xfrm>
              <a:off x="4107350" y="4602575"/>
              <a:ext cx="152975" cy="101150"/>
            </a:xfrm>
            <a:custGeom>
              <a:rect b="b" l="l" r="r" t="t"/>
              <a:pathLst>
                <a:path extrusionOk="0" h="4046" w="6119">
                  <a:moveTo>
                    <a:pt x="4498" y="0"/>
                  </a:moveTo>
                  <a:lnTo>
                    <a:pt x="0" y="1145"/>
                  </a:lnTo>
                  <a:lnTo>
                    <a:pt x="1607" y="4046"/>
                  </a:lnTo>
                  <a:lnTo>
                    <a:pt x="6118" y="2926"/>
                  </a:lnTo>
                  <a:lnTo>
                    <a:pt x="449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1"/>
            <p:cNvSpPr/>
            <p:nvPr/>
          </p:nvSpPr>
          <p:spPr>
            <a:xfrm>
              <a:off x="3995425" y="3721250"/>
              <a:ext cx="146550" cy="89925"/>
            </a:xfrm>
            <a:custGeom>
              <a:rect b="b" l="l" r="r" t="t"/>
              <a:pathLst>
                <a:path extrusionOk="0" h="3597" w="5862">
                  <a:moveTo>
                    <a:pt x="3789" y="0"/>
                  </a:moveTo>
                  <a:lnTo>
                    <a:pt x="1" y="627"/>
                  </a:lnTo>
                  <a:lnTo>
                    <a:pt x="2008" y="3597"/>
                  </a:lnTo>
                  <a:lnTo>
                    <a:pt x="5862" y="2809"/>
                  </a:lnTo>
                  <a:lnTo>
                    <a:pt x="378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1"/>
            <p:cNvSpPr/>
            <p:nvPr/>
          </p:nvSpPr>
          <p:spPr>
            <a:xfrm>
              <a:off x="3643700" y="3775450"/>
              <a:ext cx="164625" cy="107900"/>
            </a:xfrm>
            <a:custGeom>
              <a:rect b="b" l="l" r="r" t="t"/>
              <a:pathLst>
                <a:path extrusionOk="0" h="4316" w="6585">
                  <a:moveTo>
                    <a:pt x="4721" y="1"/>
                  </a:moveTo>
                  <a:lnTo>
                    <a:pt x="1" y="780"/>
                  </a:lnTo>
                  <a:lnTo>
                    <a:pt x="1960" y="4316"/>
                  </a:lnTo>
                  <a:lnTo>
                    <a:pt x="6585" y="3371"/>
                  </a:lnTo>
                  <a:lnTo>
                    <a:pt x="472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1"/>
            <p:cNvSpPr/>
            <p:nvPr/>
          </p:nvSpPr>
          <p:spPr>
            <a:xfrm>
              <a:off x="3813525" y="4071775"/>
              <a:ext cx="147750" cy="94400"/>
            </a:xfrm>
            <a:custGeom>
              <a:rect b="b" l="l" r="r" t="t"/>
              <a:pathLst>
                <a:path extrusionOk="0" h="3776" w="5910">
                  <a:moveTo>
                    <a:pt x="4490" y="0"/>
                  </a:moveTo>
                  <a:lnTo>
                    <a:pt x="1" y="1185"/>
                  </a:lnTo>
                  <a:lnTo>
                    <a:pt x="1437" y="3775"/>
                  </a:lnTo>
                  <a:lnTo>
                    <a:pt x="5909" y="2565"/>
                  </a:lnTo>
                  <a:lnTo>
                    <a:pt x="449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1"/>
            <p:cNvSpPr/>
            <p:nvPr/>
          </p:nvSpPr>
          <p:spPr>
            <a:xfrm>
              <a:off x="4085575" y="4296025"/>
              <a:ext cx="162325" cy="105625"/>
            </a:xfrm>
            <a:custGeom>
              <a:rect b="b" l="l" r="r" t="t"/>
              <a:pathLst>
                <a:path extrusionOk="0" h="4225" w="6493">
                  <a:moveTo>
                    <a:pt x="4681" y="0"/>
                  </a:moveTo>
                  <a:lnTo>
                    <a:pt x="0" y="1189"/>
                  </a:lnTo>
                  <a:lnTo>
                    <a:pt x="1681" y="4224"/>
                  </a:lnTo>
                  <a:lnTo>
                    <a:pt x="6493" y="2922"/>
                  </a:lnTo>
                  <a:lnTo>
                    <a:pt x="468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1"/>
            <p:cNvSpPr/>
            <p:nvPr/>
          </p:nvSpPr>
          <p:spPr>
            <a:xfrm>
              <a:off x="4032000" y="4198700"/>
              <a:ext cx="161475" cy="111925"/>
            </a:xfrm>
            <a:custGeom>
              <a:rect b="b" l="l" r="r" t="t"/>
              <a:pathLst>
                <a:path extrusionOk="0" h="4477" w="6459">
                  <a:moveTo>
                    <a:pt x="4416" y="0"/>
                  </a:moveTo>
                  <a:lnTo>
                    <a:pt x="1" y="1215"/>
                  </a:lnTo>
                  <a:lnTo>
                    <a:pt x="1808" y="4477"/>
                  </a:lnTo>
                  <a:lnTo>
                    <a:pt x="6458" y="3297"/>
                  </a:lnTo>
                  <a:lnTo>
                    <a:pt x="4416"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1"/>
            <p:cNvSpPr/>
            <p:nvPr/>
          </p:nvSpPr>
          <p:spPr>
            <a:xfrm>
              <a:off x="4219675" y="4263250"/>
              <a:ext cx="159075" cy="101275"/>
            </a:xfrm>
            <a:custGeom>
              <a:rect b="b" l="l" r="r" t="t"/>
              <a:pathLst>
                <a:path extrusionOk="0" h="4051" w="6363">
                  <a:moveTo>
                    <a:pt x="4455" y="1"/>
                  </a:moveTo>
                  <a:lnTo>
                    <a:pt x="1" y="1137"/>
                  </a:lnTo>
                  <a:lnTo>
                    <a:pt x="1804" y="4050"/>
                  </a:lnTo>
                  <a:lnTo>
                    <a:pt x="6363" y="2818"/>
                  </a:lnTo>
                  <a:lnTo>
                    <a:pt x="4455"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1"/>
            <p:cNvSpPr/>
            <p:nvPr/>
          </p:nvSpPr>
          <p:spPr>
            <a:xfrm>
              <a:off x="3942425" y="4040425"/>
              <a:ext cx="140675" cy="91025"/>
            </a:xfrm>
            <a:custGeom>
              <a:rect b="b" l="l" r="r" t="t"/>
              <a:pathLst>
                <a:path extrusionOk="0" h="3641" w="5627">
                  <a:moveTo>
                    <a:pt x="4076" y="0"/>
                  </a:moveTo>
                  <a:lnTo>
                    <a:pt x="0" y="1076"/>
                  </a:lnTo>
                  <a:lnTo>
                    <a:pt x="1420" y="3640"/>
                  </a:lnTo>
                  <a:lnTo>
                    <a:pt x="5626" y="2504"/>
                  </a:lnTo>
                  <a:lnTo>
                    <a:pt x="4076"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1"/>
            <p:cNvSpPr/>
            <p:nvPr/>
          </p:nvSpPr>
          <p:spPr>
            <a:xfrm>
              <a:off x="4018625" y="3942775"/>
              <a:ext cx="131300" cy="78400"/>
            </a:xfrm>
            <a:custGeom>
              <a:rect b="b" l="l" r="r" t="t"/>
              <a:pathLst>
                <a:path extrusionOk="0" h="3136" w="5252">
                  <a:moveTo>
                    <a:pt x="3828" y="0"/>
                  </a:moveTo>
                  <a:lnTo>
                    <a:pt x="0" y="971"/>
                  </a:lnTo>
                  <a:lnTo>
                    <a:pt x="1337" y="3135"/>
                  </a:lnTo>
                  <a:lnTo>
                    <a:pt x="5252" y="2099"/>
                  </a:lnTo>
                  <a:lnTo>
                    <a:pt x="38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1"/>
            <p:cNvSpPr/>
            <p:nvPr/>
          </p:nvSpPr>
          <p:spPr>
            <a:xfrm>
              <a:off x="3986275" y="4117825"/>
              <a:ext cx="146900" cy="96250"/>
            </a:xfrm>
            <a:custGeom>
              <a:rect b="b" l="l" r="r" t="t"/>
              <a:pathLst>
                <a:path extrusionOk="0" h="3850" w="5876">
                  <a:moveTo>
                    <a:pt x="4242" y="0"/>
                  </a:moveTo>
                  <a:lnTo>
                    <a:pt x="1" y="1145"/>
                  </a:lnTo>
                  <a:lnTo>
                    <a:pt x="1499" y="3849"/>
                  </a:lnTo>
                  <a:lnTo>
                    <a:pt x="5875" y="2643"/>
                  </a:lnTo>
                  <a:lnTo>
                    <a:pt x="4242"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1"/>
            <p:cNvSpPr/>
            <p:nvPr/>
          </p:nvSpPr>
          <p:spPr>
            <a:xfrm>
              <a:off x="4274000" y="4348375"/>
              <a:ext cx="161350" cy="101500"/>
            </a:xfrm>
            <a:custGeom>
              <a:rect b="b" l="l" r="r" t="t"/>
              <a:pathLst>
                <a:path extrusionOk="0" h="4060" w="6454">
                  <a:moveTo>
                    <a:pt x="4586" y="1"/>
                  </a:moveTo>
                  <a:lnTo>
                    <a:pt x="1" y="1242"/>
                  </a:lnTo>
                  <a:lnTo>
                    <a:pt x="1747" y="4059"/>
                  </a:lnTo>
                  <a:lnTo>
                    <a:pt x="6454" y="2770"/>
                  </a:lnTo>
                  <a:lnTo>
                    <a:pt x="4586"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1"/>
            <p:cNvSpPr/>
            <p:nvPr/>
          </p:nvSpPr>
          <p:spPr>
            <a:xfrm>
              <a:off x="4184200" y="4469225"/>
              <a:ext cx="175600" cy="114000"/>
            </a:xfrm>
            <a:custGeom>
              <a:rect b="b" l="l" r="r" t="t"/>
              <a:pathLst>
                <a:path extrusionOk="0" h="4560" w="7024">
                  <a:moveTo>
                    <a:pt x="5034" y="0"/>
                  </a:moveTo>
                  <a:lnTo>
                    <a:pt x="0" y="1380"/>
                  </a:lnTo>
                  <a:lnTo>
                    <a:pt x="1760" y="4559"/>
                  </a:lnTo>
                  <a:lnTo>
                    <a:pt x="7024" y="3214"/>
                  </a:lnTo>
                  <a:lnTo>
                    <a:pt x="503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1"/>
            <p:cNvSpPr/>
            <p:nvPr/>
          </p:nvSpPr>
          <p:spPr>
            <a:xfrm>
              <a:off x="3857175" y="4362975"/>
              <a:ext cx="125425" cy="100500"/>
            </a:xfrm>
            <a:custGeom>
              <a:rect b="b" l="l" r="r" t="t"/>
              <a:pathLst>
                <a:path extrusionOk="0" h="4020" w="5017">
                  <a:moveTo>
                    <a:pt x="3288" y="0"/>
                  </a:moveTo>
                  <a:lnTo>
                    <a:pt x="1" y="836"/>
                  </a:lnTo>
                  <a:lnTo>
                    <a:pt x="1686" y="4019"/>
                  </a:lnTo>
                  <a:lnTo>
                    <a:pt x="5017" y="3118"/>
                  </a:lnTo>
                  <a:lnTo>
                    <a:pt x="328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1"/>
            <p:cNvSpPr/>
            <p:nvPr/>
          </p:nvSpPr>
          <p:spPr>
            <a:xfrm>
              <a:off x="3763350" y="4185625"/>
              <a:ext cx="115625" cy="90175"/>
            </a:xfrm>
            <a:custGeom>
              <a:rect b="b" l="l" r="r" t="t"/>
              <a:pathLst>
                <a:path extrusionOk="0" h="3607" w="4625">
                  <a:moveTo>
                    <a:pt x="3114" y="1"/>
                  </a:moveTo>
                  <a:lnTo>
                    <a:pt x="0" y="846"/>
                  </a:lnTo>
                  <a:lnTo>
                    <a:pt x="1463" y="3606"/>
                  </a:lnTo>
                  <a:lnTo>
                    <a:pt x="4625" y="2731"/>
                  </a:lnTo>
                  <a:lnTo>
                    <a:pt x="311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1"/>
            <p:cNvSpPr/>
            <p:nvPr/>
          </p:nvSpPr>
          <p:spPr>
            <a:xfrm>
              <a:off x="4056075" y="4508175"/>
              <a:ext cx="155350" cy="107925"/>
            </a:xfrm>
            <a:custGeom>
              <a:rect b="b" l="l" r="r" t="t"/>
              <a:pathLst>
                <a:path extrusionOk="0" h="4317" w="6214">
                  <a:moveTo>
                    <a:pt x="4459" y="1"/>
                  </a:moveTo>
                  <a:lnTo>
                    <a:pt x="0" y="1225"/>
                  </a:lnTo>
                  <a:lnTo>
                    <a:pt x="1716" y="4316"/>
                  </a:lnTo>
                  <a:lnTo>
                    <a:pt x="6214" y="3171"/>
                  </a:lnTo>
                  <a:lnTo>
                    <a:pt x="445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1"/>
            <p:cNvSpPr/>
            <p:nvPr/>
          </p:nvSpPr>
          <p:spPr>
            <a:xfrm>
              <a:off x="3857825" y="4150900"/>
              <a:ext cx="149275" cy="98450"/>
            </a:xfrm>
            <a:custGeom>
              <a:rect b="b" l="l" r="r" t="t"/>
              <a:pathLst>
                <a:path extrusionOk="0" h="3938" w="5971">
                  <a:moveTo>
                    <a:pt x="4473" y="1"/>
                  </a:moveTo>
                  <a:lnTo>
                    <a:pt x="1" y="1211"/>
                  </a:lnTo>
                  <a:lnTo>
                    <a:pt x="1512" y="3937"/>
                  </a:lnTo>
                  <a:lnTo>
                    <a:pt x="5971" y="2709"/>
                  </a:lnTo>
                  <a:lnTo>
                    <a:pt x="4473"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1"/>
            <p:cNvSpPr/>
            <p:nvPr/>
          </p:nvSpPr>
          <p:spPr>
            <a:xfrm>
              <a:off x="4055750" y="3806375"/>
              <a:ext cx="123025" cy="56850"/>
            </a:xfrm>
            <a:custGeom>
              <a:rect b="b" l="l" r="r" t="t"/>
              <a:pathLst>
                <a:path extrusionOk="0" h="2274" w="4921">
                  <a:moveTo>
                    <a:pt x="3884" y="0"/>
                  </a:moveTo>
                  <a:lnTo>
                    <a:pt x="0" y="793"/>
                  </a:lnTo>
                  <a:lnTo>
                    <a:pt x="1002" y="2273"/>
                  </a:lnTo>
                  <a:lnTo>
                    <a:pt x="4921" y="1407"/>
                  </a:lnTo>
                  <a:lnTo>
                    <a:pt x="388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1"/>
            <p:cNvSpPr/>
            <p:nvPr/>
          </p:nvSpPr>
          <p:spPr>
            <a:xfrm>
              <a:off x="3610075" y="3902175"/>
              <a:ext cx="98000" cy="59875"/>
            </a:xfrm>
            <a:custGeom>
              <a:rect b="b" l="l" r="r" t="t"/>
              <a:pathLst>
                <a:path extrusionOk="0" h="2395" w="3920">
                  <a:moveTo>
                    <a:pt x="2957" y="0"/>
                  </a:moveTo>
                  <a:lnTo>
                    <a:pt x="0" y="605"/>
                  </a:lnTo>
                  <a:lnTo>
                    <a:pt x="949" y="2395"/>
                  </a:lnTo>
                  <a:lnTo>
                    <a:pt x="3919" y="1737"/>
                  </a:lnTo>
                  <a:lnTo>
                    <a:pt x="295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1"/>
            <p:cNvSpPr/>
            <p:nvPr/>
          </p:nvSpPr>
          <p:spPr>
            <a:xfrm>
              <a:off x="3887000" y="3739850"/>
              <a:ext cx="140900" cy="93750"/>
            </a:xfrm>
            <a:custGeom>
              <a:rect b="b" l="l" r="r" t="t"/>
              <a:pathLst>
                <a:path extrusionOk="0" h="3750" w="5636">
                  <a:moveTo>
                    <a:pt x="3611" y="1"/>
                  </a:moveTo>
                  <a:lnTo>
                    <a:pt x="1" y="597"/>
                  </a:lnTo>
                  <a:lnTo>
                    <a:pt x="1956" y="3750"/>
                  </a:lnTo>
                  <a:lnTo>
                    <a:pt x="5635" y="3001"/>
                  </a:lnTo>
                  <a:lnTo>
                    <a:pt x="361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1"/>
            <p:cNvSpPr/>
            <p:nvPr/>
          </p:nvSpPr>
          <p:spPr>
            <a:xfrm>
              <a:off x="3779225" y="3757700"/>
              <a:ext cx="139150" cy="98550"/>
            </a:xfrm>
            <a:custGeom>
              <a:rect b="b" l="l" r="r" t="t"/>
              <a:pathLst>
                <a:path extrusionOk="0" h="3942" w="5566">
                  <a:moveTo>
                    <a:pt x="3598" y="1"/>
                  </a:moveTo>
                  <a:lnTo>
                    <a:pt x="1" y="597"/>
                  </a:lnTo>
                  <a:lnTo>
                    <a:pt x="1852" y="3941"/>
                  </a:lnTo>
                  <a:lnTo>
                    <a:pt x="5566" y="3179"/>
                  </a:lnTo>
                  <a:lnTo>
                    <a:pt x="359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1"/>
            <p:cNvSpPr/>
            <p:nvPr/>
          </p:nvSpPr>
          <p:spPr>
            <a:xfrm>
              <a:off x="3681800" y="4033675"/>
              <a:ext cx="106700" cy="77100"/>
            </a:xfrm>
            <a:custGeom>
              <a:rect b="b" l="l" r="r" t="t"/>
              <a:pathLst>
                <a:path extrusionOk="0" h="3084" w="4268">
                  <a:moveTo>
                    <a:pt x="3005" y="0"/>
                  </a:moveTo>
                  <a:lnTo>
                    <a:pt x="1" y="767"/>
                  </a:lnTo>
                  <a:lnTo>
                    <a:pt x="1229" y="3083"/>
                  </a:lnTo>
                  <a:lnTo>
                    <a:pt x="4268" y="2282"/>
                  </a:lnTo>
                  <a:lnTo>
                    <a:pt x="300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1"/>
            <p:cNvSpPr/>
            <p:nvPr/>
          </p:nvSpPr>
          <p:spPr>
            <a:xfrm>
              <a:off x="4108650" y="3704700"/>
              <a:ext cx="134475" cy="83175"/>
            </a:xfrm>
            <a:custGeom>
              <a:rect b="b" l="l" r="r" t="t"/>
              <a:pathLst>
                <a:path extrusionOk="0" h="3327" w="5379">
                  <a:moveTo>
                    <a:pt x="3288" y="0"/>
                  </a:moveTo>
                  <a:lnTo>
                    <a:pt x="0" y="540"/>
                  </a:lnTo>
                  <a:lnTo>
                    <a:pt x="2056" y="3327"/>
                  </a:lnTo>
                  <a:lnTo>
                    <a:pt x="5378" y="2648"/>
                  </a:lnTo>
                  <a:lnTo>
                    <a:pt x="328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1"/>
            <p:cNvSpPr/>
            <p:nvPr/>
          </p:nvSpPr>
          <p:spPr>
            <a:xfrm>
              <a:off x="3553250" y="3797875"/>
              <a:ext cx="122275" cy="103975"/>
            </a:xfrm>
            <a:custGeom>
              <a:rect b="b" l="l" r="r" t="t"/>
              <a:pathLst>
                <a:path extrusionOk="0" h="4159" w="4891">
                  <a:moveTo>
                    <a:pt x="2918" y="1"/>
                  </a:moveTo>
                  <a:lnTo>
                    <a:pt x="0" y="479"/>
                  </a:lnTo>
                  <a:lnTo>
                    <a:pt x="1947" y="4159"/>
                  </a:lnTo>
                  <a:lnTo>
                    <a:pt x="4890" y="3558"/>
                  </a:lnTo>
                  <a:lnTo>
                    <a:pt x="2918"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1"/>
            <p:cNvSpPr/>
            <p:nvPr/>
          </p:nvSpPr>
          <p:spPr>
            <a:xfrm>
              <a:off x="4002300" y="4635550"/>
              <a:ext cx="128350" cy="94625"/>
            </a:xfrm>
            <a:custGeom>
              <a:rect b="b" l="l" r="r" t="t"/>
              <a:pathLst>
                <a:path extrusionOk="0" h="3785" w="5134">
                  <a:moveTo>
                    <a:pt x="3532" y="1"/>
                  </a:moveTo>
                  <a:lnTo>
                    <a:pt x="0" y="898"/>
                  </a:lnTo>
                  <a:lnTo>
                    <a:pt x="1524" y="3785"/>
                  </a:lnTo>
                  <a:lnTo>
                    <a:pt x="5134" y="2892"/>
                  </a:lnTo>
                  <a:lnTo>
                    <a:pt x="353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1"/>
            <p:cNvSpPr/>
            <p:nvPr/>
          </p:nvSpPr>
          <p:spPr>
            <a:xfrm>
              <a:off x="4386025" y="4528425"/>
              <a:ext cx="173875" cy="105075"/>
            </a:xfrm>
            <a:custGeom>
              <a:rect b="b" l="l" r="r" t="t"/>
              <a:pathLst>
                <a:path extrusionOk="0" h="4203" w="6955">
                  <a:moveTo>
                    <a:pt x="4973" y="1"/>
                  </a:moveTo>
                  <a:lnTo>
                    <a:pt x="0" y="1268"/>
                  </a:lnTo>
                  <a:lnTo>
                    <a:pt x="1816" y="4203"/>
                  </a:lnTo>
                  <a:lnTo>
                    <a:pt x="6954" y="2931"/>
                  </a:lnTo>
                  <a:lnTo>
                    <a:pt x="4973"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1"/>
            <p:cNvSpPr/>
            <p:nvPr/>
          </p:nvSpPr>
          <p:spPr>
            <a:xfrm>
              <a:off x="4236550" y="4564475"/>
              <a:ext cx="177800" cy="107125"/>
            </a:xfrm>
            <a:custGeom>
              <a:rect b="b" l="l" r="r" t="t"/>
              <a:pathLst>
                <a:path extrusionOk="0" h="4285" w="7112">
                  <a:moveTo>
                    <a:pt x="5300" y="0"/>
                  </a:moveTo>
                  <a:lnTo>
                    <a:pt x="1" y="1354"/>
                  </a:lnTo>
                  <a:lnTo>
                    <a:pt x="1625" y="4285"/>
                  </a:lnTo>
                  <a:lnTo>
                    <a:pt x="7112" y="2931"/>
                  </a:lnTo>
                  <a:lnTo>
                    <a:pt x="530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1"/>
            <p:cNvSpPr/>
            <p:nvPr/>
          </p:nvSpPr>
          <p:spPr>
            <a:xfrm>
              <a:off x="4527650" y="4490875"/>
              <a:ext cx="184100" cy="106600"/>
            </a:xfrm>
            <a:custGeom>
              <a:rect b="b" l="l" r="r" t="t"/>
              <a:pathLst>
                <a:path extrusionOk="0" h="4264" w="7364">
                  <a:moveTo>
                    <a:pt x="5200" y="1"/>
                  </a:moveTo>
                  <a:lnTo>
                    <a:pt x="1" y="1329"/>
                  </a:lnTo>
                  <a:lnTo>
                    <a:pt x="1982" y="4264"/>
                  </a:lnTo>
                  <a:lnTo>
                    <a:pt x="7364" y="2931"/>
                  </a:lnTo>
                  <a:lnTo>
                    <a:pt x="520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1"/>
            <p:cNvSpPr/>
            <p:nvPr/>
          </p:nvSpPr>
          <p:spPr>
            <a:xfrm>
              <a:off x="4675150" y="4458325"/>
              <a:ext cx="168225" cy="101600"/>
            </a:xfrm>
            <a:custGeom>
              <a:rect b="b" l="l" r="r" t="t"/>
              <a:pathLst>
                <a:path extrusionOk="0" h="4064" w="6729">
                  <a:moveTo>
                    <a:pt x="4416" y="1"/>
                  </a:moveTo>
                  <a:lnTo>
                    <a:pt x="1" y="1124"/>
                  </a:lnTo>
                  <a:lnTo>
                    <a:pt x="2165" y="4063"/>
                  </a:lnTo>
                  <a:lnTo>
                    <a:pt x="6728" y="2931"/>
                  </a:lnTo>
                  <a:lnTo>
                    <a:pt x="4416"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1"/>
            <p:cNvSpPr/>
            <p:nvPr/>
          </p:nvSpPr>
          <p:spPr>
            <a:xfrm>
              <a:off x="3953950" y="4543350"/>
              <a:ext cx="128275" cy="99525"/>
            </a:xfrm>
            <a:custGeom>
              <a:rect b="b" l="l" r="r" t="t"/>
              <a:pathLst>
                <a:path extrusionOk="0" h="3981" w="5131">
                  <a:moveTo>
                    <a:pt x="3419" y="0"/>
                  </a:moveTo>
                  <a:lnTo>
                    <a:pt x="1" y="937"/>
                  </a:lnTo>
                  <a:lnTo>
                    <a:pt x="1612" y="3980"/>
                  </a:lnTo>
                  <a:lnTo>
                    <a:pt x="5130" y="3083"/>
                  </a:lnTo>
                  <a:lnTo>
                    <a:pt x="3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1"/>
            <p:cNvSpPr/>
            <p:nvPr/>
          </p:nvSpPr>
          <p:spPr>
            <a:xfrm>
              <a:off x="4135975" y="4383975"/>
              <a:ext cx="164825" cy="104650"/>
            </a:xfrm>
            <a:custGeom>
              <a:rect b="b" l="l" r="r" t="t"/>
              <a:pathLst>
                <a:path extrusionOk="0" h="4186" w="6593">
                  <a:moveTo>
                    <a:pt x="4847" y="1"/>
                  </a:moveTo>
                  <a:lnTo>
                    <a:pt x="0" y="1311"/>
                  </a:lnTo>
                  <a:lnTo>
                    <a:pt x="1594" y="4185"/>
                  </a:lnTo>
                  <a:lnTo>
                    <a:pt x="6593" y="2818"/>
                  </a:lnTo>
                  <a:lnTo>
                    <a:pt x="48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1"/>
            <p:cNvSpPr/>
            <p:nvPr/>
          </p:nvSpPr>
          <p:spPr>
            <a:xfrm>
              <a:off x="4326800" y="4432200"/>
              <a:ext cx="173650" cy="113025"/>
            </a:xfrm>
            <a:custGeom>
              <a:rect b="b" l="l" r="r" t="t"/>
              <a:pathLst>
                <a:path extrusionOk="0" h="4521" w="6946">
                  <a:moveTo>
                    <a:pt x="4738" y="1"/>
                  </a:moveTo>
                  <a:lnTo>
                    <a:pt x="1" y="1298"/>
                  </a:lnTo>
                  <a:lnTo>
                    <a:pt x="1999" y="4520"/>
                  </a:lnTo>
                  <a:lnTo>
                    <a:pt x="6946" y="3262"/>
                  </a:lnTo>
                  <a:lnTo>
                    <a:pt x="4738"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1"/>
            <p:cNvSpPr/>
            <p:nvPr/>
          </p:nvSpPr>
          <p:spPr>
            <a:xfrm>
              <a:off x="4007625" y="4421200"/>
              <a:ext cx="151550" cy="102475"/>
            </a:xfrm>
            <a:custGeom>
              <a:rect b="b" l="l" r="r" t="t"/>
              <a:pathLst>
                <a:path extrusionOk="0" h="4099" w="6062">
                  <a:moveTo>
                    <a:pt x="4468" y="1"/>
                  </a:moveTo>
                  <a:lnTo>
                    <a:pt x="0" y="1211"/>
                  </a:lnTo>
                  <a:lnTo>
                    <a:pt x="1603" y="4098"/>
                  </a:lnTo>
                  <a:lnTo>
                    <a:pt x="6062" y="2879"/>
                  </a:lnTo>
                  <a:lnTo>
                    <a:pt x="4468"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1"/>
            <p:cNvSpPr/>
            <p:nvPr/>
          </p:nvSpPr>
          <p:spPr>
            <a:xfrm>
              <a:off x="3907250" y="4455925"/>
              <a:ext cx="123800" cy="95625"/>
            </a:xfrm>
            <a:custGeom>
              <a:rect b="b" l="l" r="r" t="t"/>
              <a:pathLst>
                <a:path extrusionOk="0" h="3825" w="4952">
                  <a:moveTo>
                    <a:pt x="3349" y="1"/>
                  </a:moveTo>
                  <a:lnTo>
                    <a:pt x="1" y="907"/>
                  </a:lnTo>
                  <a:lnTo>
                    <a:pt x="1546" y="3824"/>
                  </a:lnTo>
                  <a:lnTo>
                    <a:pt x="4952" y="2892"/>
                  </a:lnTo>
                  <a:lnTo>
                    <a:pt x="33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1"/>
            <p:cNvSpPr/>
            <p:nvPr/>
          </p:nvSpPr>
          <p:spPr>
            <a:xfrm>
              <a:off x="3904000" y="4233650"/>
              <a:ext cx="156450" cy="109975"/>
            </a:xfrm>
            <a:custGeom>
              <a:rect b="b" l="l" r="r" t="t"/>
              <a:pathLst>
                <a:path extrusionOk="0" h="4399" w="6258">
                  <a:moveTo>
                    <a:pt x="4459" y="0"/>
                  </a:moveTo>
                  <a:lnTo>
                    <a:pt x="0" y="1232"/>
                  </a:lnTo>
                  <a:lnTo>
                    <a:pt x="1755" y="4398"/>
                  </a:lnTo>
                  <a:lnTo>
                    <a:pt x="6257" y="3249"/>
                  </a:lnTo>
                  <a:lnTo>
                    <a:pt x="445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1"/>
            <p:cNvSpPr/>
            <p:nvPr/>
          </p:nvSpPr>
          <p:spPr>
            <a:xfrm>
              <a:off x="4462325" y="4393675"/>
              <a:ext cx="184650" cy="115625"/>
            </a:xfrm>
            <a:custGeom>
              <a:rect b="b" l="l" r="r" t="t"/>
              <a:pathLst>
                <a:path extrusionOk="0" h="4625" w="7386">
                  <a:moveTo>
                    <a:pt x="4947" y="0"/>
                  </a:moveTo>
                  <a:lnTo>
                    <a:pt x="1" y="1354"/>
                  </a:lnTo>
                  <a:lnTo>
                    <a:pt x="2213" y="4625"/>
                  </a:lnTo>
                  <a:lnTo>
                    <a:pt x="7386" y="3310"/>
                  </a:lnTo>
                  <a:lnTo>
                    <a:pt x="494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1"/>
            <p:cNvSpPr/>
            <p:nvPr/>
          </p:nvSpPr>
          <p:spPr>
            <a:xfrm>
              <a:off x="3956250" y="4329975"/>
              <a:ext cx="154700" cy="106400"/>
            </a:xfrm>
            <a:custGeom>
              <a:rect b="b" l="l" r="r" t="t"/>
              <a:pathLst>
                <a:path extrusionOk="0" h="4256" w="6188">
                  <a:moveTo>
                    <a:pt x="4503" y="1"/>
                  </a:moveTo>
                  <a:lnTo>
                    <a:pt x="0" y="1150"/>
                  </a:lnTo>
                  <a:lnTo>
                    <a:pt x="1720" y="4255"/>
                  </a:lnTo>
                  <a:lnTo>
                    <a:pt x="6188" y="3049"/>
                  </a:lnTo>
                  <a:lnTo>
                    <a:pt x="4503"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1"/>
            <p:cNvSpPr/>
            <p:nvPr/>
          </p:nvSpPr>
          <p:spPr>
            <a:xfrm>
              <a:off x="4408775" y="4099425"/>
              <a:ext cx="161250" cy="110950"/>
            </a:xfrm>
            <a:custGeom>
              <a:rect b="b" l="l" r="r" t="t"/>
              <a:pathLst>
                <a:path extrusionOk="0" h="4438" w="6450">
                  <a:moveTo>
                    <a:pt x="3741" y="0"/>
                  </a:moveTo>
                  <a:lnTo>
                    <a:pt x="0" y="1032"/>
                  </a:lnTo>
                  <a:lnTo>
                    <a:pt x="2509" y="4437"/>
                  </a:lnTo>
                  <a:lnTo>
                    <a:pt x="6449" y="3431"/>
                  </a:lnTo>
                  <a:lnTo>
                    <a:pt x="374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1"/>
            <p:cNvSpPr/>
            <p:nvPr/>
          </p:nvSpPr>
          <p:spPr>
            <a:xfrm>
              <a:off x="4248975" y="3886700"/>
              <a:ext cx="124550" cy="72525"/>
            </a:xfrm>
            <a:custGeom>
              <a:rect b="b" l="l" r="r" t="t"/>
              <a:pathLst>
                <a:path extrusionOk="0" h="2901" w="4982">
                  <a:moveTo>
                    <a:pt x="3418" y="1"/>
                  </a:moveTo>
                  <a:lnTo>
                    <a:pt x="0" y="872"/>
                  </a:lnTo>
                  <a:lnTo>
                    <a:pt x="1498" y="2901"/>
                  </a:lnTo>
                  <a:lnTo>
                    <a:pt x="4982" y="1982"/>
                  </a:lnTo>
                  <a:lnTo>
                    <a:pt x="3418"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1"/>
            <p:cNvSpPr/>
            <p:nvPr/>
          </p:nvSpPr>
          <p:spPr>
            <a:xfrm>
              <a:off x="4207500" y="3833475"/>
              <a:ext cx="115625" cy="60450"/>
            </a:xfrm>
            <a:custGeom>
              <a:rect b="b" l="l" r="r" t="t"/>
              <a:pathLst>
                <a:path extrusionOk="0" h="2418" w="4625">
                  <a:moveTo>
                    <a:pt x="3401" y="0"/>
                  </a:moveTo>
                  <a:lnTo>
                    <a:pt x="0" y="754"/>
                  </a:lnTo>
                  <a:lnTo>
                    <a:pt x="1232" y="2417"/>
                  </a:lnTo>
                  <a:lnTo>
                    <a:pt x="4625" y="1555"/>
                  </a:lnTo>
                  <a:lnTo>
                    <a:pt x="340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1"/>
            <p:cNvSpPr/>
            <p:nvPr/>
          </p:nvSpPr>
          <p:spPr>
            <a:xfrm>
              <a:off x="4603300" y="4360250"/>
              <a:ext cx="170825" cy="111700"/>
            </a:xfrm>
            <a:custGeom>
              <a:rect b="b" l="l" r="r" t="t"/>
              <a:pathLst>
                <a:path extrusionOk="0" h="4468" w="6833">
                  <a:moveTo>
                    <a:pt x="4194" y="0"/>
                  </a:moveTo>
                  <a:lnTo>
                    <a:pt x="1" y="1150"/>
                  </a:lnTo>
                  <a:lnTo>
                    <a:pt x="2444" y="4468"/>
                  </a:lnTo>
                  <a:lnTo>
                    <a:pt x="6833" y="3349"/>
                  </a:lnTo>
                  <a:lnTo>
                    <a:pt x="419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1"/>
            <p:cNvSpPr/>
            <p:nvPr/>
          </p:nvSpPr>
          <p:spPr>
            <a:xfrm>
              <a:off x="4297075" y="3950500"/>
              <a:ext cx="133925" cy="82750"/>
            </a:xfrm>
            <a:custGeom>
              <a:rect b="b" l="l" r="r" t="t"/>
              <a:pathLst>
                <a:path extrusionOk="0" h="3310" w="5357">
                  <a:moveTo>
                    <a:pt x="3511" y="0"/>
                  </a:moveTo>
                  <a:lnTo>
                    <a:pt x="1" y="928"/>
                  </a:lnTo>
                  <a:lnTo>
                    <a:pt x="1756" y="3310"/>
                  </a:lnTo>
                  <a:lnTo>
                    <a:pt x="5357" y="2339"/>
                  </a:lnTo>
                  <a:lnTo>
                    <a:pt x="351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1"/>
            <p:cNvSpPr/>
            <p:nvPr/>
          </p:nvSpPr>
          <p:spPr>
            <a:xfrm>
              <a:off x="4542575" y="4279150"/>
              <a:ext cx="154375" cy="95375"/>
            </a:xfrm>
            <a:custGeom>
              <a:rect b="b" l="l" r="r" t="t"/>
              <a:pathLst>
                <a:path extrusionOk="0" h="3815" w="6175">
                  <a:moveTo>
                    <a:pt x="4063" y="0"/>
                  </a:moveTo>
                  <a:lnTo>
                    <a:pt x="0" y="1102"/>
                  </a:lnTo>
                  <a:lnTo>
                    <a:pt x="2003" y="3815"/>
                  </a:lnTo>
                  <a:lnTo>
                    <a:pt x="6175" y="2674"/>
                  </a:lnTo>
                  <a:lnTo>
                    <a:pt x="406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1"/>
            <p:cNvSpPr/>
            <p:nvPr/>
          </p:nvSpPr>
          <p:spPr>
            <a:xfrm>
              <a:off x="4170925" y="3785575"/>
              <a:ext cx="110075" cy="51950"/>
            </a:xfrm>
            <a:custGeom>
              <a:rect b="b" l="l" r="r" t="t"/>
              <a:pathLst>
                <a:path extrusionOk="0" h="2078" w="4403">
                  <a:moveTo>
                    <a:pt x="3349" y="0"/>
                  </a:moveTo>
                  <a:lnTo>
                    <a:pt x="0" y="684"/>
                  </a:lnTo>
                  <a:lnTo>
                    <a:pt x="1032" y="2078"/>
                  </a:lnTo>
                  <a:lnTo>
                    <a:pt x="4402" y="1333"/>
                  </a:lnTo>
                  <a:lnTo>
                    <a:pt x="334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1"/>
            <p:cNvSpPr/>
            <p:nvPr/>
          </p:nvSpPr>
          <p:spPr>
            <a:xfrm>
              <a:off x="4351625" y="4023225"/>
              <a:ext cx="139475" cy="87550"/>
            </a:xfrm>
            <a:custGeom>
              <a:rect b="b" l="l" r="r" t="t"/>
              <a:pathLst>
                <a:path extrusionOk="0" h="3502" w="5579">
                  <a:moveTo>
                    <a:pt x="3623" y="0"/>
                  </a:moveTo>
                  <a:lnTo>
                    <a:pt x="0" y="980"/>
                  </a:lnTo>
                  <a:lnTo>
                    <a:pt x="1860" y="3501"/>
                  </a:lnTo>
                  <a:lnTo>
                    <a:pt x="5578" y="2478"/>
                  </a:lnTo>
                  <a:lnTo>
                    <a:pt x="3623"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1"/>
            <p:cNvSpPr/>
            <p:nvPr/>
          </p:nvSpPr>
          <p:spPr>
            <a:xfrm>
              <a:off x="4837900" y="3770125"/>
              <a:ext cx="708600" cy="563575"/>
            </a:xfrm>
            <a:custGeom>
              <a:rect b="b" l="l" r="r" t="t"/>
              <a:pathLst>
                <a:path extrusionOk="0" h="22543" w="28344">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1"/>
            <p:cNvSpPr/>
            <p:nvPr/>
          </p:nvSpPr>
          <p:spPr>
            <a:xfrm>
              <a:off x="4822000" y="3757625"/>
              <a:ext cx="724400" cy="588600"/>
            </a:xfrm>
            <a:custGeom>
              <a:rect b="b" l="l" r="r" t="t"/>
              <a:pathLst>
                <a:path extrusionOk="0" h="23544" w="28976">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1"/>
            <p:cNvSpPr/>
            <p:nvPr/>
          </p:nvSpPr>
          <p:spPr>
            <a:xfrm>
              <a:off x="5134000" y="3770125"/>
              <a:ext cx="411750" cy="511325"/>
            </a:xfrm>
            <a:custGeom>
              <a:rect b="b" l="l" r="r" t="t"/>
              <a:pathLst>
                <a:path extrusionOk="0" h="20453" w="1647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1"/>
            <p:cNvSpPr/>
            <p:nvPr/>
          </p:nvSpPr>
          <p:spPr>
            <a:xfrm>
              <a:off x="5120075" y="3757625"/>
              <a:ext cx="426100" cy="536350"/>
            </a:xfrm>
            <a:custGeom>
              <a:rect b="b" l="l" r="r" t="t"/>
              <a:pathLst>
                <a:path extrusionOk="0" h="21454" w="17044">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1"/>
            <p:cNvSpPr/>
            <p:nvPr/>
          </p:nvSpPr>
          <p:spPr>
            <a:xfrm>
              <a:off x="4631500" y="1845250"/>
              <a:ext cx="1216225" cy="2555400"/>
            </a:xfrm>
            <a:custGeom>
              <a:rect b="b" l="l" r="r" t="t"/>
              <a:pathLst>
                <a:path extrusionOk="0" h="102216" w="48649">
                  <a:moveTo>
                    <a:pt x="1" y="1"/>
                  </a:moveTo>
                  <a:lnTo>
                    <a:pt x="1" y="63827"/>
                  </a:lnTo>
                  <a:lnTo>
                    <a:pt x="48648" y="102216"/>
                  </a:lnTo>
                  <a:lnTo>
                    <a:pt x="48648" y="357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1"/>
            <p:cNvSpPr/>
            <p:nvPr/>
          </p:nvSpPr>
          <p:spPr>
            <a:xfrm>
              <a:off x="4618975" y="1832700"/>
              <a:ext cx="1241250" cy="2580375"/>
            </a:xfrm>
            <a:custGeom>
              <a:rect b="b" l="l" r="r" t="t"/>
              <a:pathLst>
                <a:path extrusionOk="0" h="103215" w="4965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1"/>
            <p:cNvSpPr/>
            <p:nvPr/>
          </p:nvSpPr>
          <p:spPr>
            <a:xfrm>
              <a:off x="4715100" y="1928975"/>
              <a:ext cx="1021025" cy="1975075"/>
            </a:xfrm>
            <a:custGeom>
              <a:rect b="b" l="l" r="r" t="t"/>
              <a:pathLst>
                <a:path extrusionOk="0" h="79003" w="40841">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1"/>
            <p:cNvSpPr/>
            <p:nvPr/>
          </p:nvSpPr>
          <p:spPr>
            <a:xfrm>
              <a:off x="4702600" y="1916400"/>
              <a:ext cx="1046050" cy="2000150"/>
            </a:xfrm>
            <a:custGeom>
              <a:rect b="b" l="l" r="r" t="t"/>
              <a:pathLst>
                <a:path extrusionOk="0" h="80006" w="41842">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1"/>
            <p:cNvSpPr/>
            <p:nvPr/>
          </p:nvSpPr>
          <p:spPr>
            <a:xfrm>
              <a:off x="5847700" y="1934525"/>
              <a:ext cx="122800" cy="2466675"/>
            </a:xfrm>
            <a:custGeom>
              <a:rect b="b" l="l" r="r" t="t"/>
              <a:pathLst>
                <a:path extrusionOk="0" h="98667" w="4912">
                  <a:moveTo>
                    <a:pt x="0" y="0"/>
                  </a:moveTo>
                  <a:lnTo>
                    <a:pt x="0" y="98667"/>
                  </a:lnTo>
                  <a:lnTo>
                    <a:pt x="4912" y="98667"/>
                  </a:lnTo>
                  <a:lnTo>
                    <a:pt x="4912"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1"/>
            <p:cNvSpPr/>
            <p:nvPr/>
          </p:nvSpPr>
          <p:spPr>
            <a:xfrm>
              <a:off x="5835275" y="1922000"/>
              <a:ext cx="147750" cy="2491725"/>
            </a:xfrm>
            <a:custGeom>
              <a:rect b="b" l="l" r="r" t="t"/>
              <a:pathLst>
                <a:path extrusionOk="0" h="99669" w="591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1"/>
            <p:cNvSpPr/>
            <p:nvPr/>
          </p:nvSpPr>
          <p:spPr>
            <a:xfrm>
              <a:off x="4782050" y="2012675"/>
              <a:ext cx="859275" cy="1684975"/>
            </a:xfrm>
            <a:custGeom>
              <a:rect b="b" l="l" r="r" t="t"/>
              <a:pathLst>
                <a:path extrusionOk="0" h="67399" w="34371">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1"/>
            <p:cNvSpPr/>
            <p:nvPr/>
          </p:nvSpPr>
          <p:spPr>
            <a:xfrm>
              <a:off x="4769550" y="2000075"/>
              <a:ext cx="884275" cy="1710075"/>
            </a:xfrm>
            <a:custGeom>
              <a:rect b="b" l="l" r="r" t="t"/>
              <a:pathLst>
                <a:path extrusionOk="0" h="68403" w="35371">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1"/>
            <p:cNvSpPr/>
            <p:nvPr/>
          </p:nvSpPr>
          <p:spPr>
            <a:xfrm>
              <a:off x="4837900" y="2157675"/>
              <a:ext cx="753225" cy="1422725"/>
            </a:xfrm>
            <a:custGeom>
              <a:rect b="b" l="l" r="r" t="t"/>
              <a:pathLst>
                <a:path extrusionOk="0" h="56909" w="30129">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1"/>
            <p:cNvSpPr/>
            <p:nvPr/>
          </p:nvSpPr>
          <p:spPr>
            <a:xfrm>
              <a:off x="4825375" y="2145275"/>
              <a:ext cx="778275" cy="1447650"/>
            </a:xfrm>
            <a:custGeom>
              <a:rect b="b" l="l" r="r" t="t"/>
              <a:pathLst>
                <a:path extrusionOk="0" h="57906" w="31131">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1"/>
            <p:cNvSpPr/>
            <p:nvPr/>
          </p:nvSpPr>
          <p:spPr>
            <a:xfrm>
              <a:off x="4947850" y="2616000"/>
              <a:ext cx="483250" cy="546050"/>
            </a:xfrm>
            <a:custGeom>
              <a:rect b="b" l="l" r="r" t="t"/>
              <a:pathLst>
                <a:path extrusionOk="0" h="21842" w="1933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1"/>
            <p:cNvSpPr/>
            <p:nvPr/>
          </p:nvSpPr>
          <p:spPr>
            <a:xfrm>
              <a:off x="5057900" y="2720725"/>
              <a:ext cx="235400" cy="352175"/>
            </a:xfrm>
            <a:custGeom>
              <a:rect b="b" l="l" r="r" t="t"/>
              <a:pathLst>
                <a:path extrusionOk="0" h="14087" w="9416">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1"/>
            <p:cNvSpPr/>
            <p:nvPr/>
          </p:nvSpPr>
          <p:spPr>
            <a:xfrm>
              <a:off x="4957550" y="2491050"/>
              <a:ext cx="449275" cy="149025"/>
            </a:xfrm>
            <a:custGeom>
              <a:rect b="b" l="l" r="r" t="t"/>
              <a:pathLst>
                <a:path extrusionOk="0" h="5961" w="17971">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1"/>
            <p:cNvSpPr/>
            <p:nvPr/>
          </p:nvSpPr>
          <p:spPr>
            <a:xfrm>
              <a:off x="4940875" y="2373875"/>
              <a:ext cx="574050" cy="177675"/>
            </a:xfrm>
            <a:custGeom>
              <a:rect b="b" l="l" r="r" t="t"/>
              <a:pathLst>
                <a:path extrusionOk="0" h="7107" w="22962">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1"/>
            <p:cNvSpPr/>
            <p:nvPr/>
          </p:nvSpPr>
          <p:spPr>
            <a:xfrm>
              <a:off x="4867850" y="5014950"/>
              <a:ext cx="787875" cy="254875"/>
            </a:xfrm>
            <a:custGeom>
              <a:rect b="b" l="l" r="r" t="t"/>
              <a:pathLst>
                <a:path extrusionOk="0" h="10195" w="31515">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1"/>
            <p:cNvSpPr/>
            <p:nvPr/>
          </p:nvSpPr>
          <p:spPr>
            <a:xfrm>
              <a:off x="4902675" y="5002450"/>
              <a:ext cx="738525" cy="279875"/>
            </a:xfrm>
            <a:custGeom>
              <a:rect b="b" l="l" r="r" t="t"/>
              <a:pathLst>
                <a:path extrusionOk="0" h="11195" w="29541">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1"/>
            <p:cNvSpPr/>
            <p:nvPr/>
          </p:nvSpPr>
          <p:spPr>
            <a:xfrm>
              <a:off x="5057250" y="5153600"/>
              <a:ext cx="564575" cy="116200"/>
            </a:xfrm>
            <a:custGeom>
              <a:rect b="b" l="l" r="r" t="t"/>
              <a:pathLst>
                <a:path extrusionOk="0" h="4648" w="22583">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1"/>
            <p:cNvSpPr/>
            <p:nvPr/>
          </p:nvSpPr>
          <p:spPr>
            <a:xfrm>
              <a:off x="5040925" y="5141075"/>
              <a:ext cx="594075" cy="141250"/>
            </a:xfrm>
            <a:custGeom>
              <a:rect b="b" l="l" r="r" t="t"/>
              <a:pathLst>
                <a:path extrusionOk="0" h="5650" w="23763">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1"/>
            <p:cNvSpPr/>
            <p:nvPr/>
          </p:nvSpPr>
          <p:spPr>
            <a:xfrm>
              <a:off x="4367950" y="2070250"/>
              <a:ext cx="231475" cy="134475"/>
            </a:xfrm>
            <a:custGeom>
              <a:rect b="b" l="l" r="r" t="t"/>
              <a:pathLst>
                <a:path extrusionOk="0" h="5379" w="9259">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1"/>
            <p:cNvSpPr/>
            <p:nvPr/>
          </p:nvSpPr>
          <p:spPr>
            <a:xfrm>
              <a:off x="4256050" y="2012050"/>
              <a:ext cx="94625" cy="63350"/>
            </a:xfrm>
            <a:custGeom>
              <a:rect b="b" l="l" r="r" t="t"/>
              <a:pathLst>
                <a:path extrusionOk="0" h="2534" w="3785">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1"/>
            <p:cNvSpPr/>
            <p:nvPr/>
          </p:nvSpPr>
          <p:spPr>
            <a:xfrm>
              <a:off x="4412250" y="2580950"/>
              <a:ext cx="100400" cy="40925"/>
            </a:xfrm>
            <a:custGeom>
              <a:rect b="b" l="l" r="r" t="t"/>
              <a:pathLst>
                <a:path extrusionOk="0" h="1637" w="4016">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1"/>
            <p:cNvSpPr/>
            <p:nvPr/>
          </p:nvSpPr>
          <p:spPr>
            <a:xfrm>
              <a:off x="4158400" y="2551600"/>
              <a:ext cx="213375" cy="53950"/>
            </a:xfrm>
            <a:custGeom>
              <a:rect b="b" l="l" r="r" t="t"/>
              <a:pathLst>
                <a:path extrusionOk="0" h="2158" w="8535">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1"/>
            <p:cNvSpPr/>
            <p:nvPr/>
          </p:nvSpPr>
          <p:spPr>
            <a:xfrm>
              <a:off x="4232650" y="3054850"/>
              <a:ext cx="256375" cy="94575"/>
            </a:xfrm>
            <a:custGeom>
              <a:rect b="b" l="l" r="r" t="t"/>
              <a:pathLst>
                <a:path extrusionOk="0" h="3783" w="10255">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1"/>
            <p:cNvSpPr/>
            <p:nvPr/>
          </p:nvSpPr>
          <p:spPr>
            <a:xfrm>
              <a:off x="3657750" y="372700"/>
              <a:ext cx="1056400" cy="1056525"/>
            </a:xfrm>
            <a:custGeom>
              <a:rect b="b" l="l" r="r" t="t"/>
              <a:pathLst>
                <a:path extrusionOk="0" h="42261" w="42256">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1"/>
            <p:cNvSpPr/>
            <p:nvPr/>
          </p:nvSpPr>
          <p:spPr>
            <a:xfrm>
              <a:off x="4135425" y="863225"/>
              <a:ext cx="88300" cy="75475"/>
            </a:xfrm>
            <a:custGeom>
              <a:rect b="b" l="l" r="r" t="t"/>
              <a:pathLst>
                <a:path extrusionOk="0" h="3019" w="3532">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1"/>
            <p:cNvSpPr/>
            <p:nvPr/>
          </p:nvSpPr>
          <p:spPr>
            <a:xfrm>
              <a:off x="4038100" y="884300"/>
              <a:ext cx="380175" cy="224875"/>
            </a:xfrm>
            <a:custGeom>
              <a:rect b="b" l="l" r="r" t="t"/>
              <a:pathLst>
                <a:path extrusionOk="0" h="8995" w="15207">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1"/>
            <p:cNvSpPr/>
            <p:nvPr/>
          </p:nvSpPr>
          <p:spPr>
            <a:xfrm>
              <a:off x="1319650" y="700475"/>
              <a:ext cx="381025" cy="622275"/>
            </a:xfrm>
            <a:custGeom>
              <a:rect b="b" l="l" r="r" t="t"/>
              <a:pathLst>
                <a:path extrusionOk="0" h="24891" w="15241">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1"/>
            <p:cNvSpPr/>
            <p:nvPr/>
          </p:nvSpPr>
          <p:spPr>
            <a:xfrm>
              <a:off x="1318650" y="1274725"/>
              <a:ext cx="407400" cy="458650"/>
            </a:xfrm>
            <a:custGeom>
              <a:rect b="b" l="l" r="r" t="t"/>
              <a:pathLst>
                <a:path extrusionOk="0" h="18346" w="16296">
                  <a:moveTo>
                    <a:pt x="1" y="0"/>
                  </a:moveTo>
                  <a:lnTo>
                    <a:pt x="2853" y="18345"/>
                  </a:lnTo>
                  <a:lnTo>
                    <a:pt x="13443" y="18345"/>
                  </a:lnTo>
                  <a:lnTo>
                    <a:pt x="1629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1"/>
            <p:cNvSpPr/>
            <p:nvPr/>
          </p:nvSpPr>
          <p:spPr>
            <a:xfrm>
              <a:off x="1300700" y="1258050"/>
              <a:ext cx="443425" cy="491975"/>
            </a:xfrm>
            <a:custGeom>
              <a:rect b="b" l="l" r="r" t="t"/>
              <a:pathLst>
                <a:path extrusionOk="0" h="19679" w="17737">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1"/>
            <p:cNvSpPr/>
            <p:nvPr/>
          </p:nvSpPr>
          <p:spPr>
            <a:xfrm>
              <a:off x="1043250" y="1730175"/>
              <a:ext cx="1335950" cy="3553775"/>
            </a:xfrm>
            <a:custGeom>
              <a:rect b="b" l="l" r="r" t="t"/>
              <a:pathLst>
                <a:path extrusionOk="0" h="142151" w="53438">
                  <a:moveTo>
                    <a:pt x="0" y="1"/>
                  </a:moveTo>
                  <a:lnTo>
                    <a:pt x="0" y="142150"/>
                  </a:lnTo>
                  <a:lnTo>
                    <a:pt x="53438" y="142150"/>
                  </a:lnTo>
                  <a:lnTo>
                    <a:pt x="534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1"/>
            <p:cNvSpPr/>
            <p:nvPr/>
          </p:nvSpPr>
          <p:spPr>
            <a:xfrm>
              <a:off x="1026600" y="1713525"/>
              <a:ext cx="1369250" cy="3587075"/>
            </a:xfrm>
            <a:custGeom>
              <a:rect b="b" l="l" r="r" t="t"/>
              <a:pathLst>
                <a:path extrusionOk="0" h="143483" w="5477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1"/>
            <p:cNvSpPr/>
            <p:nvPr/>
          </p:nvSpPr>
          <p:spPr>
            <a:xfrm>
              <a:off x="1104425" y="1830225"/>
              <a:ext cx="1200650" cy="889425"/>
            </a:xfrm>
            <a:custGeom>
              <a:rect b="b" l="l" r="r" t="t"/>
              <a:pathLst>
                <a:path extrusionOk="0" h="35577" w="48026">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1"/>
            <p:cNvSpPr/>
            <p:nvPr/>
          </p:nvSpPr>
          <p:spPr>
            <a:xfrm>
              <a:off x="1471275" y="2197100"/>
              <a:ext cx="466925" cy="155675"/>
            </a:xfrm>
            <a:custGeom>
              <a:rect b="b" l="l" r="r" t="t"/>
              <a:pathLst>
                <a:path extrusionOk="0" h="6227" w="18677">
                  <a:moveTo>
                    <a:pt x="1" y="0"/>
                  </a:moveTo>
                  <a:lnTo>
                    <a:pt x="1" y="6227"/>
                  </a:lnTo>
                  <a:lnTo>
                    <a:pt x="18677" y="6227"/>
                  </a:lnTo>
                  <a:lnTo>
                    <a:pt x="1867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1"/>
            <p:cNvSpPr/>
            <p:nvPr/>
          </p:nvSpPr>
          <p:spPr>
            <a:xfrm>
              <a:off x="1104425" y="2828900"/>
              <a:ext cx="1200650" cy="889425"/>
            </a:xfrm>
            <a:custGeom>
              <a:rect b="b" l="l" r="r" t="t"/>
              <a:pathLst>
                <a:path extrusionOk="0" h="35577" w="48026">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1"/>
            <p:cNvSpPr/>
            <p:nvPr/>
          </p:nvSpPr>
          <p:spPr>
            <a:xfrm>
              <a:off x="1471275" y="3195775"/>
              <a:ext cx="466925" cy="155700"/>
            </a:xfrm>
            <a:custGeom>
              <a:rect b="b" l="l" r="r" t="t"/>
              <a:pathLst>
                <a:path extrusionOk="0" h="6228" w="18677">
                  <a:moveTo>
                    <a:pt x="1" y="0"/>
                  </a:moveTo>
                  <a:lnTo>
                    <a:pt x="1" y="6227"/>
                  </a:lnTo>
                  <a:lnTo>
                    <a:pt x="18677" y="6227"/>
                  </a:lnTo>
                  <a:lnTo>
                    <a:pt x="1867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1"/>
            <p:cNvSpPr/>
            <p:nvPr/>
          </p:nvSpPr>
          <p:spPr>
            <a:xfrm>
              <a:off x="1104425" y="3827600"/>
              <a:ext cx="1200650" cy="889400"/>
            </a:xfrm>
            <a:custGeom>
              <a:rect b="b" l="l" r="r" t="t"/>
              <a:pathLst>
                <a:path extrusionOk="0" h="35576" w="48026">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1"/>
            <p:cNvSpPr/>
            <p:nvPr/>
          </p:nvSpPr>
          <p:spPr>
            <a:xfrm>
              <a:off x="1471275" y="4194450"/>
              <a:ext cx="466925" cy="155700"/>
            </a:xfrm>
            <a:custGeom>
              <a:rect b="b" l="l" r="r" t="t"/>
              <a:pathLst>
                <a:path extrusionOk="0" h="6228" w="18677">
                  <a:moveTo>
                    <a:pt x="1" y="1"/>
                  </a:moveTo>
                  <a:lnTo>
                    <a:pt x="1" y="6227"/>
                  </a:lnTo>
                  <a:lnTo>
                    <a:pt x="18677" y="6227"/>
                  </a:lnTo>
                  <a:lnTo>
                    <a:pt x="1867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1"/>
            <p:cNvSpPr/>
            <p:nvPr/>
          </p:nvSpPr>
          <p:spPr>
            <a:xfrm>
              <a:off x="1831075" y="4763250"/>
              <a:ext cx="1982475" cy="580250"/>
            </a:xfrm>
            <a:custGeom>
              <a:rect b="b" l="l" r="r" t="t"/>
              <a:pathLst>
                <a:path extrusionOk="0" h="23210" w="79299">
                  <a:moveTo>
                    <a:pt x="68835" y="0"/>
                  </a:moveTo>
                  <a:cubicBezTo>
                    <a:pt x="54435" y="893"/>
                    <a:pt x="27655" y="12720"/>
                    <a:pt x="27655" y="12720"/>
                  </a:cubicBezTo>
                  <a:lnTo>
                    <a:pt x="0" y="23209"/>
                  </a:lnTo>
                  <a:lnTo>
                    <a:pt x="79299" y="23209"/>
                  </a:lnTo>
                  <a:lnTo>
                    <a:pt x="6883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1"/>
            <p:cNvSpPr/>
            <p:nvPr/>
          </p:nvSpPr>
          <p:spPr>
            <a:xfrm>
              <a:off x="1813650" y="4750675"/>
              <a:ext cx="2015150" cy="605350"/>
            </a:xfrm>
            <a:custGeom>
              <a:rect b="b" l="l" r="r" t="t"/>
              <a:pathLst>
                <a:path extrusionOk="0" h="24214" w="80606">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1"/>
            <p:cNvSpPr/>
            <p:nvPr/>
          </p:nvSpPr>
          <p:spPr>
            <a:xfrm>
              <a:off x="2423050" y="1584975"/>
              <a:ext cx="1587650" cy="1761450"/>
            </a:xfrm>
            <a:custGeom>
              <a:rect b="b" l="l" r="r" t="t"/>
              <a:pathLst>
                <a:path extrusionOk="0" h="70458" w="63506">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1"/>
            <p:cNvSpPr/>
            <p:nvPr/>
          </p:nvSpPr>
          <p:spPr>
            <a:xfrm>
              <a:off x="2423050" y="1612625"/>
              <a:ext cx="1368075" cy="1437725"/>
            </a:xfrm>
            <a:custGeom>
              <a:rect b="b" l="l" r="r" t="t"/>
              <a:pathLst>
                <a:path extrusionOk="0" h="57509" w="54723">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1"/>
            <p:cNvSpPr/>
            <p:nvPr/>
          </p:nvSpPr>
          <p:spPr>
            <a:xfrm>
              <a:off x="2410000" y="1572375"/>
              <a:ext cx="1603950" cy="1786600"/>
            </a:xfrm>
            <a:custGeom>
              <a:rect b="b" l="l" r="r" t="t"/>
              <a:pathLst>
                <a:path extrusionOk="0" h="71464" w="64158">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1"/>
            <p:cNvSpPr/>
            <p:nvPr/>
          </p:nvSpPr>
          <p:spPr>
            <a:xfrm>
              <a:off x="2844775" y="1318300"/>
              <a:ext cx="127600" cy="162525"/>
            </a:xfrm>
            <a:custGeom>
              <a:rect b="b" l="l" r="r" t="t"/>
              <a:pathLst>
                <a:path extrusionOk="0" h="6501" w="5104">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1"/>
            <p:cNvSpPr/>
            <p:nvPr/>
          </p:nvSpPr>
          <p:spPr>
            <a:xfrm>
              <a:off x="2833450" y="1305875"/>
              <a:ext cx="151125" cy="187450"/>
            </a:xfrm>
            <a:custGeom>
              <a:rect b="b" l="l" r="r" t="t"/>
              <a:pathLst>
                <a:path extrusionOk="0" h="7498" w="6045">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1"/>
            <p:cNvSpPr/>
            <p:nvPr/>
          </p:nvSpPr>
          <p:spPr>
            <a:xfrm>
              <a:off x="2922725" y="1270950"/>
              <a:ext cx="145350" cy="178125"/>
            </a:xfrm>
            <a:custGeom>
              <a:rect b="b" l="l" r="r" t="t"/>
              <a:pathLst>
                <a:path extrusionOk="0" h="7125" w="5814">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1"/>
            <p:cNvSpPr/>
            <p:nvPr/>
          </p:nvSpPr>
          <p:spPr>
            <a:xfrm>
              <a:off x="2921625" y="1258475"/>
              <a:ext cx="158325" cy="203175"/>
            </a:xfrm>
            <a:custGeom>
              <a:rect b="b" l="l" r="r" t="t"/>
              <a:pathLst>
                <a:path extrusionOk="0" h="8127" w="6333">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1"/>
            <p:cNvSpPr/>
            <p:nvPr/>
          </p:nvSpPr>
          <p:spPr>
            <a:xfrm>
              <a:off x="3007750" y="1244775"/>
              <a:ext cx="187900" cy="196625"/>
            </a:xfrm>
            <a:custGeom>
              <a:rect b="b" l="l" r="r" t="t"/>
              <a:pathLst>
                <a:path extrusionOk="0" h="7865" w="7516">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1"/>
            <p:cNvSpPr/>
            <p:nvPr/>
          </p:nvSpPr>
          <p:spPr>
            <a:xfrm>
              <a:off x="3005125" y="1232250"/>
              <a:ext cx="203500" cy="221675"/>
            </a:xfrm>
            <a:custGeom>
              <a:rect b="b" l="l" r="r" t="t"/>
              <a:pathLst>
                <a:path extrusionOk="0" h="8867" w="814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1"/>
            <p:cNvSpPr/>
            <p:nvPr/>
          </p:nvSpPr>
          <p:spPr>
            <a:xfrm>
              <a:off x="3092875" y="1244325"/>
              <a:ext cx="205550" cy="199475"/>
            </a:xfrm>
            <a:custGeom>
              <a:rect b="b" l="l" r="r" t="t"/>
              <a:pathLst>
                <a:path extrusionOk="0" h="7979" w="8222">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1"/>
            <p:cNvSpPr/>
            <p:nvPr/>
          </p:nvSpPr>
          <p:spPr>
            <a:xfrm>
              <a:off x="3081325" y="1231750"/>
              <a:ext cx="229625" cy="224450"/>
            </a:xfrm>
            <a:custGeom>
              <a:rect b="b" l="l" r="r" t="t"/>
              <a:pathLst>
                <a:path extrusionOk="0" h="8978" w="9185">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1"/>
            <p:cNvSpPr/>
            <p:nvPr/>
          </p:nvSpPr>
          <p:spPr>
            <a:xfrm>
              <a:off x="3603100" y="2364525"/>
              <a:ext cx="248125" cy="63950"/>
            </a:xfrm>
            <a:custGeom>
              <a:rect b="b" l="l" r="r" t="t"/>
              <a:pathLst>
                <a:path extrusionOk="0" h="2558" w="9925">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1"/>
            <p:cNvSpPr/>
            <p:nvPr/>
          </p:nvSpPr>
          <p:spPr>
            <a:xfrm>
              <a:off x="3588625" y="2351850"/>
              <a:ext cx="275650" cy="89100"/>
            </a:xfrm>
            <a:custGeom>
              <a:rect b="b" l="l" r="r" t="t"/>
              <a:pathLst>
                <a:path extrusionOk="0" h="3564" w="11026">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1"/>
            <p:cNvSpPr/>
            <p:nvPr/>
          </p:nvSpPr>
          <p:spPr>
            <a:xfrm>
              <a:off x="1393675" y="2591275"/>
              <a:ext cx="1235800" cy="2764850"/>
            </a:xfrm>
            <a:custGeom>
              <a:rect b="b" l="l" r="r" t="t"/>
              <a:pathLst>
                <a:path extrusionOk="0" h="110594" w="49432">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1"/>
            <p:cNvSpPr/>
            <p:nvPr/>
          </p:nvSpPr>
          <p:spPr>
            <a:xfrm>
              <a:off x="1393675" y="2591375"/>
              <a:ext cx="1235800" cy="2764750"/>
            </a:xfrm>
            <a:custGeom>
              <a:rect b="b" l="l" r="r" t="t"/>
              <a:pathLst>
                <a:path extrusionOk="0" h="110590" w="49432">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1"/>
            <p:cNvSpPr/>
            <p:nvPr/>
          </p:nvSpPr>
          <p:spPr>
            <a:xfrm>
              <a:off x="1380825" y="2578775"/>
              <a:ext cx="1261375" cy="2789875"/>
            </a:xfrm>
            <a:custGeom>
              <a:rect b="b" l="l" r="r" t="t"/>
              <a:pathLst>
                <a:path extrusionOk="0" h="111595" w="50455">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1"/>
            <p:cNvSpPr/>
            <p:nvPr/>
          </p:nvSpPr>
          <p:spPr>
            <a:xfrm>
              <a:off x="2285125" y="2657125"/>
              <a:ext cx="405750" cy="858500"/>
            </a:xfrm>
            <a:custGeom>
              <a:rect b="b" l="l" r="r" t="t"/>
              <a:pathLst>
                <a:path extrusionOk="0" h="34340" w="16230">
                  <a:moveTo>
                    <a:pt x="0" y="1"/>
                  </a:moveTo>
                  <a:lnTo>
                    <a:pt x="12180" y="22173"/>
                  </a:lnTo>
                  <a:lnTo>
                    <a:pt x="12833" y="34340"/>
                  </a:lnTo>
                  <a:cubicBezTo>
                    <a:pt x="12833" y="34340"/>
                    <a:pt x="16229" y="25661"/>
                    <a:pt x="14718" y="20000"/>
                  </a:cubicBezTo>
                  <a:cubicBezTo>
                    <a:pt x="13212" y="14340"/>
                    <a:pt x="1" y="1"/>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1"/>
            <p:cNvSpPr/>
            <p:nvPr/>
          </p:nvSpPr>
          <p:spPr>
            <a:xfrm>
              <a:off x="2268900" y="2644525"/>
              <a:ext cx="412400" cy="883625"/>
            </a:xfrm>
            <a:custGeom>
              <a:rect b="b" l="l" r="r" t="t"/>
              <a:pathLst>
                <a:path extrusionOk="0" h="35345" w="16496">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1"/>
            <p:cNvSpPr/>
            <p:nvPr/>
          </p:nvSpPr>
          <p:spPr>
            <a:xfrm>
              <a:off x="2521025" y="3477825"/>
              <a:ext cx="160375" cy="1584800"/>
            </a:xfrm>
            <a:custGeom>
              <a:rect b="b" l="l" r="r" t="t"/>
              <a:pathLst>
                <a:path extrusionOk="0" h="63392" w="6415">
                  <a:moveTo>
                    <a:pt x="4150" y="1"/>
                  </a:moveTo>
                  <a:lnTo>
                    <a:pt x="3393" y="1512"/>
                  </a:lnTo>
                  <a:lnTo>
                    <a:pt x="1" y="52828"/>
                  </a:lnTo>
                  <a:lnTo>
                    <a:pt x="3771" y="63392"/>
                  </a:lnTo>
                  <a:lnTo>
                    <a:pt x="6415" y="42264"/>
                  </a:lnTo>
                  <a:lnTo>
                    <a:pt x="4150"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1"/>
            <p:cNvSpPr/>
            <p:nvPr/>
          </p:nvSpPr>
          <p:spPr>
            <a:xfrm>
              <a:off x="2508400" y="3465375"/>
              <a:ext cx="185625" cy="1609775"/>
            </a:xfrm>
            <a:custGeom>
              <a:rect b="b" l="l" r="r" t="t"/>
              <a:pathLst>
                <a:path extrusionOk="0" h="64391" w="7425">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1"/>
            <p:cNvSpPr/>
            <p:nvPr/>
          </p:nvSpPr>
          <p:spPr>
            <a:xfrm>
              <a:off x="2256500" y="1393725"/>
              <a:ext cx="1194225" cy="1569650"/>
            </a:xfrm>
            <a:custGeom>
              <a:rect b="b" l="l" r="r" t="t"/>
              <a:pathLst>
                <a:path extrusionOk="0" h="62786" w="47769">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1"/>
            <p:cNvSpPr/>
            <p:nvPr/>
          </p:nvSpPr>
          <p:spPr>
            <a:xfrm>
              <a:off x="2256500" y="1393750"/>
              <a:ext cx="1158950" cy="1569625"/>
            </a:xfrm>
            <a:custGeom>
              <a:rect b="b" l="l" r="r" t="t"/>
              <a:pathLst>
                <a:path extrusionOk="0" h="62785" w="46358">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1"/>
            <p:cNvSpPr/>
            <p:nvPr/>
          </p:nvSpPr>
          <p:spPr>
            <a:xfrm>
              <a:off x="3155575" y="1853000"/>
              <a:ext cx="164075" cy="121700"/>
            </a:xfrm>
            <a:custGeom>
              <a:rect b="b" l="l" r="r" t="t"/>
              <a:pathLst>
                <a:path extrusionOk="0" h="4868" w="6563">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1"/>
            <p:cNvSpPr/>
            <p:nvPr/>
          </p:nvSpPr>
          <p:spPr>
            <a:xfrm>
              <a:off x="3224050" y="2035000"/>
              <a:ext cx="35400" cy="106275"/>
            </a:xfrm>
            <a:custGeom>
              <a:rect b="b" l="l" r="r" t="t"/>
              <a:pathLst>
                <a:path extrusionOk="0" h="4251" w="1416">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1"/>
            <p:cNvSpPr/>
            <p:nvPr/>
          </p:nvSpPr>
          <p:spPr>
            <a:xfrm>
              <a:off x="3076425" y="2394050"/>
              <a:ext cx="96700" cy="86300"/>
            </a:xfrm>
            <a:custGeom>
              <a:rect b="b" l="l" r="r" t="t"/>
              <a:pathLst>
                <a:path extrusionOk="0" h="3452" w="3868">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1"/>
            <p:cNvSpPr/>
            <p:nvPr/>
          </p:nvSpPr>
          <p:spPr>
            <a:xfrm>
              <a:off x="2300150" y="1381175"/>
              <a:ext cx="1163950" cy="1594725"/>
            </a:xfrm>
            <a:custGeom>
              <a:rect b="b" l="l" r="r" t="t"/>
              <a:pathLst>
                <a:path extrusionOk="0" h="63789" w="46558">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1"/>
            <p:cNvSpPr/>
            <p:nvPr/>
          </p:nvSpPr>
          <p:spPr>
            <a:xfrm>
              <a:off x="2256500" y="1393725"/>
              <a:ext cx="1190725" cy="917700"/>
            </a:xfrm>
            <a:custGeom>
              <a:rect b="b" l="l" r="r" t="t"/>
              <a:pathLst>
                <a:path extrusionOk="0" h="36708" w="47629">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1"/>
            <p:cNvSpPr/>
            <p:nvPr/>
          </p:nvSpPr>
          <p:spPr>
            <a:xfrm>
              <a:off x="2300150" y="1381175"/>
              <a:ext cx="1146875" cy="942750"/>
            </a:xfrm>
            <a:custGeom>
              <a:rect b="b" l="l" r="r" t="t"/>
              <a:pathLst>
                <a:path extrusionOk="0" h="37710" w="45875">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1"/>
            <p:cNvSpPr/>
            <p:nvPr/>
          </p:nvSpPr>
          <p:spPr>
            <a:xfrm>
              <a:off x="2368500" y="1503700"/>
              <a:ext cx="995450" cy="436825"/>
            </a:xfrm>
            <a:custGeom>
              <a:rect b="b" l="l" r="r" t="t"/>
              <a:pathLst>
                <a:path extrusionOk="0" h="17473" w="39818">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1"/>
            <p:cNvSpPr/>
            <p:nvPr/>
          </p:nvSpPr>
          <p:spPr>
            <a:xfrm>
              <a:off x="2471600" y="1867775"/>
              <a:ext cx="430900" cy="190550"/>
            </a:xfrm>
            <a:custGeom>
              <a:rect b="b" l="l" r="r" t="t"/>
              <a:pathLst>
                <a:path extrusionOk="0" h="7622" w="17236">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1"/>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1"/>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1"/>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1"/>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1"/>
            <p:cNvSpPr/>
            <p:nvPr/>
          </p:nvSpPr>
          <p:spPr>
            <a:xfrm>
              <a:off x="2210450" y="2463800"/>
              <a:ext cx="542250" cy="747675"/>
            </a:xfrm>
            <a:custGeom>
              <a:rect b="b" l="l" r="r" t="t"/>
              <a:pathLst>
                <a:path extrusionOk="0" h="29907" w="2169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1"/>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1"/>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1"/>
            <p:cNvSpPr/>
            <p:nvPr/>
          </p:nvSpPr>
          <p:spPr>
            <a:xfrm>
              <a:off x="2196500" y="2451325"/>
              <a:ext cx="569475" cy="772675"/>
            </a:xfrm>
            <a:custGeom>
              <a:rect b="b" l="l" r="r" t="t"/>
              <a:pathLst>
                <a:path extrusionOk="0" h="30907" w="22779">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1"/>
            <p:cNvSpPr/>
            <p:nvPr/>
          </p:nvSpPr>
          <p:spPr>
            <a:xfrm>
              <a:off x="3308950" y="3206125"/>
              <a:ext cx="942650" cy="714125"/>
            </a:xfrm>
            <a:custGeom>
              <a:rect b="b" l="l" r="r" t="t"/>
              <a:pathLst>
                <a:path extrusionOk="0" h="28565" w="37706">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1"/>
            <p:cNvSpPr/>
            <p:nvPr/>
          </p:nvSpPr>
          <p:spPr>
            <a:xfrm>
              <a:off x="3295900" y="3193550"/>
              <a:ext cx="968650" cy="739125"/>
            </a:xfrm>
            <a:custGeom>
              <a:rect b="b" l="l" r="r" t="t"/>
              <a:pathLst>
                <a:path extrusionOk="0" h="29565" w="38746">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1"/>
            <p:cNvSpPr/>
            <p:nvPr/>
          </p:nvSpPr>
          <p:spPr>
            <a:xfrm>
              <a:off x="1639900" y="3016250"/>
              <a:ext cx="1764775" cy="1852775"/>
            </a:xfrm>
            <a:custGeom>
              <a:rect b="b" l="l" r="r" t="t"/>
              <a:pathLst>
                <a:path extrusionOk="0" h="74111" w="70591">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1"/>
            <p:cNvSpPr/>
            <p:nvPr/>
          </p:nvSpPr>
          <p:spPr>
            <a:xfrm>
              <a:off x="1639900" y="3016250"/>
              <a:ext cx="1568375" cy="1852675"/>
            </a:xfrm>
            <a:custGeom>
              <a:rect b="b" l="l" r="r" t="t"/>
              <a:pathLst>
                <a:path extrusionOk="0" h="74107" w="62735">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1"/>
            <p:cNvSpPr/>
            <p:nvPr/>
          </p:nvSpPr>
          <p:spPr>
            <a:xfrm>
              <a:off x="1646325" y="3003700"/>
              <a:ext cx="1772050" cy="1877675"/>
            </a:xfrm>
            <a:custGeom>
              <a:rect b="b" l="l" r="r" t="t"/>
              <a:pathLst>
                <a:path extrusionOk="0" h="75107" w="70882">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1"/>
            <p:cNvSpPr/>
            <p:nvPr/>
          </p:nvSpPr>
          <p:spPr>
            <a:xfrm>
              <a:off x="3181375" y="3847425"/>
              <a:ext cx="125200" cy="219900"/>
            </a:xfrm>
            <a:custGeom>
              <a:rect b="b" l="l" r="r" t="t"/>
              <a:pathLst>
                <a:path extrusionOk="0" h="8796" w="5008">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1"/>
            <p:cNvSpPr/>
            <p:nvPr/>
          </p:nvSpPr>
          <p:spPr>
            <a:xfrm>
              <a:off x="458225" y="2882250"/>
              <a:ext cx="884850" cy="2473100"/>
            </a:xfrm>
            <a:custGeom>
              <a:rect b="b" l="l" r="r" t="t"/>
              <a:pathLst>
                <a:path extrusionOk="0" h="98924" w="35394">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1"/>
            <p:cNvSpPr/>
            <p:nvPr/>
          </p:nvSpPr>
          <p:spPr>
            <a:xfrm>
              <a:off x="443850" y="2869775"/>
              <a:ext cx="912950" cy="2498100"/>
            </a:xfrm>
            <a:custGeom>
              <a:rect b="b" l="l" r="r" t="t"/>
              <a:pathLst>
                <a:path extrusionOk="0" h="99924" w="36518">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1"/>
            <p:cNvSpPr/>
            <p:nvPr/>
          </p:nvSpPr>
          <p:spPr>
            <a:xfrm>
              <a:off x="517025" y="2882250"/>
              <a:ext cx="885050" cy="2473100"/>
            </a:xfrm>
            <a:custGeom>
              <a:rect b="b" l="l" r="r" t="t"/>
              <a:pathLst>
                <a:path extrusionOk="0" h="98924" w="35402">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1"/>
            <p:cNvSpPr/>
            <p:nvPr/>
          </p:nvSpPr>
          <p:spPr>
            <a:xfrm>
              <a:off x="502650" y="2869775"/>
              <a:ext cx="912925" cy="2498100"/>
            </a:xfrm>
            <a:custGeom>
              <a:rect b="b" l="l" r="r" t="t"/>
              <a:pathLst>
                <a:path extrusionOk="0" h="99924" w="36517">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1"/>
            <p:cNvSpPr/>
            <p:nvPr/>
          </p:nvSpPr>
          <p:spPr>
            <a:xfrm>
              <a:off x="458225" y="2882250"/>
              <a:ext cx="548250" cy="339675"/>
            </a:xfrm>
            <a:custGeom>
              <a:rect b="b" l="l" r="r" t="t"/>
              <a:pathLst>
                <a:path extrusionOk="0" h="13587" w="21930">
                  <a:moveTo>
                    <a:pt x="19578" y="1"/>
                  </a:moveTo>
                  <a:lnTo>
                    <a:pt x="1" y="13586"/>
                  </a:lnTo>
                  <a:lnTo>
                    <a:pt x="2352" y="13586"/>
                  </a:lnTo>
                  <a:lnTo>
                    <a:pt x="219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1"/>
            <p:cNvSpPr/>
            <p:nvPr/>
          </p:nvSpPr>
          <p:spPr>
            <a:xfrm>
              <a:off x="441025" y="2869725"/>
              <a:ext cx="582650" cy="364725"/>
            </a:xfrm>
            <a:custGeom>
              <a:rect b="b" l="l" r="r" t="t"/>
              <a:pathLst>
                <a:path extrusionOk="0" h="14589" w="23306">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7" name="Google Shape;1567;p51"/>
          <p:cNvSpPr txBox="1"/>
          <p:nvPr>
            <p:ph type="title"/>
          </p:nvPr>
        </p:nvSpPr>
        <p:spPr>
          <a:xfrm>
            <a:off x="724550" y="877875"/>
            <a:ext cx="10095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Honeypot</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52"/>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Code </a:t>
            </a:r>
            <a:r>
              <a:rPr lang="en">
                <a:solidFill>
                  <a:schemeClr val="lt2"/>
                </a:solidFill>
              </a:rPr>
              <a:t>Snapshots</a:t>
            </a:r>
            <a:endParaRPr>
              <a:solidFill>
                <a:schemeClr val="lt2"/>
              </a:solidFill>
            </a:endParaRPr>
          </a:p>
        </p:txBody>
      </p:sp>
      <p:pic>
        <p:nvPicPr>
          <p:cNvPr id="1574" name="Google Shape;1574;p52"/>
          <p:cNvPicPr preferRelativeResize="0"/>
          <p:nvPr/>
        </p:nvPicPr>
        <p:blipFill rotWithShape="1">
          <a:blip r:embed="rId3">
            <a:alphaModFix/>
          </a:blip>
          <a:srcRect b="25935" l="19016" r="22418" t="19521"/>
          <a:stretch/>
        </p:blipFill>
        <p:spPr>
          <a:xfrm>
            <a:off x="616525" y="410400"/>
            <a:ext cx="4033775" cy="4057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8" name="Shape 1578"/>
        <p:cNvGrpSpPr/>
        <p:nvPr/>
      </p:nvGrpSpPr>
      <p:grpSpPr>
        <a:xfrm>
          <a:off x="0" y="0"/>
          <a:ext cx="0" cy="0"/>
          <a:chOff x="0" y="0"/>
          <a:chExt cx="0" cy="0"/>
        </a:xfrm>
      </p:grpSpPr>
      <p:pic>
        <p:nvPicPr>
          <p:cNvPr id="1579" name="Google Shape;1579;p53"/>
          <p:cNvPicPr preferRelativeResize="0"/>
          <p:nvPr/>
        </p:nvPicPr>
        <p:blipFill>
          <a:blip r:embed="rId3">
            <a:alphaModFix/>
          </a:blip>
          <a:stretch>
            <a:fillRect/>
          </a:stretch>
        </p:blipFill>
        <p:spPr>
          <a:xfrm>
            <a:off x="205425" y="523575"/>
            <a:ext cx="8839199" cy="38402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3" name="Shape 1583"/>
        <p:cNvGrpSpPr/>
        <p:nvPr/>
      </p:nvGrpSpPr>
      <p:grpSpPr>
        <a:xfrm>
          <a:off x="0" y="0"/>
          <a:ext cx="0" cy="0"/>
          <a:chOff x="0" y="0"/>
          <a:chExt cx="0" cy="0"/>
        </a:xfrm>
      </p:grpSpPr>
      <p:pic>
        <p:nvPicPr>
          <p:cNvPr id="1584" name="Google Shape;1584;p54"/>
          <p:cNvPicPr preferRelativeResize="0"/>
          <p:nvPr/>
        </p:nvPicPr>
        <p:blipFill>
          <a:blip r:embed="rId3">
            <a:alphaModFix/>
          </a:blip>
          <a:stretch>
            <a:fillRect/>
          </a:stretch>
        </p:blipFill>
        <p:spPr>
          <a:xfrm>
            <a:off x="435488" y="155738"/>
            <a:ext cx="8273025" cy="4832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8" name="Shape 1588"/>
        <p:cNvGrpSpPr/>
        <p:nvPr/>
      </p:nvGrpSpPr>
      <p:grpSpPr>
        <a:xfrm>
          <a:off x="0" y="0"/>
          <a:ext cx="0" cy="0"/>
          <a:chOff x="0" y="0"/>
          <a:chExt cx="0" cy="0"/>
        </a:xfrm>
      </p:grpSpPr>
      <p:pic>
        <p:nvPicPr>
          <p:cNvPr id="1589" name="Google Shape;1589;p55"/>
          <p:cNvPicPr preferRelativeResize="0"/>
          <p:nvPr/>
        </p:nvPicPr>
        <p:blipFill>
          <a:blip r:embed="rId3">
            <a:alphaModFix/>
          </a:blip>
          <a:stretch>
            <a:fillRect/>
          </a:stretch>
        </p:blipFill>
        <p:spPr>
          <a:xfrm>
            <a:off x="724550" y="0"/>
            <a:ext cx="7287715"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3" name="Shape 1593"/>
        <p:cNvGrpSpPr/>
        <p:nvPr/>
      </p:nvGrpSpPr>
      <p:grpSpPr>
        <a:xfrm>
          <a:off x="0" y="0"/>
          <a:ext cx="0" cy="0"/>
          <a:chOff x="0" y="0"/>
          <a:chExt cx="0" cy="0"/>
        </a:xfrm>
      </p:grpSpPr>
      <p:pic>
        <p:nvPicPr>
          <p:cNvPr id="1594" name="Google Shape;1594;p56"/>
          <p:cNvPicPr preferRelativeResize="0"/>
          <p:nvPr/>
        </p:nvPicPr>
        <p:blipFill>
          <a:blip r:embed="rId3">
            <a:alphaModFix/>
          </a:blip>
          <a:stretch>
            <a:fillRect/>
          </a:stretch>
        </p:blipFill>
        <p:spPr>
          <a:xfrm>
            <a:off x="1478050" y="0"/>
            <a:ext cx="5978188"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8" name="Shape 1598"/>
        <p:cNvGrpSpPr/>
        <p:nvPr/>
      </p:nvGrpSpPr>
      <p:grpSpPr>
        <a:xfrm>
          <a:off x="0" y="0"/>
          <a:ext cx="0" cy="0"/>
          <a:chOff x="0" y="0"/>
          <a:chExt cx="0" cy="0"/>
        </a:xfrm>
      </p:grpSpPr>
      <p:pic>
        <p:nvPicPr>
          <p:cNvPr id="1599" name="Google Shape;1599;p57"/>
          <p:cNvPicPr preferRelativeResize="0"/>
          <p:nvPr/>
        </p:nvPicPr>
        <p:blipFill>
          <a:blip r:embed="rId3">
            <a:alphaModFix/>
          </a:blip>
          <a:stretch>
            <a:fillRect/>
          </a:stretch>
        </p:blipFill>
        <p:spPr>
          <a:xfrm>
            <a:off x="1507100" y="0"/>
            <a:ext cx="6274763"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idx="6" type="title"/>
          </p:nvPr>
        </p:nvSpPr>
        <p:spPr>
          <a:xfrm>
            <a:off x="3377303" y="739713"/>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205" name="Google Shape;205;p31"/>
          <p:cNvCxnSpPr/>
          <p:nvPr/>
        </p:nvCxnSpPr>
        <p:spPr>
          <a:xfrm>
            <a:off x="4572000" y="465900"/>
            <a:ext cx="0" cy="4211700"/>
          </a:xfrm>
          <a:prstGeom prst="straightConnector1">
            <a:avLst/>
          </a:prstGeom>
          <a:noFill/>
          <a:ln cap="flat" cmpd="sng" w="19050">
            <a:solidFill>
              <a:schemeClr val="lt1"/>
            </a:solidFill>
            <a:prstDash val="solid"/>
            <a:round/>
            <a:headEnd len="med" w="med" type="oval"/>
            <a:tailEnd len="med" w="med" type="oval"/>
          </a:ln>
        </p:spPr>
      </p:cxnSp>
      <p:sp>
        <p:nvSpPr>
          <p:cNvPr id="206" name="Google Shape;206;p31"/>
          <p:cNvSpPr txBox="1"/>
          <p:nvPr>
            <p:ph type="ctrTitle"/>
          </p:nvPr>
        </p:nvSpPr>
        <p:spPr>
          <a:xfrm>
            <a:off x="513828" y="614888"/>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 Abstract</a:t>
            </a:r>
            <a:endParaRPr>
              <a:solidFill>
                <a:schemeClr val="lt2"/>
              </a:solidFill>
            </a:endParaRPr>
          </a:p>
        </p:txBody>
      </p:sp>
      <p:sp>
        <p:nvSpPr>
          <p:cNvPr id="207" name="Google Shape;207;p31"/>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rPr>
              <a:t>A concise description of the problem or issue </a:t>
            </a:r>
            <a:endParaRPr>
              <a:solidFill>
                <a:schemeClr val="lt2"/>
              </a:solidFill>
            </a:endParaRPr>
          </a:p>
        </p:txBody>
      </p:sp>
      <p:sp>
        <p:nvSpPr>
          <p:cNvPr id="208" name="Google Shape;208;p31"/>
          <p:cNvSpPr txBox="1"/>
          <p:nvPr>
            <p:ph idx="2" type="ctrTitle"/>
          </p:nvPr>
        </p:nvSpPr>
        <p:spPr>
          <a:xfrm>
            <a:off x="513828" y="3357863"/>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Literature Survey</a:t>
            </a:r>
            <a:endParaRPr>
              <a:solidFill>
                <a:schemeClr val="lt2"/>
              </a:solidFill>
            </a:endParaRPr>
          </a:p>
        </p:txBody>
      </p:sp>
      <p:sp>
        <p:nvSpPr>
          <p:cNvPr id="209" name="Google Shape;209;p31"/>
          <p:cNvSpPr txBox="1"/>
          <p:nvPr>
            <p:ph idx="3" type="subTitle"/>
          </p:nvPr>
        </p:nvSpPr>
        <p:spPr>
          <a:xfrm>
            <a:off x="513828" y="2453300"/>
            <a:ext cx="2729100" cy="63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lt2"/>
                </a:solidFill>
              </a:rPr>
              <a:t>Here you could describe the</a:t>
            </a:r>
            <a:endParaRPr>
              <a:solidFill>
                <a:schemeClr val="lt2"/>
              </a:solidFill>
            </a:endParaRPr>
          </a:p>
          <a:p>
            <a:pPr indent="0" lvl="0" marL="0" rtl="0" algn="r">
              <a:spcBef>
                <a:spcPts val="0"/>
              </a:spcBef>
              <a:spcAft>
                <a:spcPts val="0"/>
              </a:spcAft>
              <a:buNone/>
            </a:pPr>
            <a:r>
              <a:rPr lang="en">
                <a:solidFill>
                  <a:schemeClr val="lt2"/>
                </a:solidFill>
              </a:rPr>
              <a:t>idea of the project</a:t>
            </a:r>
            <a:endParaRPr>
              <a:solidFill>
                <a:schemeClr val="lt2"/>
              </a:solidFill>
            </a:endParaRPr>
          </a:p>
        </p:txBody>
      </p:sp>
      <p:sp>
        <p:nvSpPr>
          <p:cNvPr id="210" name="Google Shape;210;p31"/>
          <p:cNvSpPr txBox="1"/>
          <p:nvPr>
            <p:ph idx="4" type="ctrTitle"/>
          </p:nvPr>
        </p:nvSpPr>
        <p:spPr>
          <a:xfrm>
            <a:off x="5925053" y="3435400"/>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Code Snapshots</a:t>
            </a:r>
            <a:endParaRPr>
              <a:solidFill>
                <a:schemeClr val="lt2"/>
              </a:solidFill>
            </a:endParaRPr>
          </a:p>
        </p:txBody>
      </p:sp>
      <p:sp>
        <p:nvSpPr>
          <p:cNvPr id="211" name="Google Shape;211;p31"/>
          <p:cNvSpPr txBox="1"/>
          <p:nvPr>
            <p:ph idx="5" type="subTitle"/>
          </p:nvPr>
        </p:nvSpPr>
        <p:spPr>
          <a:xfrm>
            <a:off x="894975" y="3741125"/>
            <a:ext cx="23124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lt2"/>
                </a:solidFill>
              </a:rPr>
              <a:t>Researched Papers to get domain knowledge</a:t>
            </a:r>
            <a:endParaRPr>
              <a:solidFill>
                <a:schemeClr val="lt2"/>
              </a:solidFill>
            </a:endParaRPr>
          </a:p>
        </p:txBody>
      </p:sp>
      <p:sp>
        <p:nvSpPr>
          <p:cNvPr id="212" name="Google Shape;212;p31"/>
          <p:cNvSpPr txBox="1"/>
          <p:nvPr>
            <p:ph idx="7" type="title"/>
          </p:nvPr>
        </p:nvSpPr>
        <p:spPr>
          <a:xfrm>
            <a:off x="3377303" y="217665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13" name="Google Shape;213;p31"/>
          <p:cNvSpPr txBox="1"/>
          <p:nvPr>
            <p:ph idx="8" type="title"/>
          </p:nvPr>
        </p:nvSpPr>
        <p:spPr>
          <a:xfrm>
            <a:off x="3377303" y="3496925"/>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14" name="Google Shape;214;p31"/>
          <p:cNvSpPr txBox="1"/>
          <p:nvPr>
            <p:ph idx="9" type="title"/>
          </p:nvPr>
        </p:nvSpPr>
        <p:spPr>
          <a:xfrm>
            <a:off x="4574503" y="739713"/>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215" name="Google Shape;215;p31"/>
          <p:cNvSpPr txBox="1"/>
          <p:nvPr>
            <p:ph idx="13" type="title"/>
          </p:nvPr>
        </p:nvSpPr>
        <p:spPr>
          <a:xfrm>
            <a:off x="4574503" y="217665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216" name="Google Shape;216;p31"/>
          <p:cNvSpPr txBox="1"/>
          <p:nvPr>
            <p:ph idx="14" type="title"/>
          </p:nvPr>
        </p:nvSpPr>
        <p:spPr>
          <a:xfrm>
            <a:off x="4610103" y="351745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217" name="Google Shape;217;p31"/>
          <p:cNvSpPr txBox="1"/>
          <p:nvPr>
            <p:ph idx="15" type="ctrTitle"/>
          </p:nvPr>
        </p:nvSpPr>
        <p:spPr>
          <a:xfrm>
            <a:off x="5845403" y="614888"/>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Proposed Work</a:t>
            </a:r>
            <a:endParaRPr>
              <a:solidFill>
                <a:schemeClr val="lt2"/>
              </a:solidFill>
            </a:endParaRPr>
          </a:p>
        </p:txBody>
      </p:sp>
      <p:sp>
        <p:nvSpPr>
          <p:cNvPr id="218" name="Google Shape;218;p31"/>
          <p:cNvSpPr txBox="1"/>
          <p:nvPr>
            <p:ph idx="16" type="subTitle"/>
          </p:nvPr>
        </p:nvSpPr>
        <p:spPr>
          <a:xfrm>
            <a:off x="5919103" y="3840075"/>
            <a:ext cx="27291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Essential parts or functions of the code</a:t>
            </a:r>
            <a:endParaRPr>
              <a:solidFill>
                <a:schemeClr val="lt2"/>
              </a:solidFill>
            </a:endParaRPr>
          </a:p>
        </p:txBody>
      </p:sp>
      <p:sp>
        <p:nvSpPr>
          <p:cNvPr id="219" name="Google Shape;219;p31"/>
          <p:cNvSpPr txBox="1"/>
          <p:nvPr>
            <p:ph idx="17" type="ctrTitle"/>
          </p:nvPr>
        </p:nvSpPr>
        <p:spPr>
          <a:xfrm>
            <a:off x="5847903" y="2066175"/>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Architecture Diagram</a:t>
            </a:r>
            <a:endParaRPr>
              <a:solidFill>
                <a:schemeClr val="lt2"/>
              </a:solidFill>
            </a:endParaRPr>
          </a:p>
        </p:txBody>
      </p:sp>
      <p:sp>
        <p:nvSpPr>
          <p:cNvPr id="220" name="Google Shape;220;p31"/>
          <p:cNvSpPr txBox="1"/>
          <p:nvPr>
            <p:ph idx="18" type="subTitle"/>
          </p:nvPr>
        </p:nvSpPr>
        <p:spPr>
          <a:xfrm>
            <a:off x="5845403" y="1013113"/>
            <a:ext cx="27291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This part is the ‘how’ of our project will be executed</a:t>
            </a:r>
            <a:endParaRPr>
              <a:solidFill>
                <a:schemeClr val="lt2"/>
              </a:solidFill>
            </a:endParaRPr>
          </a:p>
        </p:txBody>
      </p:sp>
      <p:sp>
        <p:nvSpPr>
          <p:cNvPr id="221" name="Google Shape;221;p31"/>
          <p:cNvSpPr txBox="1"/>
          <p:nvPr>
            <p:ph idx="20" type="subTitle"/>
          </p:nvPr>
        </p:nvSpPr>
        <p:spPr>
          <a:xfrm>
            <a:off x="5845403" y="2464700"/>
            <a:ext cx="27291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Diagrammatic</a:t>
            </a:r>
            <a:r>
              <a:rPr lang="en">
                <a:solidFill>
                  <a:schemeClr val="lt2"/>
                </a:solidFill>
              </a:rPr>
              <a:t> </a:t>
            </a:r>
            <a:r>
              <a:rPr lang="en">
                <a:solidFill>
                  <a:schemeClr val="lt2"/>
                </a:solidFill>
              </a:rPr>
              <a:t>description</a:t>
            </a:r>
            <a:r>
              <a:rPr lang="en">
                <a:solidFill>
                  <a:schemeClr val="lt2"/>
                </a:solidFill>
              </a:rPr>
              <a:t> of works</a:t>
            </a:r>
            <a:endParaRPr>
              <a:solidFill>
                <a:schemeClr val="lt2"/>
              </a:solidFill>
            </a:endParaRPr>
          </a:p>
        </p:txBody>
      </p:sp>
      <p:cxnSp>
        <p:nvCxnSpPr>
          <p:cNvPr id="222" name="Google Shape;222;p31"/>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223" name="Google Shape;223;p31"/>
          <p:cNvCxnSpPr/>
          <p:nvPr/>
        </p:nvCxnSpPr>
        <p:spPr>
          <a:xfrm>
            <a:off x="825475" y="3280325"/>
            <a:ext cx="7339500" cy="0"/>
          </a:xfrm>
          <a:prstGeom prst="straightConnector1">
            <a:avLst/>
          </a:prstGeom>
          <a:noFill/>
          <a:ln cap="flat" cmpd="sng" w="19050">
            <a:solidFill>
              <a:schemeClr val="lt1"/>
            </a:solidFill>
            <a:prstDash val="solid"/>
            <a:round/>
            <a:headEnd len="med" w="med" type="oval"/>
            <a:tailEnd len="med" w="med" type="oval"/>
          </a:ln>
        </p:spPr>
      </p:cxnSp>
      <p:sp>
        <p:nvSpPr>
          <p:cNvPr id="224" name="Google Shape;224;p31"/>
          <p:cNvSpPr txBox="1"/>
          <p:nvPr>
            <p:ph idx="2" type="ctrTitle"/>
          </p:nvPr>
        </p:nvSpPr>
        <p:spPr>
          <a:xfrm>
            <a:off x="1749850" y="2025150"/>
            <a:ext cx="1493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Introduction</a:t>
            </a:r>
            <a:endParaRPr>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58"/>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8"/>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Result</a:t>
            </a:r>
            <a:endParaRPr>
              <a:solidFill>
                <a:schemeClr val="lt2"/>
              </a:solidFill>
            </a:endParaRPr>
          </a:p>
          <a:p>
            <a:pPr indent="0" lvl="0" marL="0" rtl="0" algn="l">
              <a:spcBef>
                <a:spcPts val="0"/>
              </a:spcBef>
              <a:spcAft>
                <a:spcPts val="0"/>
              </a:spcAft>
              <a:buClr>
                <a:schemeClr val="dk1"/>
              </a:buClr>
              <a:buSzPts val="1100"/>
              <a:buFont typeface="Arial"/>
              <a:buNone/>
            </a:pPr>
            <a:r>
              <a:rPr lang="en">
                <a:solidFill>
                  <a:schemeClr val="lt2"/>
                </a:solidFill>
              </a:rPr>
              <a:t>Discussion</a:t>
            </a:r>
            <a:endParaRPr>
              <a:solidFill>
                <a:schemeClr val="lt2"/>
              </a:solidFill>
            </a:endParaRPr>
          </a:p>
        </p:txBody>
      </p:sp>
      <p:pic>
        <p:nvPicPr>
          <p:cNvPr id="1606" name="Google Shape;1606;p58"/>
          <p:cNvPicPr preferRelativeResize="0"/>
          <p:nvPr/>
        </p:nvPicPr>
        <p:blipFill rotWithShape="1">
          <a:blip r:embed="rId3">
            <a:alphaModFix/>
          </a:blip>
          <a:srcRect b="25935" l="19016" r="22418" t="19521"/>
          <a:stretch/>
        </p:blipFill>
        <p:spPr>
          <a:xfrm>
            <a:off x="616525" y="410400"/>
            <a:ext cx="4033775" cy="4057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59"/>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12" name="Google Shape;1612;p59"/>
          <p:cNvPicPr preferRelativeResize="0"/>
          <p:nvPr/>
        </p:nvPicPr>
        <p:blipFill>
          <a:blip r:embed="rId3">
            <a:alphaModFix/>
          </a:blip>
          <a:stretch>
            <a:fillRect/>
          </a:stretch>
        </p:blipFill>
        <p:spPr>
          <a:xfrm>
            <a:off x="1114387" y="143125"/>
            <a:ext cx="6915225" cy="4584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60"/>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0"/>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19" name="Google Shape;1619;p60"/>
          <p:cNvPicPr preferRelativeResize="0"/>
          <p:nvPr/>
        </p:nvPicPr>
        <p:blipFill>
          <a:blip r:embed="rId3">
            <a:alphaModFix/>
          </a:blip>
          <a:stretch>
            <a:fillRect/>
          </a:stretch>
        </p:blipFill>
        <p:spPr>
          <a:xfrm>
            <a:off x="484850" y="385725"/>
            <a:ext cx="8365800" cy="3973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61"/>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1"/>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26" name="Google Shape;1626;p61"/>
          <p:cNvPicPr preferRelativeResize="0"/>
          <p:nvPr/>
        </p:nvPicPr>
        <p:blipFill rotWithShape="1">
          <a:blip r:embed="rId3">
            <a:alphaModFix/>
          </a:blip>
          <a:srcRect b="25698" l="0" r="24981" t="29452"/>
          <a:stretch/>
        </p:blipFill>
        <p:spPr>
          <a:xfrm>
            <a:off x="152400" y="216025"/>
            <a:ext cx="8634025" cy="4672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pic>
        <p:nvPicPr>
          <p:cNvPr id="1631" name="Google Shape;1631;p62"/>
          <p:cNvPicPr preferRelativeResize="0"/>
          <p:nvPr/>
        </p:nvPicPr>
        <p:blipFill rotWithShape="1">
          <a:blip r:embed="rId3">
            <a:alphaModFix/>
          </a:blip>
          <a:srcRect b="0" l="0" r="29378" t="0"/>
          <a:stretch/>
        </p:blipFill>
        <p:spPr>
          <a:xfrm>
            <a:off x="126638" y="1128075"/>
            <a:ext cx="8890724" cy="2509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pic>
        <p:nvPicPr>
          <p:cNvPr id="1636" name="Google Shape;1636;p63"/>
          <p:cNvPicPr preferRelativeResize="0"/>
          <p:nvPr/>
        </p:nvPicPr>
        <p:blipFill>
          <a:blip r:embed="rId3">
            <a:alphaModFix/>
          </a:blip>
          <a:stretch>
            <a:fillRect/>
          </a:stretch>
        </p:blipFill>
        <p:spPr>
          <a:xfrm>
            <a:off x="1250600" y="-271825"/>
            <a:ext cx="6337975" cy="5502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64"/>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642" name="Google Shape;1642;p64"/>
          <p:cNvPicPr preferRelativeResize="0"/>
          <p:nvPr/>
        </p:nvPicPr>
        <p:blipFill rotWithShape="1">
          <a:blip r:embed="rId3">
            <a:alphaModFix/>
          </a:blip>
          <a:srcRect b="24454" l="0" r="0" t="0"/>
          <a:stretch/>
        </p:blipFill>
        <p:spPr>
          <a:xfrm>
            <a:off x="676375" y="0"/>
            <a:ext cx="8001000" cy="514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pic>
        <p:nvPicPr>
          <p:cNvPr id="1647" name="Google Shape;1647;p65"/>
          <p:cNvPicPr preferRelativeResize="0"/>
          <p:nvPr/>
        </p:nvPicPr>
        <p:blipFill>
          <a:blip r:embed="rId3">
            <a:alphaModFix/>
          </a:blip>
          <a:stretch>
            <a:fillRect/>
          </a:stretch>
        </p:blipFill>
        <p:spPr>
          <a:xfrm>
            <a:off x="1244750" y="12575"/>
            <a:ext cx="6035845"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pic>
        <p:nvPicPr>
          <p:cNvPr id="1652" name="Google Shape;1652;p66"/>
          <p:cNvPicPr preferRelativeResize="0"/>
          <p:nvPr/>
        </p:nvPicPr>
        <p:blipFill rotWithShape="1">
          <a:blip r:embed="rId3">
            <a:alphaModFix/>
          </a:blip>
          <a:srcRect b="66518" l="0" r="32175" t="0"/>
          <a:stretch/>
        </p:blipFill>
        <p:spPr>
          <a:xfrm>
            <a:off x="114638" y="732500"/>
            <a:ext cx="8914725" cy="37503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pic>
        <p:nvPicPr>
          <p:cNvPr id="1657" name="Google Shape;1657;p67"/>
          <p:cNvPicPr preferRelativeResize="0"/>
          <p:nvPr/>
        </p:nvPicPr>
        <p:blipFill>
          <a:blip r:embed="rId3">
            <a:alphaModFix/>
          </a:blip>
          <a:stretch>
            <a:fillRect/>
          </a:stretch>
        </p:blipFill>
        <p:spPr>
          <a:xfrm>
            <a:off x="184225" y="619025"/>
            <a:ext cx="8891125" cy="355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30" name="Google Shape;230;p32"/>
          <p:cNvSpPr txBox="1"/>
          <p:nvPr>
            <p:ph idx="1" type="body"/>
          </p:nvPr>
        </p:nvSpPr>
        <p:spPr>
          <a:xfrm>
            <a:off x="3263525" y="942600"/>
            <a:ext cx="5577600" cy="4278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000"/>
              </a:spcBef>
              <a:spcAft>
                <a:spcPts val="0"/>
              </a:spcAft>
              <a:buSzPts val="1300"/>
              <a:buChar char="●"/>
            </a:pPr>
            <a:r>
              <a:rPr lang="en" sz="1300"/>
              <a:t>These days cyberattack is a serious criminal offense and it is a hotly debated issue moreover. </a:t>
            </a:r>
            <a:endParaRPr sz="1300"/>
          </a:p>
          <a:p>
            <a:pPr indent="-311150" lvl="0" marL="457200" rtl="0" algn="l">
              <a:lnSpc>
                <a:spcPct val="115000"/>
              </a:lnSpc>
              <a:spcBef>
                <a:spcPts val="1000"/>
              </a:spcBef>
              <a:spcAft>
                <a:spcPts val="0"/>
              </a:spcAft>
              <a:buSzPts val="1300"/>
              <a:buChar char="●"/>
            </a:pPr>
            <a:r>
              <a:rPr lang="en" sz="1300"/>
              <a:t>Cyberattacks violates individuals' privacy and the security of their data, particularly hacking, malware, identity theft, financial fraud, medical fraud, without individuals' consent.</a:t>
            </a:r>
            <a:endParaRPr sz="1300"/>
          </a:p>
          <a:p>
            <a:pPr indent="-311150" lvl="0" marL="457200" rtl="0" algn="l">
              <a:lnSpc>
                <a:spcPct val="115000"/>
              </a:lnSpc>
              <a:spcBef>
                <a:spcPts val="1000"/>
              </a:spcBef>
              <a:spcAft>
                <a:spcPts val="0"/>
              </a:spcAft>
              <a:buSzPts val="1300"/>
              <a:buChar char="●"/>
            </a:pPr>
            <a:r>
              <a:rPr lang="en" sz="1300"/>
              <a:t>It is important to protect ourselves from such crimes</a:t>
            </a:r>
            <a:endParaRPr sz="1300"/>
          </a:p>
          <a:p>
            <a:pPr indent="-311150" lvl="0" marL="457200" rtl="0" algn="l">
              <a:lnSpc>
                <a:spcPct val="115000"/>
              </a:lnSpc>
              <a:spcBef>
                <a:spcPts val="1000"/>
              </a:spcBef>
              <a:spcAft>
                <a:spcPts val="0"/>
              </a:spcAft>
              <a:buSzPts val="1300"/>
              <a:buChar char="●"/>
            </a:pPr>
            <a:r>
              <a:rPr lang="en" sz="1300"/>
              <a:t>Use prevention measures like installing antivirus and malware.</a:t>
            </a:r>
            <a:endParaRPr sz="1300"/>
          </a:p>
          <a:p>
            <a:pPr indent="-311150" lvl="0" marL="457200" rtl="0" algn="l">
              <a:lnSpc>
                <a:spcPct val="115000"/>
              </a:lnSpc>
              <a:spcBef>
                <a:spcPts val="1000"/>
              </a:spcBef>
              <a:spcAft>
                <a:spcPts val="0"/>
              </a:spcAft>
              <a:buSzPts val="1300"/>
              <a:buChar char="●"/>
            </a:pPr>
            <a:r>
              <a:rPr lang="en" sz="1300"/>
              <a:t>To protect ourselves from cybercrime we have to be aware of the crimes that exist </a:t>
            </a:r>
            <a:endParaRPr sz="1300"/>
          </a:p>
          <a:p>
            <a:pPr indent="-311150" lvl="0" marL="457200" rtl="0" algn="l">
              <a:lnSpc>
                <a:spcPct val="115000"/>
              </a:lnSpc>
              <a:spcBef>
                <a:spcPts val="1000"/>
              </a:spcBef>
              <a:spcAft>
                <a:spcPts val="1000"/>
              </a:spcAft>
              <a:buSzPts val="1300"/>
              <a:buChar char="●"/>
            </a:pPr>
            <a:r>
              <a:rPr lang="en" sz="1300"/>
              <a:t>Understand attacks first</a:t>
            </a:r>
            <a:endParaRPr sz="1300"/>
          </a:p>
        </p:txBody>
      </p:sp>
      <p:sp>
        <p:nvSpPr>
          <p:cNvPr id="231" name="Google Shape;231;p32"/>
          <p:cNvSpPr/>
          <p:nvPr/>
        </p:nvSpPr>
        <p:spPr>
          <a:xfrm rot="2630701">
            <a:off x="431808" y="1470635"/>
            <a:ext cx="2481209" cy="2156560"/>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
          <p:cNvSpPr/>
          <p:nvPr/>
        </p:nvSpPr>
        <p:spPr>
          <a:xfrm>
            <a:off x="1225378" y="1897975"/>
            <a:ext cx="787648" cy="771137"/>
          </a:xfrm>
          <a:custGeom>
            <a:rect b="b" l="l" r="r" t="t"/>
            <a:pathLst>
              <a:path extrusionOk="0" h="209548" w="205518">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2"/>
          <p:cNvSpPr txBox="1"/>
          <p:nvPr>
            <p:ph type="title"/>
          </p:nvPr>
        </p:nvSpPr>
        <p:spPr>
          <a:xfrm>
            <a:off x="816191" y="2726847"/>
            <a:ext cx="16056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SECURITY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68"/>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663" name="Google Shape;1663;p68"/>
          <p:cNvPicPr preferRelativeResize="0"/>
          <p:nvPr/>
        </p:nvPicPr>
        <p:blipFill>
          <a:blip r:embed="rId3">
            <a:alphaModFix/>
          </a:blip>
          <a:stretch>
            <a:fillRect/>
          </a:stretch>
        </p:blipFill>
        <p:spPr>
          <a:xfrm>
            <a:off x="76200" y="527325"/>
            <a:ext cx="8991600" cy="3941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69"/>
          <p:cNvSpPr txBox="1"/>
          <p:nvPr>
            <p:ph idx="1" type="body"/>
          </p:nvPr>
        </p:nvSpPr>
        <p:spPr>
          <a:xfrm>
            <a:off x="722600" y="1335775"/>
            <a:ext cx="4399500" cy="380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1"/>
              </a:buClr>
              <a:buSzPts val="1400"/>
              <a:buFont typeface="DM Sans"/>
              <a:buChar char="⮚"/>
            </a:pPr>
            <a:r>
              <a:rPr lang="en">
                <a:solidFill>
                  <a:schemeClr val="accent1"/>
                </a:solidFill>
              </a:rPr>
              <a:t>Make a virtual machine for Kali linux</a:t>
            </a:r>
            <a:endParaRPr>
              <a:solidFill>
                <a:schemeClr val="accent1"/>
              </a:solidFill>
            </a:endParaRPr>
          </a:p>
          <a:p>
            <a:pPr indent="-317500" lvl="0" marL="457200" rtl="0" algn="l">
              <a:lnSpc>
                <a:spcPct val="150000"/>
              </a:lnSpc>
              <a:spcBef>
                <a:spcPts val="0"/>
              </a:spcBef>
              <a:spcAft>
                <a:spcPts val="0"/>
              </a:spcAft>
              <a:buClr>
                <a:schemeClr val="accent1"/>
              </a:buClr>
              <a:buSzPts val="1400"/>
              <a:buFont typeface="DM Sans"/>
              <a:buChar char="⮚"/>
            </a:pPr>
            <a:r>
              <a:rPr lang="en">
                <a:solidFill>
                  <a:schemeClr val="accent1"/>
                </a:solidFill>
              </a:rPr>
              <a:t>Connect it  as bridged network to connect through wifi</a:t>
            </a:r>
            <a:endParaRPr>
              <a:solidFill>
                <a:schemeClr val="accent1"/>
              </a:solidFill>
            </a:endParaRPr>
          </a:p>
          <a:p>
            <a:pPr indent="-317500" lvl="0" marL="457200" rtl="0" algn="l">
              <a:lnSpc>
                <a:spcPct val="115000"/>
              </a:lnSpc>
              <a:spcBef>
                <a:spcPts val="0"/>
              </a:spcBef>
              <a:spcAft>
                <a:spcPts val="0"/>
              </a:spcAft>
              <a:buClr>
                <a:schemeClr val="accent1"/>
              </a:buClr>
              <a:buSzPts val="1400"/>
              <a:buFont typeface="DM Sans"/>
              <a:buChar char="⮚"/>
            </a:pPr>
            <a:r>
              <a:rPr lang="en">
                <a:solidFill>
                  <a:schemeClr val="accent1"/>
                </a:solidFill>
              </a:rPr>
              <a:t>Laptop connected with a wifi</a:t>
            </a:r>
            <a:endParaRPr>
              <a:solidFill>
                <a:schemeClr val="accent1"/>
              </a:solidFill>
            </a:endParaRPr>
          </a:p>
          <a:p>
            <a:pPr indent="-317500" lvl="0" marL="457200" rtl="0" algn="l">
              <a:lnSpc>
                <a:spcPct val="115000"/>
              </a:lnSpc>
              <a:spcBef>
                <a:spcPts val="800"/>
              </a:spcBef>
              <a:spcAft>
                <a:spcPts val="0"/>
              </a:spcAft>
              <a:buClr>
                <a:schemeClr val="accent1"/>
              </a:buClr>
              <a:buSzPts val="1400"/>
              <a:buFont typeface="DM Sans"/>
              <a:buChar char="⮚"/>
            </a:pPr>
            <a:r>
              <a:rPr lang="en">
                <a:solidFill>
                  <a:schemeClr val="accent1"/>
                </a:solidFill>
              </a:rPr>
              <a:t>All mss, listener for keylogger to take screenshot</a:t>
            </a:r>
            <a:endParaRPr>
              <a:solidFill>
                <a:schemeClr val="accent1"/>
              </a:solidFill>
            </a:endParaRPr>
          </a:p>
          <a:p>
            <a:pPr indent="-317500" lvl="0" marL="457200" rtl="0" algn="l">
              <a:lnSpc>
                <a:spcPct val="115000"/>
              </a:lnSpc>
              <a:spcBef>
                <a:spcPts val="800"/>
              </a:spcBef>
              <a:spcAft>
                <a:spcPts val="0"/>
              </a:spcAft>
              <a:buClr>
                <a:schemeClr val="accent1"/>
              </a:buClr>
              <a:buSzPts val="1400"/>
              <a:buFont typeface="DM Sans"/>
              <a:buChar char="⮚"/>
            </a:pPr>
            <a:r>
              <a:rPr lang="en">
                <a:solidFill>
                  <a:schemeClr val="accent1"/>
                </a:solidFill>
              </a:rPr>
              <a:t>All socket libraries for honeypot</a:t>
            </a:r>
            <a:endParaRPr>
              <a:solidFill>
                <a:schemeClr val="accent1"/>
              </a:solidFill>
            </a:endParaRPr>
          </a:p>
          <a:p>
            <a:pPr indent="-317500" lvl="0" marL="457200" rtl="0" algn="l">
              <a:lnSpc>
                <a:spcPct val="115000"/>
              </a:lnSpc>
              <a:spcBef>
                <a:spcPts val="800"/>
              </a:spcBef>
              <a:spcAft>
                <a:spcPts val="800"/>
              </a:spcAft>
              <a:buClr>
                <a:schemeClr val="accent1"/>
              </a:buClr>
              <a:buSzPts val="1400"/>
              <a:buFont typeface="Noto Sans Symbols"/>
              <a:buChar char="⮚"/>
            </a:pPr>
            <a:r>
              <a:rPr lang="en">
                <a:solidFill>
                  <a:schemeClr val="accent1"/>
                </a:solidFill>
              </a:rPr>
              <a:t>Code work in root mode</a:t>
            </a:r>
            <a:endParaRPr>
              <a:solidFill>
                <a:schemeClr val="accent1"/>
              </a:solidFill>
            </a:endParaRPr>
          </a:p>
        </p:txBody>
      </p:sp>
      <p:sp>
        <p:nvSpPr>
          <p:cNvPr id="1669" name="Google Shape;1669;p69"/>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a:t>
            </a:r>
            <a:endParaRPr/>
          </a:p>
        </p:txBody>
      </p:sp>
      <p:pic>
        <p:nvPicPr>
          <p:cNvPr id="1670" name="Google Shape;1670;p69"/>
          <p:cNvPicPr preferRelativeResize="0"/>
          <p:nvPr/>
        </p:nvPicPr>
        <p:blipFill rotWithShape="1">
          <a:blip r:embed="rId3">
            <a:alphaModFix/>
          </a:blip>
          <a:srcRect b="0" l="28678" r="0" t="0"/>
          <a:stretch/>
        </p:blipFill>
        <p:spPr>
          <a:xfrm>
            <a:off x="5236700" y="1895800"/>
            <a:ext cx="3589074" cy="1972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70"/>
          <p:cNvSpPr txBox="1"/>
          <p:nvPr>
            <p:ph type="title"/>
          </p:nvPr>
        </p:nvSpPr>
        <p:spPr>
          <a:xfrm>
            <a:off x="1052550" y="3516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References</a:t>
            </a:r>
            <a:endParaRPr/>
          </a:p>
        </p:txBody>
      </p:sp>
      <p:sp>
        <p:nvSpPr>
          <p:cNvPr id="1676" name="Google Shape;1676;p70"/>
          <p:cNvSpPr txBox="1"/>
          <p:nvPr>
            <p:ph idx="1" type="body"/>
          </p:nvPr>
        </p:nvSpPr>
        <p:spPr>
          <a:xfrm>
            <a:off x="1140300" y="1366925"/>
            <a:ext cx="7038900" cy="3351900"/>
          </a:xfrm>
          <a:prstGeom prst="rect">
            <a:avLst/>
          </a:prstGeom>
          <a:noFill/>
          <a:ln>
            <a:noFill/>
          </a:ln>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Bharat Bhushan, G Sahoo, Amit Kumar Rai (2017). Man-In-The-Middle Attack in Wireless and Computer Networking: A review. IEEE</a:t>
            </a:r>
            <a:endParaRPr sz="1400"/>
          </a:p>
          <a:p>
            <a:pPr indent="0" lvl="0" marL="457200" rtl="0" algn="l">
              <a:lnSpc>
                <a:spcPct val="105000"/>
              </a:lnSpc>
              <a:spcBef>
                <a:spcPts val="0"/>
              </a:spcBef>
              <a:spcAft>
                <a:spcPts val="0"/>
              </a:spcAft>
              <a:buNone/>
            </a:pPr>
            <a:r>
              <a:t/>
            </a:r>
            <a:endParaRPr sz="1400"/>
          </a:p>
          <a:p>
            <a:pPr indent="-317500" lvl="0" marL="457200" rtl="0" algn="l">
              <a:lnSpc>
                <a:spcPct val="105000"/>
              </a:lnSpc>
              <a:spcBef>
                <a:spcPts val="0"/>
              </a:spcBef>
              <a:spcAft>
                <a:spcPts val="0"/>
              </a:spcAft>
              <a:buSzPts val="1400"/>
              <a:buChar char="❏"/>
            </a:pPr>
            <a:r>
              <a:rPr lang="en" sz="1400"/>
              <a:t>Zhang Yalan, Xia Guishu (2013). The SSL MITM Attack with DNS Spoofing. Trans Tech Publications, Switzerland</a:t>
            </a:r>
            <a:endParaRPr sz="1400"/>
          </a:p>
          <a:p>
            <a:pPr indent="0" lvl="0" marL="457200" rtl="0" algn="l">
              <a:lnSpc>
                <a:spcPct val="105000"/>
              </a:lnSpc>
              <a:spcBef>
                <a:spcPts val="0"/>
              </a:spcBef>
              <a:spcAft>
                <a:spcPts val="0"/>
              </a:spcAft>
              <a:buNone/>
            </a:pPr>
            <a:r>
              <a:t/>
            </a:r>
            <a:endParaRPr sz="1400"/>
          </a:p>
          <a:p>
            <a:pPr indent="-317500" lvl="0" marL="457200" rtl="0" algn="l">
              <a:lnSpc>
                <a:spcPct val="105000"/>
              </a:lnSpc>
              <a:spcBef>
                <a:spcPts val="0"/>
              </a:spcBef>
              <a:spcAft>
                <a:spcPts val="0"/>
              </a:spcAft>
              <a:buSzPts val="1400"/>
              <a:buChar char="❏"/>
            </a:pPr>
            <a:r>
              <a:rPr lang="en" sz="1400"/>
              <a:t>Rajinder Singh, Dr. Satish Kumar (2016). A Study of Cookies and Threats to Cookies. IJARCSSE </a:t>
            </a:r>
            <a:endParaRPr sz="1400"/>
          </a:p>
          <a:p>
            <a:pPr indent="0" lvl="0" marL="457200" rtl="0" algn="l">
              <a:lnSpc>
                <a:spcPct val="105000"/>
              </a:lnSpc>
              <a:spcBef>
                <a:spcPts val="0"/>
              </a:spcBef>
              <a:spcAft>
                <a:spcPts val="0"/>
              </a:spcAft>
              <a:buNone/>
            </a:pPr>
            <a:r>
              <a:t/>
            </a:r>
            <a:endParaRPr sz="1400"/>
          </a:p>
          <a:p>
            <a:pPr indent="-317500" lvl="0" marL="457200" rtl="0" algn="l">
              <a:lnSpc>
                <a:spcPct val="105000"/>
              </a:lnSpc>
              <a:spcBef>
                <a:spcPts val="0"/>
              </a:spcBef>
              <a:spcAft>
                <a:spcPts val="0"/>
              </a:spcAft>
              <a:buSzPts val="1400"/>
              <a:buChar char="❏"/>
            </a:pPr>
            <a:r>
              <a:rPr lang="en" sz="1400"/>
              <a:t>Baris Celiktas et al (2018). Man in the Middle attack detection tool design. International Journal of Engineering Sciences and Research Technology</a:t>
            </a:r>
            <a:endParaRPr sz="1400"/>
          </a:p>
          <a:p>
            <a:pPr indent="0" lvl="0" marL="457200" rtl="0" algn="l">
              <a:lnSpc>
                <a:spcPct val="105000"/>
              </a:lnSpc>
              <a:spcBef>
                <a:spcPts val="0"/>
              </a:spcBef>
              <a:spcAft>
                <a:spcPts val="0"/>
              </a:spcAft>
              <a:buNone/>
            </a:pPr>
            <a:r>
              <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71"/>
          <p:cNvSpPr txBox="1"/>
          <p:nvPr>
            <p:ph idx="1" type="body"/>
          </p:nvPr>
        </p:nvSpPr>
        <p:spPr>
          <a:xfrm>
            <a:off x="1152125" y="1279075"/>
            <a:ext cx="7322400" cy="32622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Seung Yeob Nam et al (2018). Mitigating ARP poisoning-based man-in-the-middle attack in wired or wireless LAN. EURASIP Journal on wireless communications and networking</a:t>
            </a:r>
            <a:endParaRPr sz="1400"/>
          </a:p>
          <a:p>
            <a:pPr indent="0" lvl="0" marL="457200" rtl="0" algn="l">
              <a:lnSpc>
                <a:spcPct val="105000"/>
              </a:lnSpc>
              <a:spcBef>
                <a:spcPts val="0"/>
              </a:spcBef>
              <a:spcAft>
                <a:spcPts val="0"/>
              </a:spcAft>
              <a:buNone/>
            </a:pPr>
            <a:r>
              <a:t/>
            </a:r>
            <a:endParaRPr sz="1400"/>
          </a:p>
          <a:p>
            <a:pPr indent="-317500" lvl="0" marL="457200" rtl="0" algn="l">
              <a:lnSpc>
                <a:spcPct val="105000"/>
              </a:lnSpc>
              <a:spcBef>
                <a:spcPts val="0"/>
              </a:spcBef>
              <a:spcAft>
                <a:spcPts val="0"/>
              </a:spcAft>
              <a:buSzPts val="1400"/>
              <a:buChar char="❏"/>
            </a:pPr>
            <a:r>
              <a:rPr lang="en" sz="1400"/>
              <a:t>Huan Ma et al (2016). Bayes-Based ARP Attack Detection Algorithm For Cloud Centres. Tsinghua Science and Technology ISSN</a:t>
            </a:r>
            <a:endParaRPr sz="1400"/>
          </a:p>
          <a:p>
            <a:pPr indent="0" lvl="0" marL="457200" rtl="0" algn="l">
              <a:lnSpc>
                <a:spcPct val="105000"/>
              </a:lnSpc>
              <a:spcBef>
                <a:spcPts val="0"/>
              </a:spcBef>
              <a:spcAft>
                <a:spcPts val="0"/>
              </a:spcAft>
              <a:buNone/>
            </a:pPr>
            <a:r>
              <a:t/>
            </a:r>
            <a:endParaRPr sz="1400"/>
          </a:p>
          <a:p>
            <a:pPr indent="-317500" lvl="0" marL="457200" rtl="0" algn="l">
              <a:lnSpc>
                <a:spcPct val="105000"/>
              </a:lnSpc>
              <a:spcBef>
                <a:spcPts val="0"/>
              </a:spcBef>
              <a:spcAft>
                <a:spcPts val="0"/>
              </a:spcAft>
              <a:buSzPts val="1400"/>
              <a:buChar char="❏"/>
            </a:pPr>
            <a:r>
              <a:rPr lang="en" sz="1400"/>
              <a:t> SURVEY ON KEYSTROKE LOGGING ATTACKS Kavya .C 1 , Suganya.R 2 </a:t>
            </a:r>
            <a:endParaRPr sz="1400"/>
          </a:p>
          <a:p>
            <a:pPr indent="0" lvl="0" marL="457200" rtl="0" algn="l">
              <a:lnSpc>
                <a:spcPct val="105000"/>
              </a:lnSpc>
              <a:spcBef>
                <a:spcPts val="0"/>
              </a:spcBef>
              <a:spcAft>
                <a:spcPts val="0"/>
              </a:spcAft>
              <a:buNone/>
            </a:pPr>
            <a:r>
              <a:t/>
            </a:r>
            <a:endParaRPr sz="1400"/>
          </a:p>
          <a:p>
            <a:pPr indent="-317500" lvl="0" marL="457200" rtl="0" algn="l">
              <a:lnSpc>
                <a:spcPct val="105000"/>
              </a:lnSpc>
              <a:spcBef>
                <a:spcPts val="0"/>
              </a:spcBef>
              <a:spcAft>
                <a:spcPts val="0"/>
              </a:spcAft>
              <a:buSzPts val="1400"/>
              <a:buChar char="❏"/>
            </a:pPr>
            <a:r>
              <a:rPr lang="en" sz="1400"/>
              <a:t> Maderi Lavanya et al (2016). IP spoofing and its Detection Technique. International Journal of Advance Computing technique and Applications</a:t>
            </a:r>
            <a:endParaRPr sz="1400"/>
          </a:p>
        </p:txBody>
      </p:sp>
      <p:sp>
        <p:nvSpPr>
          <p:cNvPr id="1682" name="Google Shape;1682;p71"/>
          <p:cNvSpPr txBox="1"/>
          <p:nvPr>
            <p:ph type="title"/>
          </p:nvPr>
        </p:nvSpPr>
        <p:spPr>
          <a:xfrm>
            <a:off x="999725" y="37782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pic>
        <p:nvPicPr>
          <p:cNvPr id="1687" name="Google Shape;1687;p72"/>
          <p:cNvPicPr preferRelativeResize="0"/>
          <p:nvPr/>
        </p:nvPicPr>
        <p:blipFill rotWithShape="1">
          <a:blip r:embed="rId3">
            <a:alphaModFix/>
          </a:blip>
          <a:srcRect b="0" l="0" r="1068" t="0"/>
          <a:stretch/>
        </p:blipFill>
        <p:spPr>
          <a:xfrm>
            <a:off x="0" y="-76200"/>
            <a:ext cx="9194676" cy="520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39" name="Google Shape;239;p33"/>
          <p:cNvSpPr txBox="1"/>
          <p:nvPr>
            <p:ph idx="1" type="body"/>
          </p:nvPr>
        </p:nvSpPr>
        <p:spPr>
          <a:xfrm>
            <a:off x="2943500" y="946825"/>
            <a:ext cx="5952300" cy="35640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000"/>
              </a:spcBef>
              <a:spcAft>
                <a:spcPts val="0"/>
              </a:spcAft>
              <a:buSzPts val="1300"/>
              <a:buChar char="●"/>
            </a:pPr>
            <a:r>
              <a:rPr lang="en" sz="1300"/>
              <a:t>A man-in-the-middle-attack is a kind of cyberattack where an unapproved outsider enters into an online correspondence between two users.</a:t>
            </a:r>
            <a:endParaRPr sz="1300"/>
          </a:p>
          <a:p>
            <a:pPr indent="-311150" lvl="0" marL="457200" rtl="0" algn="l">
              <a:lnSpc>
                <a:spcPct val="115000"/>
              </a:lnSpc>
              <a:spcBef>
                <a:spcPts val="1000"/>
              </a:spcBef>
              <a:spcAft>
                <a:spcPts val="0"/>
              </a:spcAft>
              <a:buSzPts val="1300"/>
              <a:buChar char="●"/>
            </a:pPr>
            <a:r>
              <a:rPr lang="en" sz="1300"/>
              <a:t>MITM attack as a protocol is subjected to an outsider inside the system, which can access, read and change secret information without keeping any trace of manipulation.</a:t>
            </a:r>
            <a:endParaRPr sz="1300"/>
          </a:p>
          <a:p>
            <a:pPr indent="-311150" lvl="0" marL="457200" rtl="0" algn="l">
              <a:lnSpc>
                <a:spcPct val="115000"/>
              </a:lnSpc>
              <a:spcBef>
                <a:spcPts val="1000"/>
              </a:spcBef>
              <a:spcAft>
                <a:spcPts val="0"/>
              </a:spcAft>
              <a:buSzPts val="1300"/>
              <a:buChar char="●"/>
            </a:pPr>
            <a:r>
              <a:rPr lang="en" sz="1300"/>
              <a:t>Hence, MITM attack is one of the most dangerous and effective attacks that you can carry out in a network. This can be done using various techniques. </a:t>
            </a:r>
            <a:endParaRPr sz="1300"/>
          </a:p>
          <a:p>
            <a:pPr indent="-311150" lvl="0" marL="457200" rtl="0" algn="l">
              <a:lnSpc>
                <a:spcPct val="115000"/>
              </a:lnSpc>
              <a:spcBef>
                <a:spcPts val="1000"/>
              </a:spcBef>
              <a:spcAft>
                <a:spcPts val="0"/>
              </a:spcAft>
              <a:buSzPts val="1300"/>
              <a:buChar char="●"/>
            </a:pPr>
            <a:r>
              <a:rPr lang="en" sz="1300"/>
              <a:t>This project includes analysis on various MITM techniques like ARP Spoofing, Keylogger Attack and Honeypot implementation to catch the attacker etc. </a:t>
            </a:r>
            <a:endParaRPr sz="1300"/>
          </a:p>
          <a:p>
            <a:pPr indent="0" lvl="0" marL="0" rtl="0" algn="l">
              <a:lnSpc>
                <a:spcPct val="115000"/>
              </a:lnSpc>
              <a:spcBef>
                <a:spcPts val="1000"/>
              </a:spcBef>
              <a:spcAft>
                <a:spcPts val="0"/>
              </a:spcAft>
              <a:buNone/>
            </a:pPr>
            <a:r>
              <a:t/>
            </a:r>
            <a:endParaRPr sz="1300"/>
          </a:p>
        </p:txBody>
      </p:sp>
      <p:pic>
        <p:nvPicPr>
          <p:cNvPr id="240" name="Google Shape;240;p33"/>
          <p:cNvPicPr preferRelativeResize="0"/>
          <p:nvPr/>
        </p:nvPicPr>
        <p:blipFill>
          <a:blip r:embed="rId3">
            <a:alphaModFix/>
          </a:blip>
          <a:stretch>
            <a:fillRect/>
          </a:stretch>
        </p:blipFill>
        <p:spPr>
          <a:xfrm>
            <a:off x="0" y="1638175"/>
            <a:ext cx="2695700" cy="194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46" name="Google Shape;246;p34"/>
          <p:cNvSpPr txBox="1"/>
          <p:nvPr>
            <p:ph idx="4294967295" type="body"/>
          </p:nvPr>
        </p:nvSpPr>
        <p:spPr>
          <a:xfrm>
            <a:off x="962800" y="1149850"/>
            <a:ext cx="7221900" cy="37563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1000"/>
              </a:spcBef>
              <a:spcAft>
                <a:spcPts val="0"/>
              </a:spcAft>
              <a:buSzPts val="1300"/>
              <a:buChar char="●"/>
            </a:pPr>
            <a:r>
              <a:rPr lang="en" sz="1300"/>
              <a:t>(MITM) attack is a general term for when a perpetrator positions himself in a conversation between a user and an application</a:t>
            </a:r>
            <a:endParaRPr sz="1300"/>
          </a:p>
          <a:p>
            <a:pPr indent="-311150" lvl="0" marL="457200" marR="0" rtl="0" algn="l">
              <a:lnSpc>
                <a:spcPct val="115000"/>
              </a:lnSpc>
              <a:spcBef>
                <a:spcPts val="1000"/>
              </a:spcBef>
              <a:spcAft>
                <a:spcPts val="0"/>
              </a:spcAft>
              <a:buSzPts val="1300"/>
              <a:buChar char="●"/>
            </a:pPr>
            <a:r>
              <a:rPr lang="en" sz="1300"/>
              <a:t>Making it appear as if a normal exchange of information is underway.</a:t>
            </a:r>
            <a:endParaRPr sz="1300"/>
          </a:p>
          <a:p>
            <a:pPr indent="-311150" lvl="0" marL="457200" marR="0" rtl="0" algn="l">
              <a:lnSpc>
                <a:spcPct val="115000"/>
              </a:lnSpc>
              <a:spcBef>
                <a:spcPts val="1000"/>
              </a:spcBef>
              <a:spcAft>
                <a:spcPts val="0"/>
              </a:spcAft>
              <a:buSzPts val="1300"/>
              <a:buChar char="●"/>
            </a:pPr>
            <a:r>
              <a:rPr lang="en" sz="1300"/>
              <a:t>The goal of an attack is to steal personal information, such as login credentials, account details and credit card numbers. </a:t>
            </a:r>
            <a:endParaRPr sz="1300"/>
          </a:p>
          <a:p>
            <a:pPr indent="-311150" lvl="0" marL="457200" marR="0" rtl="0" algn="l">
              <a:lnSpc>
                <a:spcPct val="115000"/>
              </a:lnSpc>
              <a:spcBef>
                <a:spcPts val="1000"/>
              </a:spcBef>
              <a:spcAft>
                <a:spcPts val="0"/>
              </a:spcAft>
              <a:buSzPts val="1300"/>
              <a:buChar char="●"/>
            </a:pPr>
            <a:r>
              <a:rPr lang="en" sz="1300"/>
              <a:t>The first step intercepts user traffic through the attacker’s network before it reaches its intended destination.</a:t>
            </a:r>
            <a:endParaRPr sz="1300"/>
          </a:p>
          <a:p>
            <a:pPr indent="-311150" lvl="0" marL="457200" marR="0" rtl="0" algn="l">
              <a:lnSpc>
                <a:spcPct val="115000"/>
              </a:lnSpc>
              <a:spcBef>
                <a:spcPts val="1000"/>
              </a:spcBef>
              <a:spcAft>
                <a:spcPts val="0"/>
              </a:spcAft>
              <a:buSzPts val="1300"/>
              <a:buChar char="●"/>
            </a:pPr>
            <a:r>
              <a:rPr lang="en" sz="1300"/>
              <a:t>After interception, any two-way SSL traffic needs to be decrypted without alerting the user or application.</a:t>
            </a:r>
            <a:endParaRPr sz="1300"/>
          </a:p>
          <a:p>
            <a:pPr indent="-311150" lvl="0" marL="457200" marR="0" rtl="0" algn="l">
              <a:lnSpc>
                <a:spcPct val="115000"/>
              </a:lnSpc>
              <a:spcBef>
                <a:spcPts val="1000"/>
              </a:spcBef>
              <a:spcAft>
                <a:spcPts val="0"/>
              </a:spcAft>
              <a:buSzPts val="1300"/>
              <a:buChar char="●"/>
            </a:pPr>
            <a:r>
              <a:rPr lang="en" sz="1300"/>
              <a:t>Next is to restore</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52" name="Google Shape;252;p35"/>
          <p:cNvSpPr txBox="1"/>
          <p:nvPr>
            <p:ph idx="1" type="body"/>
          </p:nvPr>
        </p:nvSpPr>
        <p:spPr>
          <a:xfrm>
            <a:off x="962800" y="1149850"/>
            <a:ext cx="7395300" cy="375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Various Man in the Middle attacks are carried out by attackers which include:</a:t>
            </a:r>
            <a:endParaRPr sz="1300"/>
          </a:p>
          <a:p>
            <a:pPr indent="-311150" lvl="0" marL="457200" rtl="0" algn="l">
              <a:lnSpc>
                <a:spcPct val="115000"/>
              </a:lnSpc>
              <a:spcBef>
                <a:spcPts val="1600"/>
              </a:spcBef>
              <a:spcAft>
                <a:spcPts val="0"/>
              </a:spcAft>
              <a:buSzPts val="1300"/>
              <a:buChar char="●"/>
            </a:pPr>
            <a:r>
              <a:rPr lang="en" sz="1300"/>
              <a:t>The attacker installs a packet sniffer to analyze network traffic for insecure communications.</a:t>
            </a:r>
            <a:endParaRPr sz="1300"/>
          </a:p>
          <a:p>
            <a:pPr indent="-311150" lvl="0" marL="457200" rtl="0" algn="l">
              <a:lnSpc>
                <a:spcPct val="115000"/>
              </a:lnSpc>
              <a:spcBef>
                <a:spcPts val="1000"/>
              </a:spcBef>
              <a:spcAft>
                <a:spcPts val="0"/>
              </a:spcAft>
              <a:buSzPts val="1300"/>
              <a:buChar char="●"/>
            </a:pPr>
            <a:r>
              <a:rPr lang="en" sz="1300"/>
              <a:t>When a user logs in to a site, the attacker retrieves their user information and redirects them to a fake site that mimics the real one.</a:t>
            </a:r>
            <a:endParaRPr sz="1300"/>
          </a:p>
          <a:p>
            <a:pPr indent="-311150" lvl="0" marL="457200" rtl="0" algn="l">
              <a:lnSpc>
                <a:spcPct val="115000"/>
              </a:lnSpc>
              <a:spcBef>
                <a:spcPts val="1000"/>
              </a:spcBef>
              <a:spcAft>
                <a:spcPts val="0"/>
              </a:spcAft>
              <a:buSzPts val="1300"/>
              <a:buChar char="●"/>
            </a:pPr>
            <a:r>
              <a:rPr lang="en" sz="1300"/>
              <a:t>The attacker's fake site gathers data from the user, which the attacker can then use on the real site to access the target's information.</a:t>
            </a:r>
            <a:endParaRPr sz="1300"/>
          </a:p>
          <a:p>
            <a:pPr indent="-311150" lvl="0" marL="457200" rtl="0" algn="l">
              <a:lnSpc>
                <a:spcPct val="115000"/>
              </a:lnSpc>
              <a:spcBef>
                <a:spcPts val="1000"/>
              </a:spcBef>
              <a:spcAft>
                <a:spcPts val="0"/>
              </a:spcAft>
              <a:buSzPts val="1300"/>
              <a:buChar char="●"/>
            </a:pPr>
            <a:r>
              <a:rPr lang="en" sz="1300"/>
              <a:t>Sidejacking - An attacker sniffs data packets to steal session cookies from your device, allowing them to hijack a user session if they find unencrypted login information.</a:t>
            </a:r>
            <a:endParaRPr sz="1300"/>
          </a:p>
          <a:p>
            <a:pPr indent="-311150" lvl="0" marL="457200" rtl="0" algn="l">
              <a:lnSpc>
                <a:spcPct val="115000"/>
              </a:lnSpc>
              <a:spcBef>
                <a:spcPts val="1000"/>
              </a:spcBef>
              <a:spcAft>
                <a:spcPts val="0"/>
              </a:spcAft>
              <a:buSzPts val="1300"/>
              <a:buChar char="●"/>
            </a:pPr>
            <a:r>
              <a:rPr lang="en" sz="1300"/>
              <a:t>Evil Twin - An attacker duplicates a legitimate Wi-Fi network, enabling them to intercept data from users who believe they are signing on to the real network.</a:t>
            </a:r>
            <a:endParaRPr sz="1300"/>
          </a:p>
          <a:p>
            <a:pPr indent="0" lvl="0" marL="457200" rtl="0" algn="l">
              <a:lnSpc>
                <a:spcPct val="115000"/>
              </a:lnSpc>
              <a:spcBef>
                <a:spcPts val="1200"/>
              </a:spcBef>
              <a:spcAft>
                <a:spcPts val="0"/>
              </a:spcAft>
              <a:buSzPts val="5200"/>
              <a:buNone/>
            </a:pPr>
            <a:r>
              <a:t/>
            </a:r>
            <a:endParaRPr sz="1300"/>
          </a:p>
          <a:p>
            <a:pPr indent="0" lvl="0" marL="457200" rtl="0" algn="l">
              <a:lnSpc>
                <a:spcPct val="115000"/>
              </a:lnSpc>
              <a:spcBef>
                <a:spcPts val="1200"/>
              </a:spcBef>
              <a:spcAft>
                <a:spcPts val="1200"/>
              </a:spcAft>
              <a:buSzPts val="5200"/>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765300" y="339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ARP </a:t>
            </a:r>
            <a:endParaRPr/>
          </a:p>
        </p:txBody>
      </p:sp>
      <p:sp>
        <p:nvSpPr>
          <p:cNvPr id="258" name="Google Shape;258;p36"/>
          <p:cNvSpPr txBox="1"/>
          <p:nvPr/>
        </p:nvSpPr>
        <p:spPr>
          <a:xfrm>
            <a:off x="749850" y="1253850"/>
            <a:ext cx="4609200" cy="35310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lt2"/>
              </a:buClr>
              <a:buSzPts val="1300"/>
              <a:buFont typeface="DM Sans"/>
              <a:buChar char="●"/>
            </a:pPr>
            <a:r>
              <a:rPr lang="en" sz="1300">
                <a:solidFill>
                  <a:schemeClr val="lt2"/>
                </a:solidFill>
                <a:latin typeface="DM Sans"/>
                <a:ea typeface="DM Sans"/>
                <a:cs typeface="DM Sans"/>
                <a:sym typeface="DM Sans"/>
              </a:rPr>
              <a:t>ARP is used to find out the MAC Address of a particular device whose IP address is known.</a:t>
            </a:r>
            <a:endParaRPr sz="1300">
              <a:solidFill>
                <a:schemeClr val="lt2"/>
              </a:solidFill>
              <a:latin typeface="DM Sans"/>
              <a:ea typeface="DM Sans"/>
              <a:cs typeface="DM Sans"/>
              <a:sym typeface="DM Sans"/>
            </a:endParaRPr>
          </a:p>
          <a:p>
            <a:pPr indent="-311150" lvl="0" marL="457200" marR="0" rtl="0" algn="l">
              <a:lnSpc>
                <a:spcPct val="115000"/>
              </a:lnSpc>
              <a:spcBef>
                <a:spcPts val="1000"/>
              </a:spcBef>
              <a:spcAft>
                <a:spcPts val="0"/>
              </a:spcAft>
              <a:buClr>
                <a:schemeClr val="lt2"/>
              </a:buClr>
              <a:buSzPts val="1300"/>
              <a:buFont typeface="DM Sans"/>
              <a:buChar char="●"/>
            </a:pPr>
            <a:r>
              <a:rPr lang="en" sz="1300">
                <a:solidFill>
                  <a:schemeClr val="lt2"/>
                </a:solidFill>
                <a:latin typeface="DM Sans"/>
                <a:ea typeface="DM Sans"/>
                <a:cs typeface="DM Sans"/>
                <a:sym typeface="DM Sans"/>
              </a:rPr>
              <a:t>The sending device sends an ARP Request containing the IP Address of the device it wants to communicate with.</a:t>
            </a:r>
            <a:endParaRPr sz="1300">
              <a:solidFill>
                <a:schemeClr val="lt2"/>
              </a:solidFill>
              <a:latin typeface="DM Sans"/>
              <a:ea typeface="DM Sans"/>
              <a:cs typeface="DM Sans"/>
              <a:sym typeface="DM Sans"/>
            </a:endParaRPr>
          </a:p>
          <a:p>
            <a:pPr indent="-311150" lvl="0" marL="457200" marR="0" rtl="0" algn="l">
              <a:lnSpc>
                <a:spcPct val="115000"/>
              </a:lnSpc>
              <a:spcBef>
                <a:spcPts val="1000"/>
              </a:spcBef>
              <a:spcAft>
                <a:spcPts val="0"/>
              </a:spcAft>
              <a:buClr>
                <a:schemeClr val="lt2"/>
              </a:buClr>
              <a:buSzPts val="1300"/>
              <a:buFont typeface="DM Sans"/>
              <a:buChar char="●"/>
            </a:pPr>
            <a:r>
              <a:rPr lang="en" sz="1300">
                <a:solidFill>
                  <a:schemeClr val="lt2"/>
                </a:solidFill>
                <a:latin typeface="DM Sans"/>
                <a:ea typeface="DM Sans"/>
                <a:cs typeface="DM Sans"/>
                <a:sym typeface="DM Sans"/>
              </a:rPr>
              <a:t>Request is broadcasted meaning every device in the network will receive this but only the device with the intended IP address will respond.</a:t>
            </a:r>
            <a:endParaRPr i="0" sz="1300" u="none" cap="none" strike="noStrike">
              <a:solidFill>
                <a:schemeClr val="lt2"/>
              </a:solidFill>
              <a:latin typeface="DM Sans"/>
              <a:ea typeface="DM Sans"/>
              <a:cs typeface="DM Sans"/>
              <a:sym typeface="DM Sans"/>
            </a:endParaRPr>
          </a:p>
          <a:p>
            <a:pPr indent="-311150" lvl="0" marL="457200" marR="0" rtl="0" algn="l">
              <a:lnSpc>
                <a:spcPct val="115000"/>
              </a:lnSpc>
              <a:spcBef>
                <a:spcPts val="1000"/>
              </a:spcBef>
              <a:spcAft>
                <a:spcPts val="1000"/>
              </a:spcAft>
              <a:buClr>
                <a:schemeClr val="lt2"/>
              </a:buClr>
              <a:buSzPts val="1300"/>
              <a:buFont typeface="DM Sans"/>
              <a:buChar char="●"/>
            </a:pPr>
            <a:r>
              <a:rPr i="0" lang="en" sz="1300" u="none" cap="none" strike="noStrike">
                <a:solidFill>
                  <a:schemeClr val="lt2"/>
                </a:solidFill>
                <a:latin typeface="DM Sans"/>
                <a:ea typeface="DM Sans"/>
                <a:cs typeface="DM Sans"/>
                <a:sym typeface="DM Sans"/>
              </a:rPr>
              <a:t>As other hosts on the LAN cache the spoofed ARP packets, data that those hosts send to the victim will go to the attacker instead. From here, the attacker can steal data or launch a more sophisticated follow-up attack.</a:t>
            </a:r>
            <a:endParaRPr i="0" sz="1300" u="none" cap="none" strike="noStrike">
              <a:solidFill>
                <a:schemeClr val="lt2"/>
              </a:solidFill>
              <a:highlight>
                <a:srgbClr val="FFFFFF"/>
              </a:highlight>
              <a:latin typeface="DM Sans"/>
              <a:ea typeface="DM Sans"/>
              <a:cs typeface="DM Sans"/>
              <a:sym typeface="DM Sans"/>
            </a:endParaRPr>
          </a:p>
        </p:txBody>
      </p:sp>
      <p:pic>
        <p:nvPicPr>
          <p:cNvPr id="259" name="Google Shape;259;p36"/>
          <p:cNvPicPr preferRelativeResize="0"/>
          <p:nvPr/>
        </p:nvPicPr>
        <p:blipFill rotWithShape="1">
          <a:blip r:embed="rId3">
            <a:alphaModFix/>
          </a:blip>
          <a:srcRect b="5640" l="2386" r="2138" t="2193"/>
          <a:stretch/>
        </p:blipFill>
        <p:spPr>
          <a:xfrm>
            <a:off x="5194525" y="1357325"/>
            <a:ext cx="3949474" cy="268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993900" y="339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ARP Spoofing</a:t>
            </a:r>
            <a:endParaRPr/>
          </a:p>
        </p:txBody>
      </p:sp>
      <p:sp>
        <p:nvSpPr>
          <p:cNvPr id="265" name="Google Shape;265;p37"/>
          <p:cNvSpPr txBox="1"/>
          <p:nvPr/>
        </p:nvSpPr>
        <p:spPr>
          <a:xfrm>
            <a:off x="4296450" y="815425"/>
            <a:ext cx="4592400" cy="3942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50000"/>
              </a:lnSpc>
              <a:spcBef>
                <a:spcPts val="0"/>
              </a:spcBef>
              <a:spcAft>
                <a:spcPts val="0"/>
              </a:spcAft>
              <a:buClr>
                <a:schemeClr val="lt2"/>
              </a:buClr>
              <a:buSzPts val="1300"/>
              <a:buFont typeface="DM Sans"/>
              <a:buChar char="●"/>
            </a:pPr>
            <a:r>
              <a:rPr lang="en" sz="1300">
                <a:solidFill>
                  <a:schemeClr val="lt2"/>
                </a:solidFill>
                <a:latin typeface="DM Sans"/>
                <a:ea typeface="DM Sans"/>
                <a:cs typeface="DM Sans"/>
                <a:sym typeface="DM Sans"/>
              </a:rPr>
              <a:t>The attacker (hacker) sends forged ARP Messages</a:t>
            </a:r>
            <a:endParaRPr sz="1300">
              <a:solidFill>
                <a:schemeClr val="lt2"/>
              </a:solidFill>
              <a:latin typeface="DM Sans"/>
              <a:ea typeface="DM Sans"/>
              <a:cs typeface="DM Sans"/>
              <a:sym typeface="DM Sans"/>
            </a:endParaRPr>
          </a:p>
          <a:p>
            <a:pPr indent="-311150" lvl="0" marL="457200" marR="0" rtl="0" algn="l">
              <a:lnSpc>
                <a:spcPct val="150000"/>
              </a:lnSpc>
              <a:spcBef>
                <a:spcPts val="0"/>
              </a:spcBef>
              <a:spcAft>
                <a:spcPts val="0"/>
              </a:spcAft>
              <a:buClr>
                <a:schemeClr val="lt2"/>
              </a:buClr>
              <a:buSzPts val="1300"/>
              <a:buFont typeface="DM Sans"/>
              <a:buChar char="●"/>
            </a:pPr>
            <a:r>
              <a:rPr lang="en" sz="1300">
                <a:solidFill>
                  <a:schemeClr val="lt2"/>
                </a:solidFill>
                <a:latin typeface="DM Sans"/>
                <a:ea typeface="DM Sans"/>
                <a:cs typeface="DM Sans"/>
                <a:sym typeface="DM Sans"/>
              </a:rPr>
              <a:t>Pretend as a legitimate user as it links the attacker machine’s MAC Address to the legitimate IP Address</a:t>
            </a:r>
            <a:endParaRPr sz="1300">
              <a:solidFill>
                <a:schemeClr val="lt2"/>
              </a:solidFill>
              <a:latin typeface="DM Sans"/>
              <a:ea typeface="DM Sans"/>
              <a:cs typeface="DM Sans"/>
              <a:sym typeface="DM Sans"/>
            </a:endParaRPr>
          </a:p>
          <a:p>
            <a:pPr indent="-311150" lvl="0" marL="457200" marR="0" rtl="0" algn="l">
              <a:lnSpc>
                <a:spcPct val="150000"/>
              </a:lnSpc>
              <a:spcBef>
                <a:spcPts val="1000"/>
              </a:spcBef>
              <a:spcAft>
                <a:spcPts val="0"/>
              </a:spcAft>
              <a:buClr>
                <a:schemeClr val="lt2"/>
              </a:buClr>
              <a:buSzPts val="1300"/>
              <a:buFont typeface="DM Sans"/>
              <a:buChar char="●"/>
            </a:pPr>
            <a:r>
              <a:rPr lang="en" sz="1300">
                <a:solidFill>
                  <a:schemeClr val="lt2"/>
                </a:solidFill>
                <a:latin typeface="DM Sans"/>
                <a:ea typeface="DM Sans"/>
                <a:cs typeface="DM Sans"/>
                <a:sym typeface="DM Sans"/>
              </a:rPr>
              <a:t>In ARP Spoofing, the hacker simply fools the access point and the victim by pretending as the access point in front of the victim and as the victim in front of the access point</a:t>
            </a:r>
            <a:endParaRPr sz="1300">
              <a:solidFill>
                <a:schemeClr val="lt2"/>
              </a:solidFill>
              <a:latin typeface="DM Sans"/>
              <a:ea typeface="DM Sans"/>
              <a:cs typeface="DM Sans"/>
              <a:sym typeface="DM Sans"/>
            </a:endParaRPr>
          </a:p>
          <a:p>
            <a:pPr indent="-311150" lvl="0" marL="457200" marR="0" rtl="0" algn="l">
              <a:lnSpc>
                <a:spcPct val="150000"/>
              </a:lnSpc>
              <a:spcBef>
                <a:spcPts val="1000"/>
              </a:spcBef>
              <a:spcAft>
                <a:spcPts val="0"/>
              </a:spcAft>
              <a:buClr>
                <a:schemeClr val="lt2"/>
              </a:buClr>
              <a:buSzPts val="1300"/>
              <a:buFont typeface="DM Sans"/>
              <a:buChar char="●"/>
            </a:pPr>
            <a:r>
              <a:rPr lang="en" sz="1300">
                <a:solidFill>
                  <a:schemeClr val="lt2"/>
                </a:solidFill>
                <a:latin typeface="DM Sans"/>
                <a:ea typeface="DM Sans"/>
                <a:cs typeface="DM Sans"/>
                <a:sym typeface="DM Sans"/>
              </a:rPr>
              <a:t>Victim’s requests now pass through the attacker’s machine instead of the actual access point. This gives a chance to the attacker to intercept, modify, or stop the data transit.</a:t>
            </a:r>
            <a:endParaRPr i="0" sz="1300" u="none" cap="none" strike="noStrike">
              <a:solidFill>
                <a:schemeClr val="lt2"/>
              </a:solidFill>
              <a:highlight>
                <a:srgbClr val="FFFFFF"/>
              </a:highlight>
              <a:latin typeface="DM Sans"/>
              <a:ea typeface="DM Sans"/>
              <a:cs typeface="DM Sans"/>
              <a:sym typeface="DM Sans"/>
            </a:endParaRPr>
          </a:p>
        </p:txBody>
      </p:sp>
      <p:pic>
        <p:nvPicPr>
          <p:cNvPr id="266" name="Google Shape;266;p37"/>
          <p:cNvPicPr preferRelativeResize="0"/>
          <p:nvPr/>
        </p:nvPicPr>
        <p:blipFill rotWithShape="1">
          <a:blip r:embed="rId3">
            <a:alphaModFix/>
          </a:blip>
          <a:srcRect b="0" l="0" r="0" t="0"/>
          <a:stretch/>
        </p:blipFill>
        <p:spPr>
          <a:xfrm>
            <a:off x="344675" y="1592325"/>
            <a:ext cx="3951775" cy="238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