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aleway"/>
      <p:regular r:id="rId26"/>
      <p:bold r:id="rId27"/>
      <p:italic r:id="rId28"/>
      <p:boldItalic r:id="rId29"/>
    </p:embeddedFont>
    <p:embeddedFont>
      <p:font typeface="Anton"/>
      <p:regular r:id="rId30"/>
    </p:embeddedFont>
    <p:embeddedFont>
      <p:font typeface="Roboto"/>
      <p:regular r:id="rId31"/>
      <p:bold r:id="rId32"/>
      <p:italic r:id="rId33"/>
      <p:boldItalic r:id="rId34"/>
    </p:embeddedFont>
    <p:embeddedFont>
      <p:font typeface="Ramabhadra"/>
      <p:regular r:id="rId35"/>
    </p:embeddedFont>
    <p:embeddedFont>
      <p:font typeface="Raleway Medium"/>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7AB2C42-6AF3-4BF9-9EEF-12807A4B2354}">
  <a:tblStyle styleId="{07AB2C42-6AF3-4BF9-9EEF-12807A4B235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regular.fntdata"/><Relationship Id="rId25" Type="http://schemas.openxmlformats.org/officeDocument/2006/relationships/slide" Target="slides/slide19.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font" Target="fonts/Anton-regular.fntdata"/><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Ramabhadra-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RalewayMedium-bold.fntdata"/><Relationship Id="rId14" Type="http://schemas.openxmlformats.org/officeDocument/2006/relationships/slide" Target="slides/slide8.xml"/><Relationship Id="rId36" Type="http://schemas.openxmlformats.org/officeDocument/2006/relationships/font" Target="fonts/RalewayMedium-regular.fntdata"/><Relationship Id="rId17" Type="http://schemas.openxmlformats.org/officeDocument/2006/relationships/slide" Target="slides/slide11.xml"/><Relationship Id="rId39" Type="http://schemas.openxmlformats.org/officeDocument/2006/relationships/font" Target="fonts/RalewayMedium-boldItalic.fntdata"/><Relationship Id="rId16" Type="http://schemas.openxmlformats.org/officeDocument/2006/relationships/slide" Target="slides/slide10.xml"/><Relationship Id="rId38" Type="http://schemas.openxmlformats.org/officeDocument/2006/relationships/font" Target="fonts/RalewayMedium-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6" name="Shape 3996"/>
        <p:cNvGrpSpPr/>
        <p:nvPr/>
      </p:nvGrpSpPr>
      <p:grpSpPr>
        <a:xfrm>
          <a:off x="0" y="0"/>
          <a:ext cx="0" cy="0"/>
          <a:chOff x="0" y="0"/>
          <a:chExt cx="0" cy="0"/>
        </a:xfrm>
      </p:grpSpPr>
      <p:sp>
        <p:nvSpPr>
          <p:cNvPr id="3997" name="Google Shape;399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998" name="Google Shape;399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1" name="Shape 5391"/>
        <p:cNvGrpSpPr/>
        <p:nvPr/>
      </p:nvGrpSpPr>
      <p:grpSpPr>
        <a:xfrm>
          <a:off x="0" y="0"/>
          <a:ext cx="0" cy="0"/>
          <a:chOff x="0" y="0"/>
          <a:chExt cx="0" cy="0"/>
        </a:xfrm>
      </p:grpSpPr>
      <p:sp>
        <p:nvSpPr>
          <p:cNvPr id="5392" name="Google Shape;5392;gec584f764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3" name="Google Shape;5393;gec584f764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1" name="Shape 5401"/>
        <p:cNvGrpSpPr/>
        <p:nvPr/>
      </p:nvGrpSpPr>
      <p:grpSpPr>
        <a:xfrm>
          <a:off x="0" y="0"/>
          <a:ext cx="0" cy="0"/>
          <a:chOff x="0" y="0"/>
          <a:chExt cx="0" cy="0"/>
        </a:xfrm>
      </p:grpSpPr>
      <p:sp>
        <p:nvSpPr>
          <p:cNvPr id="5402" name="Google Shape;5402;gec584f764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3" name="Google Shape;5403;gec584f764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1" name="Shape 5411"/>
        <p:cNvGrpSpPr/>
        <p:nvPr/>
      </p:nvGrpSpPr>
      <p:grpSpPr>
        <a:xfrm>
          <a:off x="0" y="0"/>
          <a:ext cx="0" cy="0"/>
          <a:chOff x="0" y="0"/>
          <a:chExt cx="0" cy="0"/>
        </a:xfrm>
      </p:grpSpPr>
      <p:sp>
        <p:nvSpPr>
          <p:cNvPr id="5412" name="Google Shape;5412;gec584f764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3" name="Google Shape;5413;gec584f764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1" name="Shape 5421"/>
        <p:cNvGrpSpPr/>
        <p:nvPr/>
      </p:nvGrpSpPr>
      <p:grpSpPr>
        <a:xfrm>
          <a:off x="0" y="0"/>
          <a:ext cx="0" cy="0"/>
          <a:chOff x="0" y="0"/>
          <a:chExt cx="0" cy="0"/>
        </a:xfrm>
      </p:grpSpPr>
      <p:sp>
        <p:nvSpPr>
          <p:cNvPr id="5422" name="Google Shape;5422;geb266a94dd_0_50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3" name="Google Shape;5423;geb266a94dd_0_50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63500" rtl="0" algn="l">
              <a:lnSpc>
                <a:spcPct val="115000"/>
              </a:lnSpc>
              <a:spcBef>
                <a:spcPts val="1200"/>
              </a:spcBef>
              <a:spcAft>
                <a:spcPts val="1200"/>
              </a:spcAft>
              <a:buClr>
                <a:schemeClr val="dk1"/>
              </a:buClr>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7" name="Shape 5427"/>
        <p:cNvGrpSpPr/>
        <p:nvPr/>
      </p:nvGrpSpPr>
      <p:grpSpPr>
        <a:xfrm>
          <a:off x="0" y="0"/>
          <a:ext cx="0" cy="0"/>
          <a:chOff x="0" y="0"/>
          <a:chExt cx="0" cy="0"/>
        </a:xfrm>
      </p:grpSpPr>
      <p:sp>
        <p:nvSpPr>
          <p:cNvPr id="5428" name="Google Shape;5428;geb266a94dd_0_5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9" name="Google Shape;5429;geb266a94dd_0_5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63500" rtl="0" algn="l">
              <a:lnSpc>
                <a:spcPct val="115000"/>
              </a:lnSpc>
              <a:spcBef>
                <a:spcPts val="1200"/>
              </a:spcBef>
              <a:spcAft>
                <a:spcPts val="1200"/>
              </a:spcAft>
              <a:buClr>
                <a:schemeClr val="dk1"/>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2" name="Shape 5432"/>
        <p:cNvGrpSpPr/>
        <p:nvPr/>
      </p:nvGrpSpPr>
      <p:grpSpPr>
        <a:xfrm>
          <a:off x="0" y="0"/>
          <a:ext cx="0" cy="0"/>
          <a:chOff x="0" y="0"/>
          <a:chExt cx="0" cy="0"/>
        </a:xfrm>
      </p:grpSpPr>
      <p:sp>
        <p:nvSpPr>
          <p:cNvPr id="5433" name="Google Shape;5433;gec584f764b_1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4" name="Google Shape;5434;gec584f764b_1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7" name="Shape 5437"/>
        <p:cNvGrpSpPr/>
        <p:nvPr/>
      </p:nvGrpSpPr>
      <p:grpSpPr>
        <a:xfrm>
          <a:off x="0" y="0"/>
          <a:ext cx="0" cy="0"/>
          <a:chOff x="0" y="0"/>
          <a:chExt cx="0" cy="0"/>
        </a:xfrm>
      </p:grpSpPr>
      <p:sp>
        <p:nvSpPr>
          <p:cNvPr id="5438" name="Google Shape;5438;gec2dabbd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9" name="Google Shape;5439;gec2dabbd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9" name="Shape 5489"/>
        <p:cNvGrpSpPr/>
        <p:nvPr/>
      </p:nvGrpSpPr>
      <p:grpSpPr>
        <a:xfrm>
          <a:off x="0" y="0"/>
          <a:ext cx="0" cy="0"/>
          <a:chOff x="0" y="0"/>
          <a:chExt cx="0" cy="0"/>
        </a:xfrm>
      </p:grpSpPr>
      <p:sp>
        <p:nvSpPr>
          <p:cNvPr id="5490" name="Google Shape;5490;geb266a94dd_0_5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1" name="Google Shape;5491;geb266a94dd_0_5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5" name="Shape 5495"/>
        <p:cNvGrpSpPr/>
        <p:nvPr/>
      </p:nvGrpSpPr>
      <p:grpSpPr>
        <a:xfrm>
          <a:off x="0" y="0"/>
          <a:ext cx="0" cy="0"/>
          <a:chOff x="0" y="0"/>
          <a:chExt cx="0" cy="0"/>
        </a:xfrm>
      </p:grpSpPr>
      <p:sp>
        <p:nvSpPr>
          <p:cNvPr id="5496" name="Google Shape;5496;gec584f764b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7" name="Google Shape;5497;gec584f764b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8" name="Shape 5508"/>
        <p:cNvGrpSpPr/>
        <p:nvPr/>
      </p:nvGrpSpPr>
      <p:grpSpPr>
        <a:xfrm>
          <a:off x="0" y="0"/>
          <a:ext cx="0" cy="0"/>
          <a:chOff x="0" y="0"/>
          <a:chExt cx="0" cy="0"/>
        </a:xfrm>
      </p:grpSpPr>
      <p:sp>
        <p:nvSpPr>
          <p:cNvPr id="5509" name="Google Shape;5509;ge87192adc0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0" name="Google Shape;5510;ge87192adc0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0" name="Shape 4280"/>
        <p:cNvGrpSpPr/>
        <p:nvPr/>
      </p:nvGrpSpPr>
      <p:grpSpPr>
        <a:xfrm>
          <a:off x="0" y="0"/>
          <a:ext cx="0" cy="0"/>
          <a:chOff x="0" y="0"/>
          <a:chExt cx="0" cy="0"/>
        </a:xfrm>
      </p:grpSpPr>
      <p:sp>
        <p:nvSpPr>
          <p:cNvPr id="4281" name="Google Shape;4281;ge87192adc0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2" name="Google Shape;4282;ge87192adc0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3" name="Shape 4293"/>
        <p:cNvGrpSpPr/>
        <p:nvPr/>
      </p:nvGrpSpPr>
      <p:grpSpPr>
        <a:xfrm>
          <a:off x="0" y="0"/>
          <a:ext cx="0" cy="0"/>
          <a:chOff x="0" y="0"/>
          <a:chExt cx="0" cy="0"/>
        </a:xfrm>
      </p:grpSpPr>
      <p:sp>
        <p:nvSpPr>
          <p:cNvPr id="4294" name="Google Shape;4294;geb266a94dd_0_4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5" name="Google Shape;4295;geb266a94dd_0_4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1" name="Shape 4421"/>
        <p:cNvGrpSpPr/>
        <p:nvPr/>
      </p:nvGrpSpPr>
      <p:grpSpPr>
        <a:xfrm>
          <a:off x="0" y="0"/>
          <a:ext cx="0" cy="0"/>
          <a:chOff x="0" y="0"/>
          <a:chExt cx="0" cy="0"/>
        </a:xfrm>
      </p:grpSpPr>
      <p:sp>
        <p:nvSpPr>
          <p:cNvPr id="4422" name="Google Shape;4422;gec584f764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3" name="Google Shape;4423;gec584f764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5" name="Shape 4705"/>
        <p:cNvGrpSpPr/>
        <p:nvPr/>
      </p:nvGrpSpPr>
      <p:grpSpPr>
        <a:xfrm>
          <a:off x="0" y="0"/>
          <a:ext cx="0" cy="0"/>
          <a:chOff x="0" y="0"/>
          <a:chExt cx="0" cy="0"/>
        </a:xfrm>
      </p:grpSpPr>
      <p:sp>
        <p:nvSpPr>
          <p:cNvPr id="4706" name="Google Shape;4706;geb266a94dd_0_4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7" name="Google Shape;4707;geb266a94dd_0_4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8" name="Shape 4988"/>
        <p:cNvGrpSpPr/>
        <p:nvPr/>
      </p:nvGrpSpPr>
      <p:grpSpPr>
        <a:xfrm>
          <a:off x="0" y="0"/>
          <a:ext cx="0" cy="0"/>
          <a:chOff x="0" y="0"/>
          <a:chExt cx="0" cy="0"/>
        </a:xfrm>
      </p:grpSpPr>
      <p:sp>
        <p:nvSpPr>
          <p:cNvPr id="4989" name="Google Shape;4989;geb266a94dd_0_4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0" name="Google Shape;4990;geb266a94dd_0_4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0" name="Shape 5180"/>
        <p:cNvGrpSpPr/>
        <p:nvPr/>
      </p:nvGrpSpPr>
      <p:grpSpPr>
        <a:xfrm>
          <a:off x="0" y="0"/>
          <a:ext cx="0" cy="0"/>
          <a:chOff x="0" y="0"/>
          <a:chExt cx="0" cy="0"/>
        </a:xfrm>
      </p:grpSpPr>
      <p:sp>
        <p:nvSpPr>
          <p:cNvPr id="5181" name="Google Shape;5181;gec584f764b_1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2" name="Google Shape;5182;gec584f764b_1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1" name="Shape 5371"/>
        <p:cNvGrpSpPr/>
        <p:nvPr/>
      </p:nvGrpSpPr>
      <p:grpSpPr>
        <a:xfrm>
          <a:off x="0" y="0"/>
          <a:ext cx="0" cy="0"/>
          <a:chOff x="0" y="0"/>
          <a:chExt cx="0" cy="0"/>
        </a:xfrm>
      </p:grpSpPr>
      <p:sp>
        <p:nvSpPr>
          <p:cNvPr id="5372" name="Google Shape;5372;gec584f764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3" name="Google Shape;5373;gec584f764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1" name="Shape 5381"/>
        <p:cNvGrpSpPr/>
        <p:nvPr/>
      </p:nvGrpSpPr>
      <p:grpSpPr>
        <a:xfrm>
          <a:off x="0" y="0"/>
          <a:ext cx="0" cy="0"/>
          <a:chOff x="0" y="0"/>
          <a:chExt cx="0" cy="0"/>
        </a:xfrm>
      </p:grpSpPr>
      <p:sp>
        <p:nvSpPr>
          <p:cNvPr id="5382" name="Google Shape;5382;gec584f764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3" name="Google Shape;5383;gec584f764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idx="1" type="subTitle"/>
          </p:nvPr>
        </p:nvSpPr>
        <p:spPr>
          <a:xfrm>
            <a:off x="882825" y="3646125"/>
            <a:ext cx="3007200" cy="5526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solidFill>
                  <a:schemeClr val="accent2"/>
                </a:solidFill>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10" name="Google Shape;10;p2"/>
          <p:cNvSpPr txBox="1"/>
          <p:nvPr>
            <p:ph type="title"/>
          </p:nvPr>
        </p:nvSpPr>
        <p:spPr>
          <a:xfrm>
            <a:off x="882825" y="914925"/>
            <a:ext cx="3738600" cy="2547900"/>
          </a:xfrm>
          <a:prstGeom prst="rect">
            <a:avLst/>
          </a:prstGeom>
        </p:spPr>
        <p:txBody>
          <a:bodyPr anchorCtr="0" anchor="ctr" bIns="91425" lIns="91425" spcFirstLastPara="1" rIns="91425" wrap="square" tIns="91425">
            <a:noAutofit/>
          </a:bodyPr>
          <a:lstStyle>
            <a:lvl1pPr lvl="0" algn="l">
              <a:spcBef>
                <a:spcPts val="0"/>
              </a:spcBef>
              <a:spcAft>
                <a:spcPts val="0"/>
              </a:spcAft>
              <a:buSzPts val="4800"/>
              <a:buNone/>
              <a:defRPr sz="4500"/>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p:txBody>
      </p:sp>
      <p:sp>
        <p:nvSpPr>
          <p:cNvPr id="11" name="Google Shape;11;p2"/>
          <p:cNvSpPr/>
          <p:nvPr/>
        </p:nvSpPr>
        <p:spPr>
          <a:xfrm>
            <a:off x="0" y="778925"/>
            <a:ext cx="178901" cy="1218292"/>
          </a:xfrm>
          <a:custGeom>
            <a:rect b="b" l="l" r="r" t="t"/>
            <a:pathLst>
              <a:path extrusionOk="0" h="55421" w="12679">
                <a:moveTo>
                  <a:pt x="1" y="0"/>
                </a:moveTo>
                <a:lnTo>
                  <a:pt x="1" y="55420"/>
                </a:lnTo>
                <a:lnTo>
                  <a:pt x="12678" y="55420"/>
                </a:lnTo>
                <a:lnTo>
                  <a:pt x="126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1196373" y="4579280"/>
            <a:ext cx="1759183" cy="1954502"/>
            <a:chOff x="1097500" y="772050"/>
            <a:chExt cx="1140475" cy="1267100"/>
          </a:xfrm>
        </p:grpSpPr>
        <p:sp>
          <p:nvSpPr>
            <p:cNvPr id="13" name="Google Shape;13;p2"/>
            <p:cNvSpPr/>
            <p:nvPr/>
          </p:nvSpPr>
          <p:spPr>
            <a:xfrm>
              <a:off x="1097500" y="772050"/>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224825"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351475" y="77205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478100"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604750" y="77205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731375"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858025" y="77205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984650" y="772050"/>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111300"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097500" y="898700"/>
              <a:ext cx="127350" cy="126650"/>
            </a:xfrm>
            <a:custGeom>
              <a:rect b="b" l="l" r="r" t="t"/>
              <a:pathLst>
                <a:path extrusionOk="0" fill="none" h="5066" w="5094">
                  <a:moveTo>
                    <a:pt x="1" y="0"/>
                  </a:moveTo>
                  <a:lnTo>
                    <a:pt x="5094" y="0"/>
                  </a:lnTo>
                  <a:lnTo>
                    <a:pt x="5094"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224825"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351475" y="89870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478100"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604750" y="89870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731375"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858025" y="89870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984650" y="898700"/>
              <a:ext cx="126675" cy="126650"/>
            </a:xfrm>
            <a:custGeom>
              <a:rect b="b" l="l" r="r" t="t"/>
              <a:pathLst>
                <a:path extrusionOk="0" fill="none" h="5066" w="5067">
                  <a:moveTo>
                    <a:pt x="1" y="0"/>
                  </a:moveTo>
                  <a:lnTo>
                    <a:pt x="5067" y="0"/>
                  </a:lnTo>
                  <a:lnTo>
                    <a:pt x="5067"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111300"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1097500" y="1025325"/>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224825"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351475" y="10253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478100"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604750" y="10253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1731375"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1858025" y="10253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1984650" y="1025325"/>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2111300"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097500" y="1151975"/>
              <a:ext cx="127350" cy="127350"/>
            </a:xfrm>
            <a:custGeom>
              <a:rect b="b" l="l" r="r" t="t"/>
              <a:pathLst>
                <a:path extrusionOk="0" fill="none" h="5094" w="5094">
                  <a:moveTo>
                    <a:pt x="1" y="0"/>
                  </a:moveTo>
                  <a:lnTo>
                    <a:pt x="5094" y="0"/>
                  </a:lnTo>
                  <a:lnTo>
                    <a:pt x="5094" y="5093"/>
                  </a:lnTo>
                  <a:lnTo>
                    <a:pt x="1" y="5093"/>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224825"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351475" y="1151975"/>
              <a:ext cx="126650" cy="127350"/>
            </a:xfrm>
            <a:custGeom>
              <a:rect b="b" l="l" r="r" t="t"/>
              <a:pathLst>
                <a:path extrusionOk="0" fill="none" h="5094" w="5066">
                  <a:moveTo>
                    <a:pt x="0" y="0"/>
                  </a:moveTo>
                  <a:lnTo>
                    <a:pt x="5066" y="0"/>
                  </a:lnTo>
                  <a:lnTo>
                    <a:pt x="5066" y="5093"/>
                  </a:lnTo>
                  <a:lnTo>
                    <a:pt x="0" y="5093"/>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478100"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604750" y="1151975"/>
              <a:ext cx="126650" cy="127350"/>
            </a:xfrm>
            <a:custGeom>
              <a:rect b="b" l="l" r="r" t="t"/>
              <a:pathLst>
                <a:path extrusionOk="0" fill="none" h="5094" w="5066">
                  <a:moveTo>
                    <a:pt x="0" y="0"/>
                  </a:moveTo>
                  <a:lnTo>
                    <a:pt x="5066" y="0"/>
                  </a:lnTo>
                  <a:lnTo>
                    <a:pt x="5066" y="5093"/>
                  </a:lnTo>
                  <a:lnTo>
                    <a:pt x="0" y="5093"/>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731375"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858025" y="1151975"/>
              <a:ext cx="126650" cy="127350"/>
            </a:xfrm>
            <a:custGeom>
              <a:rect b="b" l="l" r="r" t="t"/>
              <a:pathLst>
                <a:path extrusionOk="0" fill="none" h="5094" w="5066">
                  <a:moveTo>
                    <a:pt x="0" y="0"/>
                  </a:moveTo>
                  <a:lnTo>
                    <a:pt x="5066" y="0"/>
                  </a:lnTo>
                  <a:lnTo>
                    <a:pt x="5066" y="5093"/>
                  </a:lnTo>
                  <a:lnTo>
                    <a:pt x="0" y="5093"/>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1984650" y="1151975"/>
              <a:ext cx="126675" cy="127350"/>
            </a:xfrm>
            <a:custGeom>
              <a:rect b="b" l="l" r="r" t="t"/>
              <a:pathLst>
                <a:path extrusionOk="0" fill="none" h="5094" w="5067">
                  <a:moveTo>
                    <a:pt x="1" y="0"/>
                  </a:moveTo>
                  <a:lnTo>
                    <a:pt x="5067" y="0"/>
                  </a:lnTo>
                  <a:lnTo>
                    <a:pt x="5067" y="5093"/>
                  </a:lnTo>
                  <a:lnTo>
                    <a:pt x="1" y="5093"/>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2111300"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097500" y="1278600"/>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1224825"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1351475" y="12786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1478100"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1604750" y="12786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1731375"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858025" y="12786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984650" y="1278600"/>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2111300"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097500" y="1405925"/>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224825"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351475" y="14059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1478100"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1604750" y="14059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1731375"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858025" y="14059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1984650" y="1405925"/>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111300"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097500" y="1532575"/>
              <a:ext cx="127350" cy="126650"/>
            </a:xfrm>
            <a:custGeom>
              <a:rect b="b" l="l" r="r" t="t"/>
              <a:pathLst>
                <a:path extrusionOk="0" fill="none" h="5066" w="5094">
                  <a:moveTo>
                    <a:pt x="1" y="0"/>
                  </a:moveTo>
                  <a:lnTo>
                    <a:pt x="5094" y="0"/>
                  </a:lnTo>
                  <a:lnTo>
                    <a:pt x="5094"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1224825"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1351475" y="1532575"/>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478100"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1604750" y="1532575"/>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1731375"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1858025" y="1532575"/>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1984650" y="1532575"/>
              <a:ext cx="126675" cy="126650"/>
            </a:xfrm>
            <a:custGeom>
              <a:rect b="b" l="l" r="r" t="t"/>
              <a:pathLst>
                <a:path extrusionOk="0" fill="none" h="5066" w="5067">
                  <a:moveTo>
                    <a:pt x="1" y="0"/>
                  </a:moveTo>
                  <a:lnTo>
                    <a:pt x="5067" y="0"/>
                  </a:lnTo>
                  <a:lnTo>
                    <a:pt x="5067"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2111300"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1097500" y="1659200"/>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1224825"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1351475" y="16592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1478100"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1604750" y="16592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731375"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858025" y="16592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984650" y="1659200"/>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2111300"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1097500" y="1785850"/>
              <a:ext cx="127350" cy="126650"/>
            </a:xfrm>
            <a:custGeom>
              <a:rect b="b" l="l" r="r" t="t"/>
              <a:pathLst>
                <a:path extrusionOk="0" fill="none" h="5066" w="5094">
                  <a:moveTo>
                    <a:pt x="1" y="0"/>
                  </a:moveTo>
                  <a:lnTo>
                    <a:pt x="5094" y="0"/>
                  </a:lnTo>
                  <a:lnTo>
                    <a:pt x="5094"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1224825"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1351475" y="178585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1478100"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1604750" y="178585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731375"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1858025" y="178585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1984650" y="1785850"/>
              <a:ext cx="126675" cy="126650"/>
            </a:xfrm>
            <a:custGeom>
              <a:rect b="b" l="l" r="r" t="t"/>
              <a:pathLst>
                <a:path extrusionOk="0" fill="none" h="5066" w="5067">
                  <a:moveTo>
                    <a:pt x="1" y="0"/>
                  </a:moveTo>
                  <a:lnTo>
                    <a:pt x="5067" y="0"/>
                  </a:lnTo>
                  <a:lnTo>
                    <a:pt x="5067"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2111300"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1097500" y="1912475"/>
              <a:ext cx="127350" cy="126675"/>
            </a:xfrm>
            <a:custGeom>
              <a:rect b="b" l="l" r="r" t="t"/>
              <a:pathLst>
                <a:path extrusionOk="0" fill="none" h="5067" w="5094">
                  <a:moveTo>
                    <a:pt x="1" y="1"/>
                  </a:moveTo>
                  <a:lnTo>
                    <a:pt x="5094" y="1"/>
                  </a:lnTo>
                  <a:lnTo>
                    <a:pt x="5094" y="5067"/>
                  </a:lnTo>
                  <a:lnTo>
                    <a:pt x="1" y="5067"/>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1224825"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1351475" y="1912475"/>
              <a:ext cx="126650" cy="126675"/>
            </a:xfrm>
            <a:custGeom>
              <a:rect b="b" l="l" r="r" t="t"/>
              <a:pathLst>
                <a:path extrusionOk="0" fill="none" h="5067" w="5066">
                  <a:moveTo>
                    <a:pt x="0" y="1"/>
                  </a:moveTo>
                  <a:lnTo>
                    <a:pt x="5066" y="1"/>
                  </a:lnTo>
                  <a:lnTo>
                    <a:pt x="5066" y="5067"/>
                  </a:lnTo>
                  <a:lnTo>
                    <a:pt x="0" y="5067"/>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1478100"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1604750" y="1912475"/>
              <a:ext cx="126650" cy="126675"/>
            </a:xfrm>
            <a:custGeom>
              <a:rect b="b" l="l" r="r" t="t"/>
              <a:pathLst>
                <a:path extrusionOk="0" fill="none" h="5067" w="5066">
                  <a:moveTo>
                    <a:pt x="0" y="1"/>
                  </a:moveTo>
                  <a:lnTo>
                    <a:pt x="5066" y="1"/>
                  </a:lnTo>
                  <a:lnTo>
                    <a:pt x="5066" y="5067"/>
                  </a:lnTo>
                  <a:lnTo>
                    <a:pt x="0" y="5067"/>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1731375"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1858025" y="1912475"/>
              <a:ext cx="126650" cy="126675"/>
            </a:xfrm>
            <a:custGeom>
              <a:rect b="b" l="l" r="r" t="t"/>
              <a:pathLst>
                <a:path extrusionOk="0" fill="none" h="5067" w="5066">
                  <a:moveTo>
                    <a:pt x="0" y="1"/>
                  </a:moveTo>
                  <a:lnTo>
                    <a:pt x="5066" y="1"/>
                  </a:lnTo>
                  <a:lnTo>
                    <a:pt x="5066" y="5067"/>
                  </a:lnTo>
                  <a:lnTo>
                    <a:pt x="0" y="5067"/>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1984650" y="1912475"/>
              <a:ext cx="126675" cy="126675"/>
            </a:xfrm>
            <a:custGeom>
              <a:rect b="b" l="l" r="r" t="t"/>
              <a:pathLst>
                <a:path extrusionOk="0" fill="none" h="5067" w="5067">
                  <a:moveTo>
                    <a:pt x="1" y="1"/>
                  </a:moveTo>
                  <a:lnTo>
                    <a:pt x="5067" y="1"/>
                  </a:lnTo>
                  <a:lnTo>
                    <a:pt x="5067" y="5067"/>
                  </a:lnTo>
                  <a:lnTo>
                    <a:pt x="1" y="5067"/>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2111300"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2"/>
          <p:cNvGrpSpPr/>
          <p:nvPr/>
        </p:nvGrpSpPr>
        <p:grpSpPr>
          <a:xfrm>
            <a:off x="8754902" y="-785437"/>
            <a:ext cx="1759183" cy="1954502"/>
            <a:chOff x="1097500" y="772050"/>
            <a:chExt cx="1140475" cy="1267100"/>
          </a:xfrm>
        </p:grpSpPr>
        <p:sp>
          <p:nvSpPr>
            <p:cNvPr id="104" name="Google Shape;104;p2"/>
            <p:cNvSpPr/>
            <p:nvPr/>
          </p:nvSpPr>
          <p:spPr>
            <a:xfrm>
              <a:off x="1097500" y="772050"/>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05" name="Google Shape;105;p2"/>
            <p:cNvSpPr/>
            <p:nvPr/>
          </p:nvSpPr>
          <p:spPr>
            <a:xfrm>
              <a:off x="1224825"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06" name="Google Shape;106;p2"/>
            <p:cNvSpPr/>
            <p:nvPr/>
          </p:nvSpPr>
          <p:spPr>
            <a:xfrm>
              <a:off x="1351475" y="77205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07" name="Google Shape;107;p2"/>
            <p:cNvSpPr/>
            <p:nvPr/>
          </p:nvSpPr>
          <p:spPr>
            <a:xfrm>
              <a:off x="1478100"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08" name="Google Shape;108;p2"/>
            <p:cNvSpPr/>
            <p:nvPr/>
          </p:nvSpPr>
          <p:spPr>
            <a:xfrm>
              <a:off x="1604750" y="77205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09" name="Google Shape;109;p2"/>
            <p:cNvSpPr/>
            <p:nvPr/>
          </p:nvSpPr>
          <p:spPr>
            <a:xfrm>
              <a:off x="1731375"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10" name="Google Shape;110;p2"/>
            <p:cNvSpPr/>
            <p:nvPr/>
          </p:nvSpPr>
          <p:spPr>
            <a:xfrm>
              <a:off x="1858025" y="77205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11" name="Google Shape;111;p2"/>
            <p:cNvSpPr/>
            <p:nvPr/>
          </p:nvSpPr>
          <p:spPr>
            <a:xfrm>
              <a:off x="1984650" y="772050"/>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12" name="Google Shape;112;p2"/>
            <p:cNvSpPr/>
            <p:nvPr/>
          </p:nvSpPr>
          <p:spPr>
            <a:xfrm>
              <a:off x="2111300"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13" name="Google Shape;113;p2"/>
            <p:cNvSpPr/>
            <p:nvPr/>
          </p:nvSpPr>
          <p:spPr>
            <a:xfrm>
              <a:off x="1097500" y="898700"/>
              <a:ext cx="127350" cy="126650"/>
            </a:xfrm>
            <a:custGeom>
              <a:rect b="b" l="l" r="r" t="t"/>
              <a:pathLst>
                <a:path extrusionOk="0" fill="none" h="5066" w="5094">
                  <a:moveTo>
                    <a:pt x="1" y="0"/>
                  </a:moveTo>
                  <a:lnTo>
                    <a:pt x="5094" y="0"/>
                  </a:lnTo>
                  <a:lnTo>
                    <a:pt x="5094"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14" name="Google Shape;114;p2"/>
            <p:cNvSpPr/>
            <p:nvPr/>
          </p:nvSpPr>
          <p:spPr>
            <a:xfrm>
              <a:off x="1224825"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15" name="Google Shape;115;p2"/>
            <p:cNvSpPr/>
            <p:nvPr/>
          </p:nvSpPr>
          <p:spPr>
            <a:xfrm>
              <a:off x="1351475" y="89870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16" name="Google Shape;116;p2"/>
            <p:cNvSpPr/>
            <p:nvPr/>
          </p:nvSpPr>
          <p:spPr>
            <a:xfrm>
              <a:off x="1478100"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17" name="Google Shape;117;p2"/>
            <p:cNvSpPr/>
            <p:nvPr/>
          </p:nvSpPr>
          <p:spPr>
            <a:xfrm>
              <a:off x="1604750" y="89870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18" name="Google Shape;118;p2"/>
            <p:cNvSpPr/>
            <p:nvPr/>
          </p:nvSpPr>
          <p:spPr>
            <a:xfrm>
              <a:off x="1731375"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19" name="Google Shape;119;p2"/>
            <p:cNvSpPr/>
            <p:nvPr/>
          </p:nvSpPr>
          <p:spPr>
            <a:xfrm>
              <a:off x="1858025" y="89870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20" name="Google Shape;120;p2"/>
            <p:cNvSpPr/>
            <p:nvPr/>
          </p:nvSpPr>
          <p:spPr>
            <a:xfrm>
              <a:off x="1984650" y="898700"/>
              <a:ext cx="126675" cy="126650"/>
            </a:xfrm>
            <a:custGeom>
              <a:rect b="b" l="l" r="r" t="t"/>
              <a:pathLst>
                <a:path extrusionOk="0" fill="none" h="5066" w="5067">
                  <a:moveTo>
                    <a:pt x="1" y="0"/>
                  </a:moveTo>
                  <a:lnTo>
                    <a:pt x="5067" y="0"/>
                  </a:lnTo>
                  <a:lnTo>
                    <a:pt x="5067"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21" name="Google Shape;121;p2"/>
            <p:cNvSpPr/>
            <p:nvPr/>
          </p:nvSpPr>
          <p:spPr>
            <a:xfrm>
              <a:off x="2111300"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22" name="Google Shape;122;p2"/>
            <p:cNvSpPr/>
            <p:nvPr/>
          </p:nvSpPr>
          <p:spPr>
            <a:xfrm>
              <a:off x="1097500" y="1025325"/>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23" name="Google Shape;123;p2"/>
            <p:cNvSpPr/>
            <p:nvPr/>
          </p:nvSpPr>
          <p:spPr>
            <a:xfrm>
              <a:off x="1224825"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24" name="Google Shape;124;p2"/>
            <p:cNvSpPr/>
            <p:nvPr/>
          </p:nvSpPr>
          <p:spPr>
            <a:xfrm>
              <a:off x="1351475" y="10253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25" name="Google Shape;125;p2"/>
            <p:cNvSpPr/>
            <p:nvPr/>
          </p:nvSpPr>
          <p:spPr>
            <a:xfrm>
              <a:off x="1478100"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26" name="Google Shape;126;p2"/>
            <p:cNvSpPr/>
            <p:nvPr/>
          </p:nvSpPr>
          <p:spPr>
            <a:xfrm>
              <a:off x="1604750" y="10253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27" name="Google Shape;127;p2"/>
            <p:cNvSpPr/>
            <p:nvPr/>
          </p:nvSpPr>
          <p:spPr>
            <a:xfrm>
              <a:off x="1731375"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28" name="Google Shape;128;p2"/>
            <p:cNvSpPr/>
            <p:nvPr/>
          </p:nvSpPr>
          <p:spPr>
            <a:xfrm>
              <a:off x="1858025" y="10253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29" name="Google Shape;129;p2"/>
            <p:cNvSpPr/>
            <p:nvPr/>
          </p:nvSpPr>
          <p:spPr>
            <a:xfrm>
              <a:off x="1984650" y="1025325"/>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30" name="Google Shape;130;p2"/>
            <p:cNvSpPr/>
            <p:nvPr/>
          </p:nvSpPr>
          <p:spPr>
            <a:xfrm>
              <a:off x="2111300"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31" name="Google Shape;131;p2"/>
            <p:cNvSpPr/>
            <p:nvPr/>
          </p:nvSpPr>
          <p:spPr>
            <a:xfrm>
              <a:off x="1097500" y="1151975"/>
              <a:ext cx="127350" cy="127350"/>
            </a:xfrm>
            <a:custGeom>
              <a:rect b="b" l="l" r="r" t="t"/>
              <a:pathLst>
                <a:path extrusionOk="0" fill="none" h="5094" w="5094">
                  <a:moveTo>
                    <a:pt x="1" y="0"/>
                  </a:moveTo>
                  <a:lnTo>
                    <a:pt x="5094" y="0"/>
                  </a:lnTo>
                  <a:lnTo>
                    <a:pt x="5094" y="5093"/>
                  </a:lnTo>
                  <a:lnTo>
                    <a:pt x="1" y="5093"/>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32" name="Google Shape;132;p2"/>
            <p:cNvSpPr/>
            <p:nvPr/>
          </p:nvSpPr>
          <p:spPr>
            <a:xfrm>
              <a:off x="1224825"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33" name="Google Shape;133;p2"/>
            <p:cNvSpPr/>
            <p:nvPr/>
          </p:nvSpPr>
          <p:spPr>
            <a:xfrm>
              <a:off x="1351475" y="1151975"/>
              <a:ext cx="126650" cy="127350"/>
            </a:xfrm>
            <a:custGeom>
              <a:rect b="b" l="l" r="r" t="t"/>
              <a:pathLst>
                <a:path extrusionOk="0" fill="none" h="5094" w="5066">
                  <a:moveTo>
                    <a:pt x="0" y="0"/>
                  </a:moveTo>
                  <a:lnTo>
                    <a:pt x="5066" y="0"/>
                  </a:lnTo>
                  <a:lnTo>
                    <a:pt x="5066" y="5093"/>
                  </a:lnTo>
                  <a:lnTo>
                    <a:pt x="0" y="5093"/>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34" name="Google Shape;134;p2"/>
            <p:cNvSpPr/>
            <p:nvPr/>
          </p:nvSpPr>
          <p:spPr>
            <a:xfrm>
              <a:off x="1478100"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35" name="Google Shape;135;p2"/>
            <p:cNvSpPr/>
            <p:nvPr/>
          </p:nvSpPr>
          <p:spPr>
            <a:xfrm>
              <a:off x="1604750" y="1151975"/>
              <a:ext cx="126650" cy="127350"/>
            </a:xfrm>
            <a:custGeom>
              <a:rect b="b" l="l" r="r" t="t"/>
              <a:pathLst>
                <a:path extrusionOk="0" fill="none" h="5094" w="5066">
                  <a:moveTo>
                    <a:pt x="0" y="0"/>
                  </a:moveTo>
                  <a:lnTo>
                    <a:pt x="5066" y="0"/>
                  </a:lnTo>
                  <a:lnTo>
                    <a:pt x="5066" y="5093"/>
                  </a:lnTo>
                  <a:lnTo>
                    <a:pt x="0" y="5093"/>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36" name="Google Shape;136;p2"/>
            <p:cNvSpPr/>
            <p:nvPr/>
          </p:nvSpPr>
          <p:spPr>
            <a:xfrm>
              <a:off x="1731375"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37" name="Google Shape;137;p2"/>
            <p:cNvSpPr/>
            <p:nvPr/>
          </p:nvSpPr>
          <p:spPr>
            <a:xfrm>
              <a:off x="1858025" y="1151975"/>
              <a:ext cx="126650" cy="127350"/>
            </a:xfrm>
            <a:custGeom>
              <a:rect b="b" l="l" r="r" t="t"/>
              <a:pathLst>
                <a:path extrusionOk="0" fill="none" h="5094" w="5066">
                  <a:moveTo>
                    <a:pt x="0" y="0"/>
                  </a:moveTo>
                  <a:lnTo>
                    <a:pt x="5066" y="0"/>
                  </a:lnTo>
                  <a:lnTo>
                    <a:pt x="5066" y="5093"/>
                  </a:lnTo>
                  <a:lnTo>
                    <a:pt x="0" y="5093"/>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38" name="Google Shape;138;p2"/>
            <p:cNvSpPr/>
            <p:nvPr/>
          </p:nvSpPr>
          <p:spPr>
            <a:xfrm>
              <a:off x="1984650" y="1151975"/>
              <a:ext cx="126675" cy="127350"/>
            </a:xfrm>
            <a:custGeom>
              <a:rect b="b" l="l" r="r" t="t"/>
              <a:pathLst>
                <a:path extrusionOk="0" fill="none" h="5094" w="5067">
                  <a:moveTo>
                    <a:pt x="1" y="0"/>
                  </a:moveTo>
                  <a:lnTo>
                    <a:pt x="5067" y="0"/>
                  </a:lnTo>
                  <a:lnTo>
                    <a:pt x="5067" y="5093"/>
                  </a:lnTo>
                  <a:lnTo>
                    <a:pt x="1" y="5093"/>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39" name="Google Shape;139;p2"/>
            <p:cNvSpPr/>
            <p:nvPr/>
          </p:nvSpPr>
          <p:spPr>
            <a:xfrm>
              <a:off x="2111300"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40" name="Google Shape;140;p2"/>
            <p:cNvSpPr/>
            <p:nvPr/>
          </p:nvSpPr>
          <p:spPr>
            <a:xfrm>
              <a:off x="1097500" y="1278600"/>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41" name="Google Shape;141;p2"/>
            <p:cNvSpPr/>
            <p:nvPr/>
          </p:nvSpPr>
          <p:spPr>
            <a:xfrm>
              <a:off x="1224825"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42" name="Google Shape;142;p2"/>
            <p:cNvSpPr/>
            <p:nvPr/>
          </p:nvSpPr>
          <p:spPr>
            <a:xfrm>
              <a:off x="1351475" y="12786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43" name="Google Shape;143;p2"/>
            <p:cNvSpPr/>
            <p:nvPr/>
          </p:nvSpPr>
          <p:spPr>
            <a:xfrm>
              <a:off x="1478100"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44" name="Google Shape;144;p2"/>
            <p:cNvSpPr/>
            <p:nvPr/>
          </p:nvSpPr>
          <p:spPr>
            <a:xfrm>
              <a:off x="1604750" y="12786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45" name="Google Shape;145;p2"/>
            <p:cNvSpPr/>
            <p:nvPr/>
          </p:nvSpPr>
          <p:spPr>
            <a:xfrm>
              <a:off x="1731375"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46" name="Google Shape;146;p2"/>
            <p:cNvSpPr/>
            <p:nvPr/>
          </p:nvSpPr>
          <p:spPr>
            <a:xfrm>
              <a:off x="1858025" y="12786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47" name="Google Shape;147;p2"/>
            <p:cNvSpPr/>
            <p:nvPr/>
          </p:nvSpPr>
          <p:spPr>
            <a:xfrm>
              <a:off x="1984650" y="1278600"/>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48" name="Google Shape;148;p2"/>
            <p:cNvSpPr/>
            <p:nvPr/>
          </p:nvSpPr>
          <p:spPr>
            <a:xfrm>
              <a:off x="2111300"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49" name="Google Shape;149;p2"/>
            <p:cNvSpPr/>
            <p:nvPr/>
          </p:nvSpPr>
          <p:spPr>
            <a:xfrm>
              <a:off x="1097500" y="1405925"/>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50" name="Google Shape;150;p2"/>
            <p:cNvSpPr/>
            <p:nvPr/>
          </p:nvSpPr>
          <p:spPr>
            <a:xfrm>
              <a:off x="1224825"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51" name="Google Shape;151;p2"/>
            <p:cNvSpPr/>
            <p:nvPr/>
          </p:nvSpPr>
          <p:spPr>
            <a:xfrm>
              <a:off x="1351475" y="14059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52" name="Google Shape;152;p2"/>
            <p:cNvSpPr/>
            <p:nvPr/>
          </p:nvSpPr>
          <p:spPr>
            <a:xfrm>
              <a:off x="1478100"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53" name="Google Shape;153;p2"/>
            <p:cNvSpPr/>
            <p:nvPr/>
          </p:nvSpPr>
          <p:spPr>
            <a:xfrm>
              <a:off x="1604750" y="14059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54" name="Google Shape;154;p2"/>
            <p:cNvSpPr/>
            <p:nvPr/>
          </p:nvSpPr>
          <p:spPr>
            <a:xfrm>
              <a:off x="1731375"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55" name="Google Shape;155;p2"/>
            <p:cNvSpPr/>
            <p:nvPr/>
          </p:nvSpPr>
          <p:spPr>
            <a:xfrm>
              <a:off x="1858025" y="14059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56" name="Google Shape;156;p2"/>
            <p:cNvSpPr/>
            <p:nvPr/>
          </p:nvSpPr>
          <p:spPr>
            <a:xfrm>
              <a:off x="1984650" y="1405925"/>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57" name="Google Shape;157;p2"/>
            <p:cNvSpPr/>
            <p:nvPr/>
          </p:nvSpPr>
          <p:spPr>
            <a:xfrm>
              <a:off x="2111300"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58" name="Google Shape;158;p2"/>
            <p:cNvSpPr/>
            <p:nvPr/>
          </p:nvSpPr>
          <p:spPr>
            <a:xfrm>
              <a:off x="1097500" y="1532575"/>
              <a:ext cx="127350" cy="126650"/>
            </a:xfrm>
            <a:custGeom>
              <a:rect b="b" l="l" r="r" t="t"/>
              <a:pathLst>
                <a:path extrusionOk="0" fill="none" h="5066" w="5094">
                  <a:moveTo>
                    <a:pt x="1" y="0"/>
                  </a:moveTo>
                  <a:lnTo>
                    <a:pt x="5094" y="0"/>
                  </a:lnTo>
                  <a:lnTo>
                    <a:pt x="5094"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59" name="Google Shape;159;p2"/>
            <p:cNvSpPr/>
            <p:nvPr/>
          </p:nvSpPr>
          <p:spPr>
            <a:xfrm>
              <a:off x="1224825"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60" name="Google Shape;160;p2"/>
            <p:cNvSpPr/>
            <p:nvPr/>
          </p:nvSpPr>
          <p:spPr>
            <a:xfrm>
              <a:off x="1351475" y="1532575"/>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61" name="Google Shape;161;p2"/>
            <p:cNvSpPr/>
            <p:nvPr/>
          </p:nvSpPr>
          <p:spPr>
            <a:xfrm>
              <a:off x="1478100"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62" name="Google Shape;162;p2"/>
            <p:cNvSpPr/>
            <p:nvPr/>
          </p:nvSpPr>
          <p:spPr>
            <a:xfrm>
              <a:off x="1604750" y="1532575"/>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63" name="Google Shape;163;p2"/>
            <p:cNvSpPr/>
            <p:nvPr/>
          </p:nvSpPr>
          <p:spPr>
            <a:xfrm>
              <a:off x="1731375"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64" name="Google Shape;164;p2"/>
            <p:cNvSpPr/>
            <p:nvPr/>
          </p:nvSpPr>
          <p:spPr>
            <a:xfrm>
              <a:off x="1858025" y="1532575"/>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65" name="Google Shape;165;p2"/>
            <p:cNvSpPr/>
            <p:nvPr/>
          </p:nvSpPr>
          <p:spPr>
            <a:xfrm>
              <a:off x="1984650" y="1532575"/>
              <a:ext cx="126675" cy="126650"/>
            </a:xfrm>
            <a:custGeom>
              <a:rect b="b" l="l" r="r" t="t"/>
              <a:pathLst>
                <a:path extrusionOk="0" fill="none" h="5066" w="5067">
                  <a:moveTo>
                    <a:pt x="1" y="0"/>
                  </a:moveTo>
                  <a:lnTo>
                    <a:pt x="5067" y="0"/>
                  </a:lnTo>
                  <a:lnTo>
                    <a:pt x="5067"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66" name="Google Shape;166;p2"/>
            <p:cNvSpPr/>
            <p:nvPr/>
          </p:nvSpPr>
          <p:spPr>
            <a:xfrm>
              <a:off x="2111300"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67" name="Google Shape;167;p2"/>
            <p:cNvSpPr/>
            <p:nvPr/>
          </p:nvSpPr>
          <p:spPr>
            <a:xfrm>
              <a:off x="1097500" y="1659200"/>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68" name="Google Shape;168;p2"/>
            <p:cNvSpPr/>
            <p:nvPr/>
          </p:nvSpPr>
          <p:spPr>
            <a:xfrm>
              <a:off x="1224825"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69" name="Google Shape;169;p2"/>
            <p:cNvSpPr/>
            <p:nvPr/>
          </p:nvSpPr>
          <p:spPr>
            <a:xfrm>
              <a:off x="1351475" y="16592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70" name="Google Shape;170;p2"/>
            <p:cNvSpPr/>
            <p:nvPr/>
          </p:nvSpPr>
          <p:spPr>
            <a:xfrm>
              <a:off x="1478100"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71" name="Google Shape;171;p2"/>
            <p:cNvSpPr/>
            <p:nvPr/>
          </p:nvSpPr>
          <p:spPr>
            <a:xfrm>
              <a:off x="1604750" y="16592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72" name="Google Shape;172;p2"/>
            <p:cNvSpPr/>
            <p:nvPr/>
          </p:nvSpPr>
          <p:spPr>
            <a:xfrm>
              <a:off x="1731375"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73" name="Google Shape;173;p2"/>
            <p:cNvSpPr/>
            <p:nvPr/>
          </p:nvSpPr>
          <p:spPr>
            <a:xfrm>
              <a:off x="1858025" y="16592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74" name="Google Shape;174;p2"/>
            <p:cNvSpPr/>
            <p:nvPr/>
          </p:nvSpPr>
          <p:spPr>
            <a:xfrm>
              <a:off x="1984650" y="1659200"/>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75" name="Google Shape;175;p2"/>
            <p:cNvSpPr/>
            <p:nvPr/>
          </p:nvSpPr>
          <p:spPr>
            <a:xfrm>
              <a:off x="2111300"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76" name="Google Shape;176;p2"/>
            <p:cNvSpPr/>
            <p:nvPr/>
          </p:nvSpPr>
          <p:spPr>
            <a:xfrm>
              <a:off x="1097500" y="1785850"/>
              <a:ext cx="127350" cy="126650"/>
            </a:xfrm>
            <a:custGeom>
              <a:rect b="b" l="l" r="r" t="t"/>
              <a:pathLst>
                <a:path extrusionOk="0" fill="none" h="5066" w="5094">
                  <a:moveTo>
                    <a:pt x="1" y="0"/>
                  </a:moveTo>
                  <a:lnTo>
                    <a:pt x="5094" y="0"/>
                  </a:lnTo>
                  <a:lnTo>
                    <a:pt x="5094"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77" name="Google Shape;177;p2"/>
            <p:cNvSpPr/>
            <p:nvPr/>
          </p:nvSpPr>
          <p:spPr>
            <a:xfrm>
              <a:off x="1224825"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78" name="Google Shape;178;p2"/>
            <p:cNvSpPr/>
            <p:nvPr/>
          </p:nvSpPr>
          <p:spPr>
            <a:xfrm>
              <a:off x="1351475" y="178585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79" name="Google Shape;179;p2"/>
            <p:cNvSpPr/>
            <p:nvPr/>
          </p:nvSpPr>
          <p:spPr>
            <a:xfrm>
              <a:off x="1478100"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80" name="Google Shape;180;p2"/>
            <p:cNvSpPr/>
            <p:nvPr/>
          </p:nvSpPr>
          <p:spPr>
            <a:xfrm>
              <a:off x="1604750" y="178585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81" name="Google Shape;181;p2"/>
            <p:cNvSpPr/>
            <p:nvPr/>
          </p:nvSpPr>
          <p:spPr>
            <a:xfrm>
              <a:off x="1731375"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82" name="Google Shape;182;p2"/>
            <p:cNvSpPr/>
            <p:nvPr/>
          </p:nvSpPr>
          <p:spPr>
            <a:xfrm>
              <a:off x="1858025" y="178585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83" name="Google Shape;183;p2"/>
            <p:cNvSpPr/>
            <p:nvPr/>
          </p:nvSpPr>
          <p:spPr>
            <a:xfrm>
              <a:off x="1984650" y="1785850"/>
              <a:ext cx="126675" cy="126650"/>
            </a:xfrm>
            <a:custGeom>
              <a:rect b="b" l="l" r="r" t="t"/>
              <a:pathLst>
                <a:path extrusionOk="0" fill="none" h="5066" w="5067">
                  <a:moveTo>
                    <a:pt x="1" y="0"/>
                  </a:moveTo>
                  <a:lnTo>
                    <a:pt x="5067" y="0"/>
                  </a:lnTo>
                  <a:lnTo>
                    <a:pt x="5067"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84" name="Google Shape;184;p2"/>
            <p:cNvSpPr/>
            <p:nvPr/>
          </p:nvSpPr>
          <p:spPr>
            <a:xfrm>
              <a:off x="2111300"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85" name="Google Shape;185;p2"/>
            <p:cNvSpPr/>
            <p:nvPr/>
          </p:nvSpPr>
          <p:spPr>
            <a:xfrm>
              <a:off x="1097500" y="1912475"/>
              <a:ext cx="127350" cy="126675"/>
            </a:xfrm>
            <a:custGeom>
              <a:rect b="b" l="l" r="r" t="t"/>
              <a:pathLst>
                <a:path extrusionOk="0" fill="none" h="5067" w="5094">
                  <a:moveTo>
                    <a:pt x="1" y="1"/>
                  </a:moveTo>
                  <a:lnTo>
                    <a:pt x="5094" y="1"/>
                  </a:lnTo>
                  <a:lnTo>
                    <a:pt x="5094" y="5067"/>
                  </a:lnTo>
                  <a:lnTo>
                    <a:pt x="1" y="5067"/>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86" name="Google Shape;186;p2"/>
            <p:cNvSpPr/>
            <p:nvPr/>
          </p:nvSpPr>
          <p:spPr>
            <a:xfrm>
              <a:off x="1224825"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87" name="Google Shape;187;p2"/>
            <p:cNvSpPr/>
            <p:nvPr/>
          </p:nvSpPr>
          <p:spPr>
            <a:xfrm>
              <a:off x="1351475" y="1912475"/>
              <a:ext cx="126650" cy="126675"/>
            </a:xfrm>
            <a:custGeom>
              <a:rect b="b" l="l" r="r" t="t"/>
              <a:pathLst>
                <a:path extrusionOk="0" fill="none" h="5067" w="5066">
                  <a:moveTo>
                    <a:pt x="0" y="1"/>
                  </a:moveTo>
                  <a:lnTo>
                    <a:pt x="5066" y="1"/>
                  </a:lnTo>
                  <a:lnTo>
                    <a:pt x="5066" y="5067"/>
                  </a:lnTo>
                  <a:lnTo>
                    <a:pt x="0" y="5067"/>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88" name="Google Shape;188;p2"/>
            <p:cNvSpPr/>
            <p:nvPr/>
          </p:nvSpPr>
          <p:spPr>
            <a:xfrm>
              <a:off x="1478100"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89" name="Google Shape;189;p2"/>
            <p:cNvSpPr/>
            <p:nvPr/>
          </p:nvSpPr>
          <p:spPr>
            <a:xfrm>
              <a:off x="1604750" y="1912475"/>
              <a:ext cx="126650" cy="126675"/>
            </a:xfrm>
            <a:custGeom>
              <a:rect b="b" l="l" r="r" t="t"/>
              <a:pathLst>
                <a:path extrusionOk="0" fill="none" h="5067" w="5066">
                  <a:moveTo>
                    <a:pt x="0" y="1"/>
                  </a:moveTo>
                  <a:lnTo>
                    <a:pt x="5066" y="1"/>
                  </a:lnTo>
                  <a:lnTo>
                    <a:pt x="5066" y="5067"/>
                  </a:lnTo>
                  <a:lnTo>
                    <a:pt x="0" y="5067"/>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90" name="Google Shape;190;p2"/>
            <p:cNvSpPr/>
            <p:nvPr/>
          </p:nvSpPr>
          <p:spPr>
            <a:xfrm>
              <a:off x="1731375"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91" name="Google Shape;191;p2"/>
            <p:cNvSpPr/>
            <p:nvPr/>
          </p:nvSpPr>
          <p:spPr>
            <a:xfrm>
              <a:off x="1858025" y="1912475"/>
              <a:ext cx="126650" cy="126675"/>
            </a:xfrm>
            <a:custGeom>
              <a:rect b="b" l="l" r="r" t="t"/>
              <a:pathLst>
                <a:path extrusionOk="0" fill="none" h="5067" w="5066">
                  <a:moveTo>
                    <a:pt x="0" y="1"/>
                  </a:moveTo>
                  <a:lnTo>
                    <a:pt x="5066" y="1"/>
                  </a:lnTo>
                  <a:lnTo>
                    <a:pt x="5066" y="5067"/>
                  </a:lnTo>
                  <a:lnTo>
                    <a:pt x="0" y="5067"/>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92" name="Google Shape;192;p2"/>
            <p:cNvSpPr/>
            <p:nvPr/>
          </p:nvSpPr>
          <p:spPr>
            <a:xfrm>
              <a:off x="1984650" y="1912475"/>
              <a:ext cx="126675" cy="126675"/>
            </a:xfrm>
            <a:custGeom>
              <a:rect b="b" l="l" r="r" t="t"/>
              <a:pathLst>
                <a:path extrusionOk="0" fill="none" h="5067" w="5067">
                  <a:moveTo>
                    <a:pt x="1" y="1"/>
                  </a:moveTo>
                  <a:lnTo>
                    <a:pt x="5067" y="1"/>
                  </a:lnTo>
                  <a:lnTo>
                    <a:pt x="5067" y="5067"/>
                  </a:lnTo>
                  <a:lnTo>
                    <a:pt x="1" y="5067"/>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93" name="Google Shape;193;p2"/>
            <p:cNvSpPr/>
            <p:nvPr/>
          </p:nvSpPr>
          <p:spPr>
            <a:xfrm>
              <a:off x="2111300"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chemeClr val="dk2"/>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23" name="Shape 1323"/>
        <p:cNvGrpSpPr/>
        <p:nvPr/>
      </p:nvGrpSpPr>
      <p:grpSpPr>
        <a:xfrm>
          <a:off x="0" y="0"/>
          <a:ext cx="0" cy="0"/>
          <a:chOff x="0" y="0"/>
          <a:chExt cx="0" cy="0"/>
        </a:xfrm>
      </p:grpSpPr>
      <p:sp>
        <p:nvSpPr>
          <p:cNvPr id="1324" name="Google Shape;1324;p11"/>
          <p:cNvSpPr txBox="1"/>
          <p:nvPr>
            <p:ph hasCustomPrompt="1" type="title"/>
          </p:nvPr>
        </p:nvSpPr>
        <p:spPr>
          <a:xfrm>
            <a:off x="715200" y="1646225"/>
            <a:ext cx="7713600" cy="15597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325" name="Google Shape;1325;p11"/>
          <p:cNvSpPr txBox="1"/>
          <p:nvPr>
            <p:ph idx="1" type="body"/>
          </p:nvPr>
        </p:nvSpPr>
        <p:spPr>
          <a:xfrm>
            <a:off x="715200" y="2982475"/>
            <a:ext cx="7713600" cy="5148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SzPts val="1600"/>
              <a:buChar char="●"/>
              <a:defRPr sz="1800">
                <a:solidFill>
                  <a:schemeClr val="accent2"/>
                </a:solidFill>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grpSp>
        <p:nvGrpSpPr>
          <p:cNvPr id="1326" name="Google Shape;1326;p11"/>
          <p:cNvGrpSpPr/>
          <p:nvPr/>
        </p:nvGrpSpPr>
        <p:grpSpPr>
          <a:xfrm>
            <a:off x="-481443" y="3602455"/>
            <a:ext cx="2036958" cy="2263167"/>
            <a:chOff x="3273438" y="3268525"/>
            <a:chExt cx="1140450" cy="1267100"/>
          </a:xfrm>
        </p:grpSpPr>
        <p:sp>
          <p:nvSpPr>
            <p:cNvPr id="1327" name="Google Shape;1327;p11"/>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1"/>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1"/>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1"/>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1"/>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1"/>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1"/>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1"/>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1"/>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1"/>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1"/>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1"/>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1"/>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1"/>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1"/>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1"/>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1"/>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1"/>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1"/>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1"/>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1"/>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1"/>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1"/>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1"/>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1"/>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1"/>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1"/>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1"/>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1"/>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1"/>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1"/>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1"/>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1"/>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1"/>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1"/>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1"/>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1"/>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1"/>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1"/>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1"/>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1"/>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1"/>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1"/>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1"/>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1"/>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1"/>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1"/>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1"/>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1"/>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1"/>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1"/>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1"/>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1"/>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1"/>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1"/>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1"/>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1"/>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1"/>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1"/>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1"/>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1"/>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1"/>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1"/>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1"/>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1"/>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1"/>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1"/>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1"/>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1"/>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1"/>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1"/>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1"/>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1"/>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1"/>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1"/>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1"/>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1"/>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1"/>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1"/>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1"/>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1"/>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1"/>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1"/>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1"/>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1"/>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1"/>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1"/>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1"/>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1"/>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1"/>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7" name="Google Shape;1417;p11"/>
          <p:cNvSpPr/>
          <p:nvPr/>
        </p:nvSpPr>
        <p:spPr>
          <a:xfrm flipH="1" rot="5400000">
            <a:off x="2575882" y="4342900"/>
            <a:ext cx="218400" cy="1382800"/>
          </a:xfrm>
          <a:custGeom>
            <a:rect b="b" l="l" r="r" t="t"/>
            <a:pathLst>
              <a:path extrusionOk="0" h="55312" w="8736">
                <a:moveTo>
                  <a:pt x="1" y="1"/>
                </a:moveTo>
                <a:lnTo>
                  <a:pt x="1" y="55311"/>
                </a:lnTo>
                <a:lnTo>
                  <a:pt x="8735" y="55311"/>
                </a:lnTo>
                <a:lnTo>
                  <a:pt x="8735"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8" name="Google Shape;1418;p11"/>
          <p:cNvGrpSpPr/>
          <p:nvPr/>
        </p:nvGrpSpPr>
        <p:grpSpPr>
          <a:xfrm flipH="1">
            <a:off x="7813799" y="-699845"/>
            <a:ext cx="2036958" cy="2263167"/>
            <a:chOff x="3273438" y="3268525"/>
            <a:chExt cx="1140450" cy="1267100"/>
          </a:xfrm>
        </p:grpSpPr>
        <p:sp>
          <p:nvSpPr>
            <p:cNvPr id="1419" name="Google Shape;1419;p11"/>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1"/>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1"/>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1"/>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1"/>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1"/>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1"/>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1"/>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1"/>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1"/>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1"/>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1"/>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1"/>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1"/>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1"/>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1"/>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1"/>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1"/>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1"/>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1"/>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1"/>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1"/>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1"/>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1"/>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1"/>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1"/>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1"/>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1"/>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1"/>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1"/>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1"/>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1"/>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1"/>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1"/>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1"/>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1"/>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1"/>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1"/>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1"/>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1"/>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1"/>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1"/>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1"/>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1"/>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1"/>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1"/>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1"/>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1"/>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1"/>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1"/>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1"/>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1"/>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1"/>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1"/>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1"/>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1"/>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1"/>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1"/>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1"/>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1"/>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1"/>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1"/>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1"/>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1"/>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1"/>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1"/>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1"/>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1"/>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1"/>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1"/>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1"/>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1"/>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1"/>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1"/>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1"/>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1"/>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1"/>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1"/>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1"/>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1"/>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1"/>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1"/>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1"/>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1"/>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1"/>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1"/>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1"/>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1"/>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1"/>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1"/>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9" name="Google Shape;1509;p11"/>
          <p:cNvSpPr/>
          <p:nvPr/>
        </p:nvSpPr>
        <p:spPr>
          <a:xfrm rot="-5400000">
            <a:off x="6384557" y="-582200"/>
            <a:ext cx="218400" cy="1382800"/>
          </a:xfrm>
          <a:custGeom>
            <a:rect b="b" l="l" r="r" t="t"/>
            <a:pathLst>
              <a:path extrusionOk="0" h="55312" w="8736">
                <a:moveTo>
                  <a:pt x="1" y="1"/>
                </a:moveTo>
                <a:lnTo>
                  <a:pt x="1" y="55311"/>
                </a:lnTo>
                <a:lnTo>
                  <a:pt x="8735" y="55311"/>
                </a:lnTo>
                <a:lnTo>
                  <a:pt x="8735"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510" name="Shape 151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4_1">
    <p:spTree>
      <p:nvGrpSpPr>
        <p:cNvPr id="1511" name="Shape 1511"/>
        <p:cNvGrpSpPr/>
        <p:nvPr/>
      </p:nvGrpSpPr>
      <p:grpSpPr>
        <a:xfrm>
          <a:off x="0" y="0"/>
          <a:ext cx="0" cy="0"/>
          <a:chOff x="0" y="0"/>
          <a:chExt cx="0" cy="0"/>
        </a:xfrm>
      </p:grpSpPr>
      <p:sp>
        <p:nvSpPr>
          <p:cNvPr id="1512" name="Google Shape;1512;p13"/>
          <p:cNvSpPr txBox="1"/>
          <p:nvPr>
            <p:ph idx="1" type="subTitle"/>
          </p:nvPr>
        </p:nvSpPr>
        <p:spPr>
          <a:xfrm flipH="1">
            <a:off x="5005500" y="1543650"/>
            <a:ext cx="3423300" cy="15990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solidFill>
                  <a:schemeClr val="accen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513" name="Google Shape;1513;p13"/>
          <p:cNvSpPr txBox="1"/>
          <p:nvPr>
            <p:ph idx="2" type="subTitle"/>
          </p:nvPr>
        </p:nvSpPr>
        <p:spPr>
          <a:xfrm flipH="1">
            <a:off x="5517000" y="3321200"/>
            <a:ext cx="2911800" cy="312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1600"/>
              <a:buFont typeface="Anton"/>
              <a:buNone/>
              <a:defRPr b="1" sz="2000">
                <a:solidFill>
                  <a:schemeClr val="accent1"/>
                </a:solidFill>
                <a:latin typeface="Ramabhadra"/>
                <a:ea typeface="Ramabhadra"/>
                <a:cs typeface="Ramabhadra"/>
                <a:sym typeface="Ramabhadra"/>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1514" name="Google Shape;1514;p13"/>
          <p:cNvGrpSpPr/>
          <p:nvPr/>
        </p:nvGrpSpPr>
        <p:grpSpPr>
          <a:xfrm rot="-5400000">
            <a:off x="7699467" y="-1033770"/>
            <a:ext cx="2036958" cy="2263167"/>
            <a:chOff x="3273438" y="3268525"/>
            <a:chExt cx="1140450" cy="1267100"/>
          </a:xfrm>
        </p:grpSpPr>
        <p:sp>
          <p:nvSpPr>
            <p:cNvPr id="1515" name="Google Shape;1515;p13"/>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3"/>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3"/>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3"/>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3"/>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3"/>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3"/>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3"/>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3"/>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3"/>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3"/>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3"/>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3"/>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3"/>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3"/>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3"/>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3"/>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3"/>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3"/>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3"/>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3"/>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3"/>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3"/>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3"/>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3"/>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3"/>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3"/>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3"/>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3"/>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3"/>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3"/>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3"/>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3"/>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3"/>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3"/>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3"/>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3"/>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3"/>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3"/>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3"/>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3"/>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3"/>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3"/>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3"/>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3"/>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3"/>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3"/>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3"/>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3"/>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3"/>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3"/>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3"/>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3"/>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3"/>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3"/>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3"/>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3"/>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3"/>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3"/>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3"/>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3"/>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3"/>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3"/>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3"/>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3"/>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3"/>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3"/>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3"/>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3"/>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3"/>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3"/>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3"/>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3"/>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3"/>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3"/>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3"/>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13"/>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3"/>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3"/>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3"/>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13"/>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3"/>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3"/>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3"/>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3"/>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3"/>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3"/>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3"/>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3"/>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3"/>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5" name="Google Shape;1605;p13"/>
          <p:cNvSpPr/>
          <p:nvPr/>
        </p:nvSpPr>
        <p:spPr>
          <a:xfrm rot="-5400000">
            <a:off x="8343388" y="4342900"/>
            <a:ext cx="218400" cy="1382800"/>
          </a:xfrm>
          <a:custGeom>
            <a:rect b="b" l="l" r="r" t="t"/>
            <a:pathLst>
              <a:path extrusionOk="0" h="55312" w="8736">
                <a:moveTo>
                  <a:pt x="1" y="1"/>
                </a:moveTo>
                <a:lnTo>
                  <a:pt x="1" y="55311"/>
                </a:lnTo>
                <a:lnTo>
                  <a:pt x="8735" y="55311"/>
                </a:lnTo>
                <a:lnTo>
                  <a:pt x="8735"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3"/>
          <p:cNvSpPr/>
          <p:nvPr/>
        </p:nvSpPr>
        <p:spPr>
          <a:xfrm>
            <a:off x="-12" y="365800"/>
            <a:ext cx="218400" cy="1382800"/>
          </a:xfrm>
          <a:custGeom>
            <a:rect b="b" l="l" r="r" t="t"/>
            <a:pathLst>
              <a:path extrusionOk="0" h="55312" w="8736">
                <a:moveTo>
                  <a:pt x="1" y="1"/>
                </a:moveTo>
                <a:lnTo>
                  <a:pt x="1" y="55311"/>
                </a:lnTo>
                <a:lnTo>
                  <a:pt x="8735" y="55311"/>
                </a:lnTo>
                <a:lnTo>
                  <a:pt x="8735"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1607" name="Shape 1607"/>
        <p:cNvGrpSpPr/>
        <p:nvPr/>
      </p:nvGrpSpPr>
      <p:grpSpPr>
        <a:xfrm>
          <a:off x="0" y="0"/>
          <a:ext cx="0" cy="0"/>
          <a:chOff x="0" y="0"/>
          <a:chExt cx="0" cy="0"/>
        </a:xfrm>
      </p:grpSpPr>
      <p:sp>
        <p:nvSpPr>
          <p:cNvPr id="1608" name="Google Shape;1608;p14"/>
          <p:cNvSpPr txBox="1"/>
          <p:nvPr>
            <p:ph idx="1" type="subTitle"/>
          </p:nvPr>
        </p:nvSpPr>
        <p:spPr>
          <a:xfrm flipH="1">
            <a:off x="1457782" y="3748375"/>
            <a:ext cx="2044500" cy="308100"/>
          </a:xfrm>
          <a:prstGeom prst="rect">
            <a:avLst/>
          </a:prstGeom>
        </p:spPr>
        <p:txBody>
          <a:bodyPr anchorCtr="0" anchor="ctr" bIns="91425" lIns="91425" spcFirstLastPara="1" rIns="91425" wrap="square" tIns="91425">
            <a:noAutofit/>
          </a:bodyPr>
          <a:lstStyle>
            <a:lvl1pPr lvl="0">
              <a:spcBef>
                <a:spcPts val="0"/>
              </a:spcBef>
              <a:spcAft>
                <a:spcPts val="0"/>
              </a:spcAft>
              <a:buSzPts val="2000"/>
              <a:buFont typeface="Anton"/>
              <a:buNone/>
              <a:defRPr b="1" sz="2000">
                <a:solidFill>
                  <a:schemeClr val="accent5"/>
                </a:solidFill>
                <a:latin typeface="Ramabhadra"/>
                <a:ea typeface="Ramabhadra"/>
                <a:cs typeface="Ramabhadra"/>
                <a:sym typeface="Ramabhadra"/>
              </a:defRPr>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609" name="Google Shape;1609;p14"/>
          <p:cNvSpPr txBox="1"/>
          <p:nvPr>
            <p:ph idx="2" type="subTitle"/>
          </p:nvPr>
        </p:nvSpPr>
        <p:spPr>
          <a:xfrm flipH="1">
            <a:off x="1457850" y="3979225"/>
            <a:ext cx="2044500" cy="650700"/>
          </a:xfrm>
          <a:prstGeom prst="rect">
            <a:avLst/>
          </a:prstGeom>
        </p:spPr>
        <p:txBody>
          <a:bodyPr anchorCtr="0" anchor="ctr" bIns="91425" lIns="91425" spcFirstLastPara="1" rIns="91425" wrap="square" tIns="91425">
            <a:noAutofit/>
          </a:bodyPr>
          <a:lstStyle>
            <a:lvl1pPr lvl="0">
              <a:spcBef>
                <a:spcPts val="0"/>
              </a:spcBef>
              <a:spcAft>
                <a:spcPts val="0"/>
              </a:spcAft>
              <a:buSzPts val="1600"/>
              <a:buNone/>
              <a:defRPr>
                <a:solidFill>
                  <a:schemeClr val="accent2"/>
                </a:solidFill>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1610" name="Google Shape;1610;p14"/>
          <p:cNvSpPr txBox="1"/>
          <p:nvPr>
            <p:ph type="title"/>
          </p:nvPr>
        </p:nvSpPr>
        <p:spPr>
          <a:xfrm>
            <a:off x="715200" y="539975"/>
            <a:ext cx="7713600" cy="70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Anton"/>
              <a:buNone/>
              <a:defRPr sz="2800"/>
            </a:lvl1pPr>
            <a:lvl2pPr lvl="1" rtl="0" algn="ctr">
              <a:spcBef>
                <a:spcPts val="0"/>
              </a:spcBef>
              <a:spcAft>
                <a:spcPts val="0"/>
              </a:spcAft>
              <a:buSzPts val="2800"/>
              <a:buFont typeface="Ramabhadra"/>
              <a:buNone/>
              <a:defRPr sz="2800">
                <a:latin typeface="Ramabhadra"/>
                <a:ea typeface="Ramabhadra"/>
                <a:cs typeface="Ramabhadra"/>
                <a:sym typeface="Ramabhadra"/>
              </a:defRPr>
            </a:lvl2pPr>
            <a:lvl3pPr lvl="2" rtl="0" algn="ctr">
              <a:spcBef>
                <a:spcPts val="0"/>
              </a:spcBef>
              <a:spcAft>
                <a:spcPts val="0"/>
              </a:spcAft>
              <a:buSzPts val="2800"/>
              <a:buFont typeface="Ramabhadra"/>
              <a:buNone/>
              <a:defRPr sz="2800">
                <a:latin typeface="Ramabhadra"/>
                <a:ea typeface="Ramabhadra"/>
                <a:cs typeface="Ramabhadra"/>
                <a:sym typeface="Ramabhadra"/>
              </a:defRPr>
            </a:lvl3pPr>
            <a:lvl4pPr lvl="3" rtl="0" algn="ctr">
              <a:spcBef>
                <a:spcPts val="0"/>
              </a:spcBef>
              <a:spcAft>
                <a:spcPts val="0"/>
              </a:spcAft>
              <a:buSzPts val="2800"/>
              <a:buFont typeface="Ramabhadra"/>
              <a:buNone/>
              <a:defRPr sz="2800">
                <a:latin typeface="Ramabhadra"/>
                <a:ea typeface="Ramabhadra"/>
                <a:cs typeface="Ramabhadra"/>
                <a:sym typeface="Ramabhadra"/>
              </a:defRPr>
            </a:lvl4pPr>
            <a:lvl5pPr lvl="4" rtl="0" algn="ctr">
              <a:spcBef>
                <a:spcPts val="0"/>
              </a:spcBef>
              <a:spcAft>
                <a:spcPts val="0"/>
              </a:spcAft>
              <a:buSzPts val="2800"/>
              <a:buFont typeface="Ramabhadra"/>
              <a:buNone/>
              <a:defRPr sz="2800">
                <a:latin typeface="Ramabhadra"/>
                <a:ea typeface="Ramabhadra"/>
                <a:cs typeface="Ramabhadra"/>
                <a:sym typeface="Ramabhadra"/>
              </a:defRPr>
            </a:lvl5pPr>
            <a:lvl6pPr lvl="5" rtl="0" algn="ctr">
              <a:spcBef>
                <a:spcPts val="0"/>
              </a:spcBef>
              <a:spcAft>
                <a:spcPts val="0"/>
              </a:spcAft>
              <a:buSzPts val="2800"/>
              <a:buFont typeface="Ramabhadra"/>
              <a:buNone/>
              <a:defRPr sz="2800">
                <a:latin typeface="Ramabhadra"/>
                <a:ea typeface="Ramabhadra"/>
                <a:cs typeface="Ramabhadra"/>
                <a:sym typeface="Ramabhadra"/>
              </a:defRPr>
            </a:lvl6pPr>
            <a:lvl7pPr lvl="6" rtl="0" algn="ctr">
              <a:spcBef>
                <a:spcPts val="0"/>
              </a:spcBef>
              <a:spcAft>
                <a:spcPts val="0"/>
              </a:spcAft>
              <a:buSzPts val="2800"/>
              <a:buFont typeface="Ramabhadra"/>
              <a:buNone/>
              <a:defRPr sz="2800">
                <a:latin typeface="Ramabhadra"/>
                <a:ea typeface="Ramabhadra"/>
                <a:cs typeface="Ramabhadra"/>
                <a:sym typeface="Ramabhadra"/>
              </a:defRPr>
            </a:lvl7pPr>
            <a:lvl8pPr lvl="7" rtl="0" algn="ctr">
              <a:spcBef>
                <a:spcPts val="0"/>
              </a:spcBef>
              <a:spcAft>
                <a:spcPts val="0"/>
              </a:spcAft>
              <a:buSzPts val="2800"/>
              <a:buFont typeface="Ramabhadra"/>
              <a:buNone/>
              <a:defRPr sz="2800">
                <a:latin typeface="Ramabhadra"/>
                <a:ea typeface="Ramabhadra"/>
                <a:cs typeface="Ramabhadra"/>
                <a:sym typeface="Ramabhadra"/>
              </a:defRPr>
            </a:lvl8pPr>
            <a:lvl9pPr lvl="8" rtl="0" algn="ctr">
              <a:spcBef>
                <a:spcPts val="0"/>
              </a:spcBef>
              <a:spcAft>
                <a:spcPts val="0"/>
              </a:spcAft>
              <a:buSzPts val="2800"/>
              <a:buFont typeface="Ramabhadra"/>
              <a:buNone/>
              <a:defRPr sz="2800">
                <a:latin typeface="Ramabhadra"/>
                <a:ea typeface="Ramabhadra"/>
                <a:cs typeface="Ramabhadra"/>
                <a:sym typeface="Ramabhadra"/>
              </a:defRPr>
            </a:lvl9pPr>
          </a:lstStyle>
          <a:p/>
        </p:txBody>
      </p:sp>
      <p:sp>
        <p:nvSpPr>
          <p:cNvPr id="1611" name="Google Shape;1611;p14"/>
          <p:cNvSpPr txBox="1"/>
          <p:nvPr>
            <p:ph idx="3" type="subTitle"/>
          </p:nvPr>
        </p:nvSpPr>
        <p:spPr>
          <a:xfrm flipH="1">
            <a:off x="1457782" y="2627563"/>
            <a:ext cx="2044500" cy="3081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Anton"/>
              <a:buNone/>
              <a:defRPr b="1" sz="2000">
                <a:solidFill>
                  <a:schemeClr val="accent5"/>
                </a:solidFill>
                <a:latin typeface="Ramabhadra"/>
                <a:ea typeface="Ramabhadra"/>
                <a:cs typeface="Ramabhadra"/>
                <a:sym typeface="Ramabhadra"/>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612" name="Google Shape;1612;p14"/>
          <p:cNvSpPr txBox="1"/>
          <p:nvPr>
            <p:ph idx="4" type="subTitle"/>
          </p:nvPr>
        </p:nvSpPr>
        <p:spPr>
          <a:xfrm flipH="1">
            <a:off x="1457850" y="2854950"/>
            <a:ext cx="2044500" cy="6507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solidFill>
                  <a:schemeClr val="accen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613" name="Google Shape;1613;p14"/>
          <p:cNvSpPr txBox="1"/>
          <p:nvPr>
            <p:ph idx="5" type="subTitle"/>
          </p:nvPr>
        </p:nvSpPr>
        <p:spPr>
          <a:xfrm flipH="1">
            <a:off x="1457782" y="1506750"/>
            <a:ext cx="2044500" cy="3081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Anton"/>
              <a:buNone/>
              <a:defRPr b="1" sz="2000">
                <a:solidFill>
                  <a:schemeClr val="accent5"/>
                </a:solidFill>
                <a:latin typeface="Ramabhadra"/>
                <a:ea typeface="Ramabhadra"/>
                <a:cs typeface="Ramabhadra"/>
                <a:sym typeface="Ramabhadra"/>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614" name="Google Shape;1614;p14"/>
          <p:cNvSpPr txBox="1"/>
          <p:nvPr>
            <p:ph idx="6" type="subTitle"/>
          </p:nvPr>
        </p:nvSpPr>
        <p:spPr>
          <a:xfrm flipH="1">
            <a:off x="1457850" y="1730675"/>
            <a:ext cx="2044500" cy="6507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solidFill>
                  <a:schemeClr val="accen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615" name="Google Shape;1615;p14"/>
          <p:cNvSpPr/>
          <p:nvPr/>
        </p:nvSpPr>
        <p:spPr>
          <a:xfrm>
            <a:off x="8925588" y="2571750"/>
            <a:ext cx="218400" cy="1382800"/>
          </a:xfrm>
          <a:custGeom>
            <a:rect b="b" l="l" r="r" t="t"/>
            <a:pathLst>
              <a:path extrusionOk="0" h="55312" w="8736">
                <a:moveTo>
                  <a:pt x="1" y="1"/>
                </a:moveTo>
                <a:lnTo>
                  <a:pt x="1" y="55311"/>
                </a:lnTo>
                <a:lnTo>
                  <a:pt x="8735" y="55311"/>
                </a:lnTo>
                <a:lnTo>
                  <a:pt x="8735"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6" name="Google Shape;1616;p14"/>
          <p:cNvGrpSpPr/>
          <p:nvPr/>
        </p:nvGrpSpPr>
        <p:grpSpPr>
          <a:xfrm>
            <a:off x="-1379168" y="-1597770"/>
            <a:ext cx="2036958" cy="2263167"/>
            <a:chOff x="3273438" y="3268525"/>
            <a:chExt cx="1140450" cy="1267100"/>
          </a:xfrm>
        </p:grpSpPr>
        <p:sp>
          <p:nvSpPr>
            <p:cNvPr id="1617" name="Google Shape;1617;p14"/>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4"/>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4"/>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4"/>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4"/>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4"/>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4"/>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4"/>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4"/>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4"/>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4"/>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4"/>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4"/>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4"/>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4"/>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4"/>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4"/>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4"/>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4"/>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4"/>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4"/>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4"/>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4"/>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4"/>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4"/>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4"/>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4"/>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4"/>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4"/>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4"/>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4"/>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4"/>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4"/>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4"/>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4"/>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4"/>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4"/>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4"/>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4"/>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4"/>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4"/>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4"/>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4"/>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4"/>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4"/>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4"/>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4"/>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4"/>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4"/>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4"/>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4"/>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4"/>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4"/>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4"/>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4"/>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4"/>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4"/>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4"/>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14"/>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14"/>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14"/>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4"/>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4"/>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4"/>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4"/>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4"/>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4"/>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4"/>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4"/>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4"/>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4"/>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4"/>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14"/>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14"/>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4"/>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4"/>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14"/>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14"/>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4"/>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14"/>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4"/>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4"/>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4"/>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14"/>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14"/>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14"/>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14"/>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14"/>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14"/>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14"/>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_1">
    <p:spTree>
      <p:nvGrpSpPr>
        <p:cNvPr id="1707" name="Shape 1707"/>
        <p:cNvGrpSpPr/>
        <p:nvPr/>
      </p:nvGrpSpPr>
      <p:grpSpPr>
        <a:xfrm>
          <a:off x="0" y="0"/>
          <a:ext cx="0" cy="0"/>
          <a:chOff x="0" y="0"/>
          <a:chExt cx="0" cy="0"/>
        </a:xfrm>
      </p:grpSpPr>
      <p:sp>
        <p:nvSpPr>
          <p:cNvPr id="1708" name="Google Shape;1708;p15"/>
          <p:cNvSpPr txBox="1"/>
          <p:nvPr>
            <p:ph idx="1" type="subTitle"/>
          </p:nvPr>
        </p:nvSpPr>
        <p:spPr>
          <a:xfrm flipH="1">
            <a:off x="5724982" y="3748375"/>
            <a:ext cx="2044500" cy="3081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Anton"/>
              <a:buNone/>
              <a:defRPr b="1" sz="2000">
                <a:solidFill>
                  <a:schemeClr val="accent5"/>
                </a:solidFill>
                <a:latin typeface="Ramabhadra"/>
                <a:ea typeface="Ramabhadra"/>
                <a:cs typeface="Ramabhadra"/>
                <a:sym typeface="Ramabhadra"/>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709" name="Google Shape;1709;p15"/>
          <p:cNvSpPr txBox="1"/>
          <p:nvPr>
            <p:ph idx="2" type="subTitle"/>
          </p:nvPr>
        </p:nvSpPr>
        <p:spPr>
          <a:xfrm flipH="1">
            <a:off x="5724925" y="3979225"/>
            <a:ext cx="2358300" cy="6507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solidFill>
                  <a:schemeClr val="accen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710" name="Google Shape;1710;p15"/>
          <p:cNvSpPr txBox="1"/>
          <p:nvPr>
            <p:ph type="title"/>
          </p:nvPr>
        </p:nvSpPr>
        <p:spPr>
          <a:xfrm>
            <a:off x="715200" y="539975"/>
            <a:ext cx="7713600" cy="70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Anton"/>
              <a:buNone/>
              <a:defRPr sz="2800"/>
            </a:lvl1pPr>
            <a:lvl2pPr lvl="1" rtl="0" algn="ctr">
              <a:spcBef>
                <a:spcPts val="0"/>
              </a:spcBef>
              <a:spcAft>
                <a:spcPts val="0"/>
              </a:spcAft>
              <a:buSzPts val="2800"/>
              <a:buFont typeface="Ramabhadra"/>
              <a:buNone/>
              <a:defRPr sz="2800">
                <a:latin typeface="Ramabhadra"/>
                <a:ea typeface="Ramabhadra"/>
                <a:cs typeface="Ramabhadra"/>
                <a:sym typeface="Ramabhadra"/>
              </a:defRPr>
            </a:lvl2pPr>
            <a:lvl3pPr lvl="2" rtl="0" algn="ctr">
              <a:spcBef>
                <a:spcPts val="0"/>
              </a:spcBef>
              <a:spcAft>
                <a:spcPts val="0"/>
              </a:spcAft>
              <a:buSzPts val="2800"/>
              <a:buFont typeface="Ramabhadra"/>
              <a:buNone/>
              <a:defRPr sz="2800">
                <a:latin typeface="Ramabhadra"/>
                <a:ea typeface="Ramabhadra"/>
                <a:cs typeface="Ramabhadra"/>
                <a:sym typeface="Ramabhadra"/>
              </a:defRPr>
            </a:lvl3pPr>
            <a:lvl4pPr lvl="3" rtl="0" algn="ctr">
              <a:spcBef>
                <a:spcPts val="0"/>
              </a:spcBef>
              <a:spcAft>
                <a:spcPts val="0"/>
              </a:spcAft>
              <a:buSzPts val="2800"/>
              <a:buFont typeface="Ramabhadra"/>
              <a:buNone/>
              <a:defRPr sz="2800">
                <a:latin typeface="Ramabhadra"/>
                <a:ea typeface="Ramabhadra"/>
                <a:cs typeface="Ramabhadra"/>
                <a:sym typeface="Ramabhadra"/>
              </a:defRPr>
            </a:lvl4pPr>
            <a:lvl5pPr lvl="4" rtl="0" algn="ctr">
              <a:spcBef>
                <a:spcPts val="0"/>
              </a:spcBef>
              <a:spcAft>
                <a:spcPts val="0"/>
              </a:spcAft>
              <a:buSzPts val="2800"/>
              <a:buFont typeface="Ramabhadra"/>
              <a:buNone/>
              <a:defRPr sz="2800">
                <a:latin typeface="Ramabhadra"/>
                <a:ea typeface="Ramabhadra"/>
                <a:cs typeface="Ramabhadra"/>
                <a:sym typeface="Ramabhadra"/>
              </a:defRPr>
            </a:lvl5pPr>
            <a:lvl6pPr lvl="5" rtl="0" algn="ctr">
              <a:spcBef>
                <a:spcPts val="0"/>
              </a:spcBef>
              <a:spcAft>
                <a:spcPts val="0"/>
              </a:spcAft>
              <a:buSzPts val="2800"/>
              <a:buFont typeface="Ramabhadra"/>
              <a:buNone/>
              <a:defRPr sz="2800">
                <a:latin typeface="Ramabhadra"/>
                <a:ea typeface="Ramabhadra"/>
                <a:cs typeface="Ramabhadra"/>
                <a:sym typeface="Ramabhadra"/>
              </a:defRPr>
            </a:lvl6pPr>
            <a:lvl7pPr lvl="6" rtl="0" algn="ctr">
              <a:spcBef>
                <a:spcPts val="0"/>
              </a:spcBef>
              <a:spcAft>
                <a:spcPts val="0"/>
              </a:spcAft>
              <a:buSzPts val="2800"/>
              <a:buFont typeface="Ramabhadra"/>
              <a:buNone/>
              <a:defRPr sz="2800">
                <a:latin typeface="Ramabhadra"/>
                <a:ea typeface="Ramabhadra"/>
                <a:cs typeface="Ramabhadra"/>
                <a:sym typeface="Ramabhadra"/>
              </a:defRPr>
            </a:lvl7pPr>
            <a:lvl8pPr lvl="7" rtl="0" algn="ctr">
              <a:spcBef>
                <a:spcPts val="0"/>
              </a:spcBef>
              <a:spcAft>
                <a:spcPts val="0"/>
              </a:spcAft>
              <a:buSzPts val="2800"/>
              <a:buFont typeface="Ramabhadra"/>
              <a:buNone/>
              <a:defRPr sz="2800">
                <a:latin typeface="Ramabhadra"/>
                <a:ea typeface="Ramabhadra"/>
                <a:cs typeface="Ramabhadra"/>
                <a:sym typeface="Ramabhadra"/>
              </a:defRPr>
            </a:lvl8pPr>
            <a:lvl9pPr lvl="8" rtl="0" algn="ctr">
              <a:spcBef>
                <a:spcPts val="0"/>
              </a:spcBef>
              <a:spcAft>
                <a:spcPts val="0"/>
              </a:spcAft>
              <a:buSzPts val="2800"/>
              <a:buFont typeface="Ramabhadra"/>
              <a:buNone/>
              <a:defRPr sz="2800">
                <a:latin typeface="Ramabhadra"/>
                <a:ea typeface="Ramabhadra"/>
                <a:cs typeface="Ramabhadra"/>
                <a:sym typeface="Ramabhadra"/>
              </a:defRPr>
            </a:lvl9pPr>
          </a:lstStyle>
          <a:p/>
        </p:txBody>
      </p:sp>
      <p:sp>
        <p:nvSpPr>
          <p:cNvPr id="1711" name="Google Shape;1711;p15"/>
          <p:cNvSpPr txBox="1"/>
          <p:nvPr>
            <p:ph idx="3" type="subTitle"/>
          </p:nvPr>
        </p:nvSpPr>
        <p:spPr>
          <a:xfrm flipH="1">
            <a:off x="5724982" y="2627563"/>
            <a:ext cx="2044500" cy="3081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Anton"/>
              <a:buNone/>
              <a:defRPr b="1" sz="2000">
                <a:solidFill>
                  <a:schemeClr val="accent5"/>
                </a:solidFill>
                <a:latin typeface="Ramabhadra"/>
                <a:ea typeface="Ramabhadra"/>
                <a:cs typeface="Ramabhadra"/>
                <a:sym typeface="Ramabhadra"/>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712" name="Google Shape;1712;p15"/>
          <p:cNvSpPr txBox="1"/>
          <p:nvPr>
            <p:ph idx="4" type="subTitle"/>
          </p:nvPr>
        </p:nvSpPr>
        <p:spPr>
          <a:xfrm flipH="1">
            <a:off x="5724925" y="2854950"/>
            <a:ext cx="2358300" cy="6507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solidFill>
                  <a:schemeClr val="accen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713" name="Google Shape;1713;p15"/>
          <p:cNvSpPr txBox="1"/>
          <p:nvPr>
            <p:ph idx="5" type="subTitle"/>
          </p:nvPr>
        </p:nvSpPr>
        <p:spPr>
          <a:xfrm flipH="1">
            <a:off x="5724982" y="1506750"/>
            <a:ext cx="2044500" cy="3081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Anton"/>
              <a:buNone/>
              <a:defRPr b="1" sz="2000">
                <a:solidFill>
                  <a:schemeClr val="accent5"/>
                </a:solidFill>
                <a:latin typeface="Ramabhadra"/>
                <a:ea typeface="Ramabhadra"/>
                <a:cs typeface="Ramabhadra"/>
                <a:sym typeface="Ramabhadra"/>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714" name="Google Shape;1714;p15"/>
          <p:cNvSpPr txBox="1"/>
          <p:nvPr>
            <p:ph idx="6" type="subTitle"/>
          </p:nvPr>
        </p:nvSpPr>
        <p:spPr>
          <a:xfrm flipH="1">
            <a:off x="5724925" y="1730675"/>
            <a:ext cx="2358300" cy="6507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solidFill>
                  <a:schemeClr val="accen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715" name="Google Shape;1715;p15"/>
          <p:cNvSpPr/>
          <p:nvPr/>
        </p:nvSpPr>
        <p:spPr>
          <a:xfrm>
            <a:off x="8925588" y="2571750"/>
            <a:ext cx="218400" cy="1382800"/>
          </a:xfrm>
          <a:custGeom>
            <a:rect b="b" l="l" r="r" t="t"/>
            <a:pathLst>
              <a:path extrusionOk="0" h="55312" w="8736">
                <a:moveTo>
                  <a:pt x="1" y="1"/>
                </a:moveTo>
                <a:lnTo>
                  <a:pt x="1" y="55311"/>
                </a:lnTo>
                <a:lnTo>
                  <a:pt x="8735" y="55311"/>
                </a:lnTo>
                <a:lnTo>
                  <a:pt x="8735"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6" name="Google Shape;1716;p15"/>
          <p:cNvGrpSpPr/>
          <p:nvPr/>
        </p:nvGrpSpPr>
        <p:grpSpPr>
          <a:xfrm>
            <a:off x="-1379168" y="-1597770"/>
            <a:ext cx="2036958" cy="2263167"/>
            <a:chOff x="3273438" y="3268525"/>
            <a:chExt cx="1140450" cy="1267100"/>
          </a:xfrm>
        </p:grpSpPr>
        <p:sp>
          <p:nvSpPr>
            <p:cNvPr id="1717" name="Google Shape;1717;p15"/>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15"/>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15"/>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15"/>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15"/>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15"/>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15"/>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15"/>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15"/>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15"/>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15"/>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15"/>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15"/>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15"/>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15"/>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15"/>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15"/>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15"/>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15"/>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15"/>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15"/>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15"/>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15"/>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15"/>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15"/>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15"/>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15"/>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15"/>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15"/>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15"/>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15"/>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15"/>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15"/>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15"/>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15"/>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15"/>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15"/>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15"/>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15"/>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15"/>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15"/>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15"/>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15"/>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15"/>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15"/>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15"/>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15"/>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15"/>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15"/>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15"/>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15"/>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15"/>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15"/>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15"/>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15"/>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15"/>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15"/>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15"/>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15"/>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15"/>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15"/>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15"/>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15"/>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15"/>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15"/>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15"/>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15"/>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15"/>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15"/>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15"/>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15"/>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15"/>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15"/>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15"/>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15"/>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15"/>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15"/>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15"/>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15"/>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15"/>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15"/>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15"/>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15"/>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15"/>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15"/>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15"/>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15"/>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15"/>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15"/>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15"/>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
    <p:spTree>
      <p:nvGrpSpPr>
        <p:cNvPr id="1807" name="Shape 1807"/>
        <p:cNvGrpSpPr/>
        <p:nvPr/>
      </p:nvGrpSpPr>
      <p:grpSpPr>
        <a:xfrm>
          <a:off x="0" y="0"/>
          <a:ext cx="0" cy="0"/>
          <a:chOff x="0" y="0"/>
          <a:chExt cx="0" cy="0"/>
        </a:xfrm>
      </p:grpSpPr>
      <p:sp>
        <p:nvSpPr>
          <p:cNvPr id="1808" name="Google Shape;1808;p16"/>
          <p:cNvSpPr txBox="1"/>
          <p:nvPr>
            <p:ph type="title"/>
          </p:nvPr>
        </p:nvSpPr>
        <p:spPr>
          <a:xfrm>
            <a:off x="715200" y="539975"/>
            <a:ext cx="7713600" cy="70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Anton"/>
              <a:buNone/>
              <a:defRPr b="1" sz="2800"/>
            </a:lvl1pPr>
            <a:lvl2pPr lvl="1" rtl="0" algn="ctr">
              <a:spcBef>
                <a:spcPts val="0"/>
              </a:spcBef>
              <a:spcAft>
                <a:spcPts val="0"/>
              </a:spcAft>
              <a:buSzPts val="2800"/>
              <a:buFont typeface="Ramabhadra"/>
              <a:buNone/>
              <a:defRPr sz="2800">
                <a:latin typeface="Ramabhadra"/>
                <a:ea typeface="Ramabhadra"/>
                <a:cs typeface="Ramabhadra"/>
                <a:sym typeface="Ramabhadra"/>
              </a:defRPr>
            </a:lvl2pPr>
            <a:lvl3pPr lvl="2" rtl="0" algn="ctr">
              <a:spcBef>
                <a:spcPts val="0"/>
              </a:spcBef>
              <a:spcAft>
                <a:spcPts val="0"/>
              </a:spcAft>
              <a:buSzPts val="2800"/>
              <a:buFont typeface="Ramabhadra"/>
              <a:buNone/>
              <a:defRPr sz="2800">
                <a:latin typeface="Ramabhadra"/>
                <a:ea typeface="Ramabhadra"/>
                <a:cs typeface="Ramabhadra"/>
                <a:sym typeface="Ramabhadra"/>
              </a:defRPr>
            </a:lvl3pPr>
            <a:lvl4pPr lvl="3" rtl="0" algn="ctr">
              <a:spcBef>
                <a:spcPts val="0"/>
              </a:spcBef>
              <a:spcAft>
                <a:spcPts val="0"/>
              </a:spcAft>
              <a:buSzPts val="2800"/>
              <a:buFont typeface="Ramabhadra"/>
              <a:buNone/>
              <a:defRPr sz="2800">
                <a:latin typeface="Ramabhadra"/>
                <a:ea typeface="Ramabhadra"/>
                <a:cs typeface="Ramabhadra"/>
                <a:sym typeface="Ramabhadra"/>
              </a:defRPr>
            </a:lvl4pPr>
            <a:lvl5pPr lvl="4" rtl="0" algn="ctr">
              <a:spcBef>
                <a:spcPts val="0"/>
              </a:spcBef>
              <a:spcAft>
                <a:spcPts val="0"/>
              </a:spcAft>
              <a:buSzPts val="2800"/>
              <a:buFont typeface="Ramabhadra"/>
              <a:buNone/>
              <a:defRPr sz="2800">
                <a:latin typeface="Ramabhadra"/>
                <a:ea typeface="Ramabhadra"/>
                <a:cs typeface="Ramabhadra"/>
                <a:sym typeface="Ramabhadra"/>
              </a:defRPr>
            </a:lvl5pPr>
            <a:lvl6pPr lvl="5" rtl="0" algn="ctr">
              <a:spcBef>
                <a:spcPts val="0"/>
              </a:spcBef>
              <a:spcAft>
                <a:spcPts val="0"/>
              </a:spcAft>
              <a:buSzPts val="2800"/>
              <a:buFont typeface="Ramabhadra"/>
              <a:buNone/>
              <a:defRPr sz="2800">
                <a:latin typeface="Ramabhadra"/>
                <a:ea typeface="Ramabhadra"/>
                <a:cs typeface="Ramabhadra"/>
                <a:sym typeface="Ramabhadra"/>
              </a:defRPr>
            </a:lvl6pPr>
            <a:lvl7pPr lvl="6" rtl="0" algn="ctr">
              <a:spcBef>
                <a:spcPts val="0"/>
              </a:spcBef>
              <a:spcAft>
                <a:spcPts val="0"/>
              </a:spcAft>
              <a:buSzPts val="2800"/>
              <a:buFont typeface="Ramabhadra"/>
              <a:buNone/>
              <a:defRPr sz="2800">
                <a:latin typeface="Ramabhadra"/>
                <a:ea typeface="Ramabhadra"/>
                <a:cs typeface="Ramabhadra"/>
                <a:sym typeface="Ramabhadra"/>
              </a:defRPr>
            </a:lvl7pPr>
            <a:lvl8pPr lvl="7" rtl="0" algn="ctr">
              <a:spcBef>
                <a:spcPts val="0"/>
              </a:spcBef>
              <a:spcAft>
                <a:spcPts val="0"/>
              </a:spcAft>
              <a:buSzPts val="2800"/>
              <a:buFont typeface="Ramabhadra"/>
              <a:buNone/>
              <a:defRPr sz="2800">
                <a:latin typeface="Ramabhadra"/>
                <a:ea typeface="Ramabhadra"/>
                <a:cs typeface="Ramabhadra"/>
                <a:sym typeface="Ramabhadra"/>
              </a:defRPr>
            </a:lvl8pPr>
            <a:lvl9pPr lvl="8" rtl="0" algn="ctr">
              <a:spcBef>
                <a:spcPts val="0"/>
              </a:spcBef>
              <a:spcAft>
                <a:spcPts val="0"/>
              </a:spcAft>
              <a:buSzPts val="2800"/>
              <a:buFont typeface="Ramabhadra"/>
              <a:buNone/>
              <a:defRPr sz="2800">
                <a:latin typeface="Ramabhadra"/>
                <a:ea typeface="Ramabhadra"/>
                <a:cs typeface="Ramabhadra"/>
                <a:sym typeface="Ramabhadra"/>
              </a:defRPr>
            </a:lvl9pPr>
          </a:lstStyle>
          <a:p/>
        </p:txBody>
      </p:sp>
      <p:sp>
        <p:nvSpPr>
          <p:cNvPr id="1809" name="Google Shape;1809;p16"/>
          <p:cNvSpPr txBox="1"/>
          <p:nvPr>
            <p:ph idx="1" type="subTitle"/>
          </p:nvPr>
        </p:nvSpPr>
        <p:spPr>
          <a:xfrm>
            <a:off x="1463000" y="1668300"/>
            <a:ext cx="2852100" cy="3081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Anton"/>
              <a:buNone/>
              <a:defRPr b="1" sz="2000">
                <a:solidFill>
                  <a:schemeClr val="accent1"/>
                </a:solidFill>
                <a:latin typeface="Ramabhadra"/>
                <a:ea typeface="Ramabhadra"/>
                <a:cs typeface="Ramabhadra"/>
                <a:sym typeface="Ramabhadra"/>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810" name="Google Shape;1810;p16"/>
          <p:cNvSpPr txBox="1"/>
          <p:nvPr>
            <p:ph idx="2" type="subTitle"/>
          </p:nvPr>
        </p:nvSpPr>
        <p:spPr>
          <a:xfrm>
            <a:off x="1463000" y="1892225"/>
            <a:ext cx="2614800" cy="6507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solidFill>
                  <a:schemeClr val="accen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811" name="Google Shape;1811;p16"/>
          <p:cNvSpPr txBox="1"/>
          <p:nvPr>
            <p:ph idx="3" type="subTitle"/>
          </p:nvPr>
        </p:nvSpPr>
        <p:spPr>
          <a:xfrm>
            <a:off x="1463000" y="3275850"/>
            <a:ext cx="2852100" cy="3081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Anton"/>
              <a:buNone/>
              <a:defRPr b="1" sz="2000">
                <a:solidFill>
                  <a:schemeClr val="accent1"/>
                </a:solidFill>
                <a:latin typeface="Ramabhadra"/>
                <a:ea typeface="Ramabhadra"/>
                <a:cs typeface="Ramabhadra"/>
                <a:sym typeface="Ramabhadra"/>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812" name="Google Shape;1812;p16"/>
          <p:cNvSpPr txBox="1"/>
          <p:nvPr>
            <p:ph idx="4" type="subTitle"/>
          </p:nvPr>
        </p:nvSpPr>
        <p:spPr>
          <a:xfrm>
            <a:off x="1463000" y="3499775"/>
            <a:ext cx="2614800" cy="6507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solidFill>
                  <a:schemeClr val="accen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813" name="Google Shape;1813;p16"/>
          <p:cNvSpPr txBox="1"/>
          <p:nvPr>
            <p:ph idx="5" type="subTitle"/>
          </p:nvPr>
        </p:nvSpPr>
        <p:spPr>
          <a:xfrm>
            <a:off x="5549000" y="1668300"/>
            <a:ext cx="2852100" cy="3081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Anton"/>
              <a:buNone/>
              <a:defRPr b="1" sz="2000">
                <a:solidFill>
                  <a:schemeClr val="accent1"/>
                </a:solidFill>
                <a:latin typeface="Ramabhadra"/>
                <a:ea typeface="Ramabhadra"/>
                <a:cs typeface="Ramabhadra"/>
                <a:sym typeface="Ramabhadra"/>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814" name="Google Shape;1814;p16"/>
          <p:cNvSpPr txBox="1"/>
          <p:nvPr>
            <p:ph idx="6" type="subTitle"/>
          </p:nvPr>
        </p:nvSpPr>
        <p:spPr>
          <a:xfrm>
            <a:off x="5552400" y="1892225"/>
            <a:ext cx="2614800" cy="6507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solidFill>
                  <a:schemeClr val="accen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815" name="Google Shape;1815;p16"/>
          <p:cNvSpPr txBox="1"/>
          <p:nvPr>
            <p:ph idx="7" type="subTitle"/>
          </p:nvPr>
        </p:nvSpPr>
        <p:spPr>
          <a:xfrm>
            <a:off x="5549000" y="3275850"/>
            <a:ext cx="2852100" cy="3081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Anton"/>
              <a:buNone/>
              <a:defRPr b="1" sz="2000">
                <a:solidFill>
                  <a:schemeClr val="accent1"/>
                </a:solidFill>
                <a:latin typeface="Ramabhadra"/>
                <a:ea typeface="Ramabhadra"/>
                <a:cs typeface="Ramabhadra"/>
                <a:sym typeface="Ramabhadra"/>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816" name="Google Shape;1816;p16"/>
          <p:cNvSpPr txBox="1"/>
          <p:nvPr>
            <p:ph idx="8" type="subTitle"/>
          </p:nvPr>
        </p:nvSpPr>
        <p:spPr>
          <a:xfrm>
            <a:off x="5552400" y="3499775"/>
            <a:ext cx="2614800" cy="6507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solidFill>
                  <a:schemeClr val="accen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817" name="Google Shape;1817;p16"/>
          <p:cNvSpPr txBox="1"/>
          <p:nvPr>
            <p:ph hasCustomPrompt="1" idx="9" type="title"/>
          </p:nvPr>
        </p:nvSpPr>
        <p:spPr>
          <a:xfrm>
            <a:off x="715200" y="1748750"/>
            <a:ext cx="726000" cy="650700"/>
          </a:xfrm>
          <a:prstGeom prst="rect">
            <a:avLst/>
          </a:prstGeom>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200"/>
              <a:buNone/>
              <a:defRPr b="1" sz="3200"/>
            </a:lvl1pPr>
            <a:lvl2pPr lvl="1" rtl="0" algn="ctr">
              <a:spcBef>
                <a:spcPts val="0"/>
              </a:spcBef>
              <a:spcAft>
                <a:spcPts val="0"/>
              </a:spcAft>
              <a:buSzPts val="3200"/>
              <a:buNone/>
              <a:defRPr b="1" sz="3200"/>
            </a:lvl2pPr>
            <a:lvl3pPr lvl="2" rtl="0" algn="ctr">
              <a:spcBef>
                <a:spcPts val="0"/>
              </a:spcBef>
              <a:spcAft>
                <a:spcPts val="0"/>
              </a:spcAft>
              <a:buSzPts val="3200"/>
              <a:buNone/>
              <a:defRPr b="1" sz="3200"/>
            </a:lvl3pPr>
            <a:lvl4pPr lvl="3" rtl="0" algn="ctr">
              <a:spcBef>
                <a:spcPts val="0"/>
              </a:spcBef>
              <a:spcAft>
                <a:spcPts val="0"/>
              </a:spcAft>
              <a:buSzPts val="3200"/>
              <a:buNone/>
              <a:defRPr b="1" sz="3200"/>
            </a:lvl4pPr>
            <a:lvl5pPr lvl="4" rtl="0" algn="ctr">
              <a:spcBef>
                <a:spcPts val="0"/>
              </a:spcBef>
              <a:spcAft>
                <a:spcPts val="0"/>
              </a:spcAft>
              <a:buSzPts val="3200"/>
              <a:buNone/>
              <a:defRPr b="1" sz="3200"/>
            </a:lvl5pPr>
            <a:lvl6pPr lvl="5" rtl="0" algn="ctr">
              <a:spcBef>
                <a:spcPts val="0"/>
              </a:spcBef>
              <a:spcAft>
                <a:spcPts val="0"/>
              </a:spcAft>
              <a:buSzPts val="3200"/>
              <a:buNone/>
              <a:defRPr b="1" sz="3200"/>
            </a:lvl6pPr>
            <a:lvl7pPr lvl="6" rtl="0" algn="ctr">
              <a:spcBef>
                <a:spcPts val="0"/>
              </a:spcBef>
              <a:spcAft>
                <a:spcPts val="0"/>
              </a:spcAft>
              <a:buSzPts val="3200"/>
              <a:buNone/>
              <a:defRPr b="1" sz="3200"/>
            </a:lvl7pPr>
            <a:lvl8pPr lvl="7" rtl="0" algn="ctr">
              <a:spcBef>
                <a:spcPts val="0"/>
              </a:spcBef>
              <a:spcAft>
                <a:spcPts val="0"/>
              </a:spcAft>
              <a:buSzPts val="3200"/>
              <a:buNone/>
              <a:defRPr b="1" sz="3200"/>
            </a:lvl8pPr>
            <a:lvl9pPr lvl="8" rtl="0" algn="ctr">
              <a:spcBef>
                <a:spcPts val="0"/>
              </a:spcBef>
              <a:spcAft>
                <a:spcPts val="0"/>
              </a:spcAft>
              <a:buSzPts val="3200"/>
              <a:buNone/>
              <a:defRPr b="1" sz="3200"/>
            </a:lvl9pPr>
          </a:lstStyle>
          <a:p>
            <a:r>
              <a:t>xx%</a:t>
            </a:r>
          </a:p>
        </p:txBody>
      </p:sp>
      <p:sp>
        <p:nvSpPr>
          <p:cNvPr id="1818" name="Google Shape;1818;p16"/>
          <p:cNvSpPr txBox="1"/>
          <p:nvPr>
            <p:ph hasCustomPrompt="1" idx="13" type="title"/>
          </p:nvPr>
        </p:nvSpPr>
        <p:spPr>
          <a:xfrm>
            <a:off x="715200" y="3351450"/>
            <a:ext cx="726000" cy="650700"/>
          </a:xfrm>
          <a:prstGeom prst="rect">
            <a:avLst/>
          </a:prstGeom>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200"/>
              <a:buNone/>
              <a:defRPr b="1" sz="3200"/>
            </a:lvl1pPr>
            <a:lvl2pPr lvl="1" rtl="0" algn="ctr">
              <a:spcBef>
                <a:spcPts val="0"/>
              </a:spcBef>
              <a:spcAft>
                <a:spcPts val="0"/>
              </a:spcAft>
              <a:buSzPts val="3200"/>
              <a:buNone/>
              <a:defRPr b="1" sz="3200"/>
            </a:lvl2pPr>
            <a:lvl3pPr lvl="2" rtl="0" algn="ctr">
              <a:spcBef>
                <a:spcPts val="0"/>
              </a:spcBef>
              <a:spcAft>
                <a:spcPts val="0"/>
              </a:spcAft>
              <a:buSzPts val="3200"/>
              <a:buNone/>
              <a:defRPr b="1" sz="3200"/>
            </a:lvl3pPr>
            <a:lvl4pPr lvl="3" rtl="0" algn="ctr">
              <a:spcBef>
                <a:spcPts val="0"/>
              </a:spcBef>
              <a:spcAft>
                <a:spcPts val="0"/>
              </a:spcAft>
              <a:buSzPts val="3200"/>
              <a:buNone/>
              <a:defRPr b="1" sz="3200"/>
            </a:lvl4pPr>
            <a:lvl5pPr lvl="4" rtl="0" algn="ctr">
              <a:spcBef>
                <a:spcPts val="0"/>
              </a:spcBef>
              <a:spcAft>
                <a:spcPts val="0"/>
              </a:spcAft>
              <a:buSzPts val="3200"/>
              <a:buNone/>
              <a:defRPr b="1" sz="3200"/>
            </a:lvl5pPr>
            <a:lvl6pPr lvl="5" rtl="0" algn="ctr">
              <a:spcBef>
                <a:spcPts val="0"/>
              </a:spcBef>
              <a:spcAft>
                <a:spcPts val="0"/>
              </a:spcAft>
              <a:buSzPts val="3200"/>
              <a:buNone/>
              <a:defRPr b="1" sz="3200"/>
            </a:lvl6pPr>
            <a:lvl7pPr lvl="6" rtl="0" algn="ctr">
              <a:spcBef>
                <a:spcPts val="0"/>
              </a:spcBef>
              <a:spcAft>
                <a:spcPts val="0"/>
              </a:spcAft>
              <a:buSzPts val="3200"/>
              <a:buNone/>
              <a:defRPr b="1" sz="3200"/>
            </a:lvl7pPr>
            <a:lvl8pPr lvl="7" rtl="0" algn="ctr">
              <a:spcBef>
                <a:spcPts val="0"/>
              </a:spcBef>
              <a:spcAft>
                <a:spcPts val="0"/>
              </a:spcAft>
              <a:buSzPts val="3200"/>
              <a:buNone/>
              <a:defRPr b="1" sz="3200"/>
            </a:lvl8pPr>
            <a:lvl9pPr lvl="8" rtl="0" algn="ctr">
              <a:spcBef>
                <a:spcPts val="0"/>
              </a:spcBef>
              <a:spcAft>
                <a:spcPts val="0"/>
              </a:spcAft>
              <a:buSzPts val="3200"/>
              <a:buNone/>
              <a:defRPr b="1" sz="3200"/>
            </a:lvl9pPr>
          </a:lstStyle>
          <a:p>
            <a:r>
              <a:t>xx%</a:t>
            </a:r>
          </a:p>
        </p:txBody>
      </p:sp>
      <p:sp>
        <p:nvSpPr>
          <p:cNvPr id="1819" name="Google Shape;1819;p16"/>
          <p:cNvSpPr txBox="1"/>
          <p:nvPr>
            <p:ph hasCustomPrompt="1" idx="14" type="title"/>
          </p:nvPr>
        </p:nvSpPr>
        <p:spPr>
          <a:xfrm>
            <a:off x="4798700" y="3351450"/>
            <a:ext cx="726000" cy="650700"/>
          </a:xfrm>
          <a:prstGeom prst="rect">
            <a:avLst/>
          </a:prstGeom>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200"/>
              <a:buNone/>
              <a:defRPr b="1" sz="3200"/>
            </a:lvl1pPr>
            <a:lvl2pPr lvl="1" rtl="0" algn="ctr">
              <a:spcBef>
                <a:spcPts val="0"/>
              </a:spcBef>
              <a:spcAft>
                <a:spcPts val="0"/>
              </a:spcAft>
              <a:buSzPts val="3200"/>
              <a:buNone/>
              <a:defRPr b="1" sz="3200"/>
            </a:lvl2pPr>
            <a:lvl3pPr lvl="2" rtl="0" algn="ctr">
              <a:spcBef>
                <a:spcPts val="0"/>
              </a:spcBef>
              <a:spcAft>
                <a:spcPts val="0"/>
              </a:spcAft>
              <a:buSzPts val="3200"/>
              <a:buNone/>
              <a:defRPr b="1" sz="3200"/>
            </a:lvl3pPr>
            <a:lvl4pPr lvl="3" rtl="0" algn="ctr">
              <a:spcBef>
                <a:spcPts val="0"/>
              </a:spcBef>
              <a:spcAft>
                <a:spcPts val="0"/>
              </a:spcAft>
              <a:buSzPts val="3200"/>
              <a:buNone/>
              <a:defRPr b="1" sz="3200"/>
            </a:lvl4pPr>
            <a:lvl5pPr lvl="4" rtl="0" algn="ctr">
              <a:spcBef>
                <a:spcPts val="0"/>
              </a:spcBef>
              <a:spcAft>
                <a:spcPts val="0"/>
              </a:spcAft>
              <a:buSzPts val="3200"/>
              <a:buNone/>
              <a:defRPr b="1" sz="3200"/>
            </a:lvl5pPr>
            <a:lvl6pPr lvl="5" rtl="0" algn="ctr">
              <a:spcBef>
                <a:spcPts val="0"/>
              </a:spcBef>
              <a:spcAft>
                <a:spcPts val="0"/>
              </a:spcAft>
              <a:buSzPts val="3200"/>
              <a:buNone/>
              <a:defRPr b="1" sz="3200"/>
            </a:lvl6pPr>
            <a:lvl7pPr lvl="6" rtl="0" algn="ctr">
              <a:spcBef>
                <a:spcPts val="0"/>
              </a:spcBef>
              <a:spcAft>
                <a:spcPts val="0"/>
              </a:spcAft>
              <a:buSzPts val="3200"/>
              <a:buNone/>
              <a:defRPr b="1" sz="3200"/>
            </a:lvl7pPr>
            <a:lvl8pPr lvl="7" rtl="0" algn="ctr">
              <a:spcBef>
                <a:spcPts val="0"/>
              </a:spcBef>
              <a:spcAft>
                <a:spcPts val="0"/>
              </a:spcAft>
              <a:buSzPts val="3200"/>
              <a:buNone/>
              <a:defRPr b="1" sz="3200"/>
            </a:lvl8pPr>
            <a:lvl9pPr lvl="8" rtl="0" algn="ctr">
              <a:spcBef>
                <a:spcPts val="0"/>
              </a:spcBef>
              <a:spcAft>
                <a:spcPts val="0"/>
              </a:spcAft>
              <a:buSzPts val="3200"/>
              <a:buNone/>
              <a:defRPr b="1" sz="3200"/>
            </a:lvl9pPr>
          </a:lstStyle>
          <a:p>
            <a:r>
              <a:t>xx%</a:t>
            </a:r>
          </a:p>
        </p:txBody>
      </p:sp>
      <p:sp>
        <p:nvSpPr>
          <p:cNvPr id="1820" name="Google Shape;1820;p16"/>
          <p:cNvSpPr txBox="1"/>
          <p:nvPr>
            <p:ph hasCustomPrompt="1" idx="15" type="title"/>
          </p:nvPr>
        </p:nvSpPr>
        <p:spPr>
          <a:xfrm>
            <a:off x="4798700" y="1748750"/>
            <a:ext cx="726000" cy="650700"/>
          </a:xfrm>
          <a:prstGeom prst="rect">
            <a:avLst/>
          </a:prstGeom>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200"/>
              <a:buNone/>
              <a:defRPr b="1" sz="3200"/>
            </a:lvl1pPr>
            <a:lvl2pPr lvl="1" rtl="0" algn="ctr">
              <a:spcBef>
                <a:spcPts val="0"/>
              </a:spcBef>
              <a:spcAft>
                <a:spcPts val="0"/>
              </a:spcAft>
              <a:buSzPts val="3200"/>
              <a:buNone/>
              <a:defRPr b="1" sz="3200"/>
            </a:lvl2pPr>
            <a:lvl3pPr lvl="2" rtl="0" algn="ctr">
              <a:spcBef>
                <a:spcPts val="0"/>
              </a:spcBef>
              <a:spcAft>
                <a:spcPts val="0"/>
              </a:spcAft>
              <a:buSzPts val="3200"/>
              <a:buNone/>
              <a:defRPr b="1" sz="3200"/>
            </a:lvl3pPr>
            <a:lvl4pPr lvl="3" rtl="0" algn="ctr">
              <a:spcBef>
                <a:spcPts val="0"/>
              </a:spcBef>
              <a:spcAft>
                <a:spcPts val="0"/>
              </a:spcAft>
              <a:buSzPts val="3200"/>
              <a:buNone/>
              <a:defRPr b="1" sz="3200"/>
            </a:lvl4pPr>
            <a:lvl5pPr lvl="4" rtl="0" algn="ctr">
              <a:spcBef>
                <a:spcPts val="0"/>
              </a:spcBef>
              <a:spcAft>
                <a:spcPts val="0"/>
              </a:spcAft>
              <a:buSzPts val="3200"/>
              <a:buNone/>
              <a:defRPr b="1" sz="3200"/>
            </a:lvl5pPr>
            <a:lvl6pPr lvl="5" rtl="0" algn="ctr">
              <a:spcBef>
                <a:spcPts val="0"/>
              </a:spcBef>
              <a:spcAft>
                <a:spcPts val="0"/>
              </a:spcAft>
              <a:buSzPts val="3200"/>
              <a:buNone/>
              <a:defRPr b="1" sz="3200"/>
            </a:lvl6pPr>
            <a:lvl7pPr lvl="6" rtl="0" algn="ctr">
              <a:spcBef>
                <a:spcPts val="0"/>
              </a:spcBef>
              <a:spcAft>
                <a:spcPts val="0"/>
              </a:spcAft>
              <a:buSzPts val="3200"/>
              <a:buNone/>
              <a:defRPr b="1" sz="3200"/>
            </a:lvl7pPr>
            <a:lvl8pPr lvl="7" rtl="0" algn="ctr">
              <a:spcBef>
                <a:spcPts val="0"/>
              </a:spcBef>
              <a:spcAft>
                <a:spcPts val="0"/>
              </a:spcAft>
              <a:buSzPts val="3200"/>
              <a:buNone/>
              <a:defRPr b="1" sz="3200"/>
            </a:lvl8pPr>
            <a:lvl9pPr lvl="8" rtl="0" algn="ctr">
              <a:spcBef>
                <a:spcPts val="0"/>
              </a:spcBef>
              <a:spcAft>
                <a:spcPts val="0"/>
              </a:spcAft>
              <a:buSzPts val="3200"/>
              <a:buNone/>
              <a:defRPr b="1" sz="3200"/>
            </a:lvl9pPr>
          </a:lstStyle>
          <a:p>
            <a:r>
              <a:t>xx%</a:t>
            </a:r>
          </a:p>
        </p:txBody>
      </p:sp>
      <p:grpSp>
        <p:nvGrpSpPr>
          <p:cNvPr id="1821" name="Google Shape;1821;p16"/>
          <p:cNvGrpSpPr/>
          <p:nvPr/>
        </p:nvGrpSpPr>
        <p:grpSpPr>
          <a:xfrm>
            <a:off x="-925379" y="-1154495"/>
            <a:ext cx="2036958" cy="2263167"/>
            <a:chOff x="3273438" y="3268525"/>
            <a:chExt cx="1140450" cy="1267100"/>
          </a:xfrm>
        </p:grpSpPr>
        <p:sp>
          <p:nvSpPr>
            <p:cNvPr id="1822" name="Google Shape;1822;p16"/>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16"/>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16"/>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16"/>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16"/>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16"/>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16"/>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16"/>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16"/>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16"/>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16"/>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16"/>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16"/>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16"/>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16"/>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16"/>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16"/>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16"/>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16"/>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16"/>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16"/>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16"/>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16"/>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16"/>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16"/>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16"/>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16"/>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16"/>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16"/>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16"/>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16"/>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16"/>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16"/>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16"/>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16"/>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16"/>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16"/>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16"/>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16"/>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16"/>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16"/>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16"/>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16"/>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16"/>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16"/>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16"/>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16"/>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16"/>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16"/>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16"/>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16"/>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16"/>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16"/>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16"/>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16"/>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16"/>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16"/>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16"/>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16"/>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16"/>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16"/>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16"/>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16"/>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16"/>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16"/>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16"/>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16"/>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16"/>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16"/>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16"/>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16"/>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16"/>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16"/>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16"/>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16"/>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16"/>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16"/>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16"/>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16"/>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16"/>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16"/>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16"/>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16"/>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16"/>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16"/>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16"/>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16"/>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16"/>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16"/>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16"/>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2" name="Google Shape;1912;p16"/>
          <p:cNvSpPr/>
          <p:nvPr/>
        </p:nvSpPr>
        <p:spPr>
          <a:xfrm rot="-5400000">
            <a:off x="7628188" y="-582200"/>
            <a:ext cx="218400" cy="1382800"/>
          </a:xfrm>
          <a:custGeom>
            <a:rect b="b" l="l" r="r" t="t"/>
            <a:pathLst>
              <a:path extrusionOk="0" h="55312" w="8736">
                <a:moveTo>
                  <a:pt x="1" y="1"/>
                </a:moveTo>
                <a:lnTo>
                  <a:pt x="1" y="55311"/>
                </a:lnTo>
                <a:lnTo>
                  <a:pt x="8735" y="55311"/>
                </a:lnTo>
                <a:lnTo>
                  <a:pt x="8735"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3" name="Google Shape;1913;p16"/>
          <p:cNvGrpSpPr/>
          <p:nvPr/>
        </p:nvGrpSpPr>
        <p:grpSpPr>
          <a:xfrm flipH="1">
            <a:off x="7804584" y="4254409"/>
            <a:ext cx="2036958" cy="2263167"/>
            <a:chOff x="3273438" y="3268525"/>
            <a:chExt cx="1140450" cy="1267100"/>
          </a:xfrm>
        </p:grpSpPr>
        <p:sp>
          <p:nvSpPr>
            <p:cNvPr id="1914" name="Google Shape;1914;p16"/>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16"/>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16"/>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16"/>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16"/>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16"/>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16"/>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16"/>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16"/>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16"/>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16"/>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16"/>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16"/>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16"/>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16"/>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16"/>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16"/>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16"/>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16"/>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16"/>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16"/>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16"/>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16"/>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16"/>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16"/>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16"/>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16"/>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16"/>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16"/>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16"/>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16"/>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16"/>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16"/>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6"/>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16"/>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16"/>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16"/>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16"/>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16"/>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16"/>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16"/>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16"/>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16"/>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16"/>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16"/>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16"/>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6"/>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16"/>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16"/>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16"/>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16"/>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16"/>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16"/>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16"/>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16"/>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16"/>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16"/>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16"/>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16"/>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6"/>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16"/>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6"/>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16"/>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16"/>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16"/>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6"/>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16"/>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16"/>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16"/>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16"/>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16"/>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16"/>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16"/>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6"/>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16"/>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16"/>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16"/>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16"/>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16"/>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16"/>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16"/>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6"/>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16"/>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16"/>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16"/>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16"/>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16"/>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16"/>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6"/>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16"/>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4" name="Google Shape;2004;p16"/>
          <p:cNvSpPr/>
          <p:nvPr/>
        </p:nvSpPr>
        <p:spPr>
          <a:xfrm flipH="1" rot="5400000">
            <a:off x="1071982" y="4342900"/>
            <a:ext cx="218400" cy="1382800"/>
          </a:xfrm>
          <a:custGeom>
            <a:rect b="b" l="l" r="r" t="t"/>
            <a:pathLst>
              <a:path extrusionOk="0" h="55312" w="8736">
                <a:moveTo>
                  <a:pt x="1" y="1"/>
                </a:moveTo>
                <a:lnTo>
                  <a:pt x="1" y="55311"/>
                </a:lnTo>
                <a:lnTo>
                  <a:pt x="8735" y="55311"/>
                </a:lnTo>
                <a:lnTo>
                  <a:pt x="8735"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0">
    <p:spTree>
      <p:nvGrpSpPr>
        <p:cNvPr id="2005" name="Shape 2005"/>
        <p:cNvGrpSpPr/>
        <p:nvPr/>
      </p:nvGrpSpPr>
      <p:grpSpPr>
        <a:xfrm>
          <a:off x="0" y="0"/>
          <a:ext cx="0" cy="0"/>
          <a:chOff x="0" y="0"/>
          <a:chExt cx="0" cy="0"/>
        </a:xfrm>
      </p:grpSpPr>
      <p:sp>
        <p:nvSpPr>
          <p:cNvPr id="2006" name="Google Shape;2006;p17"/>
          <p:cNvSpPr txBox="1"/>
          <p:nvPr>
            <p:ph type="title"/>
          </p:nvPr>
        </p:nvSpPr>
        <p:spPr>
          <a:xfrm>
            <a:off x="715200" y="539975"/>
            <a:ext cx="7713600" cy="70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Anton"/>
              <a:buNone/>
              <a:defRPr b="1" sz="2800"/>
            </a:lvl1pPr>
            <a:lvl2pPr lvl="1" rtl="0" algn="ctr">
              <a:spcBef>
                <a:spcPts val="0"/>
              </a:spcBef>
              <a:spcAft>
                <a:spcPts val="0"/>
              </a:spcAft>
              <a:buSzPts val="2800"/>
              <a:buFont typeface="Ramabhadra"/>
              <a:buNone/>
              <a:defRPr sz="2800">
                <a:latin typeface="Ramabhadra"/>
                <a:ea typeface="Ramabhadra"/>
                <a:cs typeface="Ramabhadra"/>
                <a:sym typeface="Ramabhadra"/>
              </a:defRPr>
            </a:lvl2pPr>
            <a:lvl3pPr lvl="2" rtl="0" algn="ctr">
              <a:spcBef>
                <a:spcPts val="0"/>
              </a:spcBef>
              <a:spcAft>
                <a:spcPts val="0"/>
              </a:spcAft>
              <a:buSzPts val="2800"/>
              <a:buFont typeface="Ramabhadra"/>
              <a:buNone/>
              <a:defRPr sz="2800">
                <a:latin typeface="Ramabhadra"/>
                <a:ea typeface="Ramabhadra"/>
                <a:cs typeface="Ramabhadra"/>
                <a:sym typeface="Ramabhadra"/>
              </a:defRPr>
            </a:lvl3pPr>
            <a:lvl4pPr lvl="3" rtl="0" algn="ctr">
              <a:spcBef>
                <a:spcPts val="0"/>
              </a:spcBef>
              <a:spcAft>
                <a:spcPts val="0"/>
              </a:spcAft>
              <a:buSzPts val="2800"/>
              <a:buFont typeface="Ramabhadra"/>
              <a:buNone/>
              <a:defRPr sz="2800">
                <a:latin typeface="Ramabhadra"/>
                <a:ea typeface="Ramabhadra"/>
                <a:cs typeface="Ramabhadra"/>
                <a:sym typeface="Ramabhadra"/>
              </a:defRPr>
            </a:lvl4pPr>
            <a:lvl5pPr lvl="4" rtl="0" algn="ctr">
              <a:spcBef>
                <a:spcPts val="0"/>
              </a:spcBef>
              <a:spcAft>
                <a:spcPts val="0"/>
              </a:spcAft>
              <a:buSzPts val="2800"/>
              <a:buFont typeface="Ramabhadra"/>
              <a:buNone/>
              <a:defRPr sz="2800">
                <a:latin typeface="Ramabhadra"/>
                <a:ea typeface="Ramabhadra"/>
                <a:cs typeface="Ramabhadra"/>
                <a:sym typeface="Ramabhadra"/>
              </a:defRPr>
            </a:lvl5pPr>
            <a:lvl6pPr lvl="5" rtl="0" algn="ctr">
              <a:spcBef>
                <a:spcPts val="0"/>
              </a:spcBef>
              <a:spcAft>
                <a:spcPts val="0"/>
              </a:spcAft>
              <a:buSzPts val="2800"/>
              <a:buFont typeface="Ramabhadra"/>
              <a:buNone/>
              <a:defRPr sz="2800">
                <a:latin typeface="Ramabhadra"/>
                <a:ea typeface="Ramabhadra"/>
                <a:cs typeface="Ramabhadra"/>
                <a:sym typeface="Ramabhadra"/>
              </a:defRPr>
            </a:lvl6pPr>
            <a:lvl7pPr lvl="6" rtl="0" algn="ctr">
              <a:spcBef>
                <a:spcPts val="0"/>
              </a:spcBef>
              <a:spcAft>
                <a:spcPts val="0"/>
              </a:spcAft>
              <a:buSzPts val="2800"/>
              <a:buFont typeface="Ramabhadra"/>
              <a:buNone/>
              <a:defRPr sz="2800">
                <a:latin typeface="Ramabhadra"/>
                <a:ea typeface="Ramabhadra"/>
                <a:cs typeface="Ramabhadra"/>
                <a:sym typeface="Ramabhadra"/>
              </a:defRPr>
            </a:lvl7pPr>
            <a:lvl8pPr lvl="7" rtl="0" algn="ctr">
              <a:spcBef>
                <a:spcPts val="0"/>
              </a:spcBef>
              <a:spcAft>
                <a:spcPts val="0"/>
              </a:spcAft>
              <a:buSzPts val="2800"/>
              <a:buFont typeface="Ramabhadra"/>
              <a:buNone/>
              <a:defRPr sz="2800">
                <a:latin typeface="Ramabhadra"/>
                <a:ea typeface="Ramabhadra"/>
                <a:cs typeface="Ramabhadra"/>
                <a:sym typeface="Ramabhadra"/>
              </a:defRPr>
            </a:lvl8pPr>
            <a:lvl9pPr lvl="8" rtl="0" algn="ctr">
              <a:spcBef>
                <a:spcPts val="0"/>
              </a:spcBef>
              <a:spcAft>
                <a:spcPts val="0"/>
              </a:spcAft>
              <a:buSzPts val="2800"/>
              <a:buFont typeface="Ramabhadra"/>
              <a:buNone/>
              <a:defRPr sz="2800">
                <a:latin typeface="Ramabhadra"/>
                <a:ea typeface="Ramabhadra"/>
                <a:cs typeface="Ramabhadra"/>
                <a:sym typeface="Ramabhadra"/>
              </a:defRPr>
            </a:lvl9pPr>
          </a:lstStyle>
          <a:p/>
        </p:txBody>
      </p:sp>
      <p:sp>
        <p:nvSpPr>
          <p:cNvPr id="2007" name="Google Shape;2007;p17"/>
          <p:cNvSpPr txBox="1"/>
          <p:nvPr>
            <p:ph idx="1" type="subTitle"/>
          </p:nvPr>
        </p:nvSpPr>
        <p:spPr>
          <a:xfrm>
            <a:off x="604734" y="1760044"/>
            <a:ext cx="3108900" cy="308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Font typeface="Anton"/>
              <a:buNone/>
              <a:defRPr b="1" sz="2000">
                <a:solidFill>
                  <a:schemeClr val="accent5"/>
                </a:solidFill>
                <a:latin typeface="Ramabhadra"/>
                <a:ea typeface="Ramabhadra"/>
                <a:cs typeface="Ramabhadra"/>
                <a:sym typeface="Ramabhadra"/>
              </a:defRPr>
            </a:lvl1pPr>
            <a:lvl2pPr lvl="1" rtl="0">
              <a:spcBef>
                <a:spcPts val="0"/>
              </a:spcBef>
              <a:spcAft>
                <a:spcPts val="0"/>
              </a:spcAft>
              <a:buSzPts val="2000"/>
              <a:buNone/>
              <a:defRPr b="1" sz="2000"/>
            </a:lvl2pPr>
            <a:lvl3pPr lvl="2" rtl="0">
              <a:spcBef>
                <a:spcPts val="0"/>
              </a:spcBef>
              <a:spcAft>
                <a:spcPts val="0"/>
              </a:spcAft>
              <a:buSzPts val="2000"/>
              <a:buNone/>
              <a:defRPr b="1" sz="2000"/>
            </a:lvl3pPr>
            <a:lvl4pPr lvl="3" rtl="0">
              <a:spcBef>
                <a:spcPts val="0"/>
              </a:spcBef>
              <a:spcAft>
                <a:spcPts val="0"/>
              </a:spcAft>
              <a:buSzPts val="2000"/>
              <a:buNone/>
              <a:defRPr b="1" sz="2000"/>
            </a:lvl4pPr>
            <a:lvl5pPr lvl="4" rtl="0">
              <a:spcBef>
                <a:spcPts val="0"/>
              </a:spcBef>
              <a:spcAft>
                <a:spcPts val="0"/>
              </a:spcAft>
              <a:buSzPts val="2000"/>
              <a:buNone/>
              <a:defRPr b="1" sz="2000"/>
            </a:lvl5pPr>
            <a:lvl6pPr lvl="5" rtl="0">
              <a:spcBef>
                <a:spcPts val="0"/>
              </a:spcBef>
              <a:spcAft>
                <a:spcPts val="0"/>
              </a:spcAft>
              <a:buSzPts val="2000"/>
              <a:buNone/>
              <a:defRPr b="1" sz="2000"/>
            </a:lvl6pPr>
            <a:lvl7pPr lvl="6" rtl="0">
              <a:spcBef>
                <a:spcPts val="0"/>
              </a:spcBef>
              <a:spcAft>
                <a:spcPts val="0"/>
              </a:spcAft>
              <a:buSzPts val="2000"/>
              <a:buNone/>
              <a:defRPr b="1" sz="2000"/>
            </a:lvl7pPr>
            <a:lvl8pPr lvl="7" rtl="0">
              <a:spcBef>
                <a:spcPts val="0"/>
              </a:spcBef>
              <a:spcAft>
                <a:spcPts val="0"/>
              </a:spcAft>
              <a:buSzPts val="2000"/>
              <a:buNone/>
              <a:defRPr b="1" sz="2000"/>
            </a:lvl8pPr>
            <a:lvl9pPr lvl="8" rtl="0">
              <a:spcBef>
                <a:spcPts val="0"/>
              </a:spcBef>
              <a:spcAft>
                <a:spcPts val="0"/>
              </a:spcAft>
              <a:buSzPts val="2000"/>
              <a:buNone/>
              <a:defRPr b="1" sz="2000"/>
            </a:lvl9pPr>
          </a:lstStyle>
          <a:p/>
        </p:txBody>
      </p:sp>
      <p:sp>
        <p:nvSpPr>
          <p:cNvPr id="2008" name="Google Shape;2008;p17"/>
          <p:cNvSpPr txBox="1"/>
          <p:nvPr>
            <p:ph idx="2" type="subTitle"/>
          </p:nvPr>
        </p:nvSpPr>
        <p:spPr>
          <a:xfrm>
            <a:off x="604734" y="1995386"/>
            <a:ext cx="3108900" cy="942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600"/>
              <a:buNone/>
              <a:defRPr>
                <a:solidFill>
                  <a:schemeClr val="accen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009" name="Google Shape;2009;p17"/>
          <p:cNvSpPr txBox="1"/>
          <p:nvPr>
            <p:ph idx="3" type="subTitle"/>
          </p:nvPr>
        </p:nvSpPr>
        <p:spPr>
          <a:xfrm flipH="1">
            <a:off x="604734" y="3275850"/>
            <a:ext cx="3108900" cy="308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Font typeface="Anton"/>
              <a:buNone/>
              <a:defRPr b="1" sz="2000">
                <a:solidFill>
                  <a:schemeClr val="accent5"/>
                </a:solidFill>
                <a:latin typeface="Ramabhadra"/>
                <a:ea typeface="Ramabhadra"/>
                <a:cs typeface="Ramabhadra"/>
                <a:sym typeface="Ramabhadra"/>
              </a:defRPr>
            </a:lvl1pPr>
            <a:lvl2pPr lvl="1" rtl="0">
              <a:spcBef>
                <a:spcPts val="0"/>
              </a:spcBef>
              <a:spcAft>
                <a:spcPts val="0"/>
              </a:spcAft>
              <a:buSzPts val="2000"/>
              <a:buNone/>
              <a:defRPr b="1" sz="2000"/>
            </a:lvl2pPr>
            <a:lvl3pPr lvl="2" rtl="0">
              <a:spcBef>
                <a:spcPts val="0"/>
              </a:spcBef>
              <a:spcAft>
                <a:spcPts val="0"/>
              </a:spcAft>
              <a:buSzPts val="2000"/>
              <a:buNone/>
              <a:defRPr b="1" sz="2000"/>
            </a:lvl3pPr>
            <a:lvl4pPr lvl="3" rtl="0">
              <a:spcBef>
                <a:spcPts val="0"/>
              </a:spcBef>
              <a:spcAft>
                <a:spcPts val="0"/>
              </a:spcAft>
              <a:buSzPts val="2000"/>
              <a:buNone/>
              <a:defRPr b="1" sz="2000"/>
            </a:lvl4pPr>
            <a:lvl5pPr lvl="4" rtl="0">
              <a:spcBef>
                <a:spcPts val="0"/>
              </a:spcBef>
              <a:spcAft>
                <a:spcPts val="0"/>
              </a:spcAft>
              <a:buSzPts val="2000"/>
              <a:buNone/>
              <a:defRPr b="1" sz="2000"/>
            </a:lvl5pPr>
            <a:lvl6pPr lvl="5" rtl="0">
              <a:spcBef>
                <a:spcPts val="0"/>
              </a:spcBef>
              <a:spcAft>
                <a:spcPts val="0"/>
              </a:spcAft>
              <a:buSzPts val="2000"/>
              <a:buNone/>
              <a:defRPr b="1" sz="2000"/>
            </a:lvl6pPr>
            <a:lvl7pPr lvl="6" rtl="0">
              <a:spcBef>
                <a:spcPts val="0"/>
              </a:spcBef>
              <a:spcAft>
                <a:spcPts val="0"/>
              </a:spcAft>
              <a:buSzPts val="2000"/>
              <a:buNone/>
              <a:defRPr b="1" sz="2000"/>
            </a:lvl7pPr>
            <a:lvl8pPr lvl="7" rtl="0">
              <a:spcBef>
                <a:spcPts val="0"/>
              </a:spcBef>
              <a:spcAft>
                <a:spcPts val="0"/>
              </a:spcAft>
              <a:buSzPts val="2000"/>
              <a:buNone/>
              <a:defRPr b="1" sz="2000"/>
            </a:lvl8pPr>
            <a:lvl9pPr lvl="8" rtl="0">
              <a:spcBef>
                <a:spcPts val="0"/>
              </a:spcBef>
              <a:spcAft>
                <a:spcPts val="0"/>
              </a:spcAft>
              <a:buSzPts val="2000"/>
              <a:buNone/>
              <a:defRPr b="1" sz="2000"/>
            </a:lvl9pPr>
          </a:lstStyle>
          <a:p/>
        </p:txBody>
      </p:sp>
      <p:sp>
        <p:nvSpPr>
          <p:cNvPr id="2010" name="Google Shape;2010;p17"/>
          <p:cNvSpPr txBox="1"/>
          <p:nvPr>
            <p:ph idx="4" type="subTitle"/>
          </p:nvPr>
        </p:nvSpPr>
        <p:spPr>
          <a:xfrm flipH="1">
            <a:off x="604734" y="3515875"/>
            <a:ext cx="3108900" cy="942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600"/>
              <a:buNone/>
              <a:defRPr>
                <a:solidFill>
                  <a:schemeClr val="accen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011" name="Google Shape;2011;p17"/>
          <p:cNvSpPr txBox="1"/>
          <p:nvPr>
            <p:ph idx="5" type="subTitle"/>
          </p:nvPr>
        </p:nvSpPr>
        <p:spPr>
          <a:xfrm>
            <a:off x="5366885" y="1760044"/>
            <a:ext cx="2852100" cy="3081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Anton"/>
              <a:buNone/>
              <a:defRPr b="1" sz="2000">
                <a:solidFill>
                  <a:schemeClr val="accent5"/>
                </a:solidFill>
                <a:latin typeface="Ramabhadra"/>
                <a:ea typeface="Ramabhadra"/>
                <a:cs typeface="Ramabhadra"/>
                <a:sym typeface="Ramabhadra"/>
              </a:defRPr>
            </a:lvl1pPr>
            <a:lvl2pPr lvl="1" rtl="0">
              <a:spcBef>
                <a:spcPts val="0"/>
              </a:spcBef>
              <a:spcAft>
                <a:spcPts val="0"/>
              </a:spcAft>
              <a:buSzPts val="2000"/>
              <a:buNone/>
              <a:defRPr b="1" sz="2000"/>
            </a:lvl2pPr>
            <a:lvl3pPr lvl="2" rtl="0">
              <a:spcBef>
                <a:spcPts val="0"/>
              </a:spcBef>
              <a:spcAft>
                <a:spcPts val="0"/>
              </a:spcAft>
              <a:buSzPts val="2000"/>
              <a:buNone/>
              <a:defRPr b="1" sz="2000"/>
            </a:lvl3pPr>
            <a:lvl4pPr lvl="3" rtl="0">
              <a:spcBef>
                <a:spcPts val="0"/>
              </a:spcBef>
              <a:spcAft>
                <a:spcPts val="0"/>
              </a:spcAft>
              <a:buSzPts val="2000"/>
              <a:buNone/>
              <a:defRPr b="1" sz="2000"/>
            </a:lvl4pPr>
            <a:lvl5pPr lvl="4" rtl="0">
              <a:spcBef>
                <a:spcPts val="0"/>
              </a:spcBef>
              <a:spcAft>
                <a:spcPts val="0"/>
              </a:spcAft>
              <a:buSzPts val="2000"/>
              <a:buNone/>
              <a:defRPr b="1" sz="2000"/>
            </a:lvl5pPr>
            <a:lvl6pPr lvl="5" rtl="0">
              <a:spcBef>
                <a:spcPts val="0"/>
              </a:spcBef>
              <a:spcAft>
                <a:spcPts val="0"/>
              </a:spcAft>
              <a:buSzPts val="2000"/>
              <a:buNone/>
              <a:defRPr b="1" sz="2000"/>
            </a:lvl6pPr>
            <a:lvl7pPr lvl="6" rtl="0">
              <a:spcBef>
                <a:spcPts val="0"/>
              </a:spcBef>
              <a:spcAft>
                <a:spcPts val="0"/>
              </a:spcAft>
              <a:buSzPts val="2000"/>
              <a:buNone/>
              <a:defRPr b="1" sz="2000"/>
            </a:lvl7pPr>
            <a:lvl8pPr lvl="7" rtl="0">
              <a:spcBef>
                <a:spcPts val="0"/>
              </a:spcBef>
              <a:spcAft>
                <a:spcPts val="0"/>
              </a:spcAft>
              <a:buSzPts val="2000"/>
              <a:buNone/>
              <a:defRPr b="1" sz="2000"/>
            </a:lvl8pPr>
            <a:lvl9pPr lvl="8" rtl="0">
              <a:spcBef>
                <a:spcPts val="0"/>
              </a:spcBef>
              <a:spcAft>
                <a:spcPts val="0"/>
              </a:spcAft>
              <a:buSzPts val="2000"/>
              <a:buNone/>
              <a:defRPr b="1" sz="2000"/>
            </a:lvl9pPr>
          </a:lstStyle>
          <a:p/>
        </p:txBody>
      </p:sp>
      <p:sp>
        <p:nvSpPr>
          <p:cNvPr id="2012" name="Google Shape;2012;p17"/>
          <p:cNvSpPr txBox="1"/>
          <p:nvPr>
            <p:ph idx="6" type="subTitle"/>
          </p:nvPr>
        </p:nvSpPr>
        <p:spPr>
          <a:xfrm>
            <a:off x="5366885" y="1995386"/>
            <a:ext cx="2852100" cy="9423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solidFill>
                  <a:schemeClr val="accen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013" name="Google Shape;2013;p17"/>
          <p:cNvSpPr txBox="1"/>
          <p:nvPr>
            <p:ph idx="7" type="subTitle"/>
          </p:nvPr>
        </p:nvSpPr>
        <p:spPr>
          <a:xfrm>
            <a:off x="5366885" y="3275850"/>
            <a:ext cx="2852100" cy="3081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Anton"/>
              <a:buNone/>
              <a:defRPr b="1" sz="2000">
                <a:solidFill>
                  <a:schemeClr val="accent5"/>
                </a:solidFill>
                <a:latin typeface="Ramabhadra"/>
                <a:ea typeface="Ramabhadra"/>
                <a:cs typeface="Ramabhadra"/>
                <a:sym typeface="Ramabhadra"/>
              </a:defRPr>
            </a:lvl1pPr>
            <a:lvl2pPr lvl="1" rtl="0">
              <a:spcBef>
                <a:spcPts val="0"/>
              </a:spcBef>
              <a:spcAft>
                <a:spcPts val="0"/>
              </a:spcAft>
              <a:buSzPts val="2000"/>
              <a:buNone/>
              <a:defRPr b="1" sz="2000"/>
            </a:lvl2pPr>
            <a:lvl3pPr lvl="2" rtl="0">
              <a:spcBef>
                <a:spcPts val="0"/>
              </a:spcBef>
              <a:spcAft>
                <a:spcPts val="0"/>
              </a:spcAft>
              <a:buSzPts val="2000"/>
              <a:buNone/>
              <a:defRPr b="1" sz="2000"/>
            </a:lvl3pPr>
            <a:lvl4pPr lvl="3" rtl="0">
              <a:spcBef>
                <a:spcPts val="0"/>
              </a:spcBef>
              <a:spcAft>
                <a:spcPts val="0"/>
              </a:spcAft>
              <a:buSzPts val="2000"/>
              <a:buNone/>
              <a:defRPr b="1" sz="2000"/>
            </a:lvl4pPr>
            <a:lvl5pPr lvl="4" rtl="0">
              <a:spcBef>
                <a:spcPts val="0"/>
              </a:spcBef>
              <a:spcAft>
                <a:spcPts val="0"/>
              </a:spcAft>
              <a:buSzPts val="2000"/>
              <a:buNone/>
              <a:defRPr b="1" sz="2000"/>
            </a:lvl5pPr>
            <a:lvl6pPr lvl="5" rtl="0">
              <a:spcBef>
                <a:spcPts val="0"/>
              </a:spcBef>
              <a:spcAft>
                <a:spcPts val="0"/>
              </a:spcAft>
              <a:buSzPts val="2000"/>
              <a:buNone/>
              <a:defRPr b="1" sz="2000"/>
            </a:lvl6pPr>
            <a:lvl7pPr lvl="6" rtl="0">
              <a:spcBef>
                <a:spcPts val="0"/>
              </a:spcBef>
              <a:spcAft>
                <a:spcPts val="0"/>
              </a:spcAft>
              <a:buSzPts val="2000"/>
              <a:buNone/>
              <a:defRPr b="1" sz="2000"/>
            </a:lvl7pPr>
            <a:lvl8pPr lvl="7" rtl="0">
              <a:spcBef>
                <a:spcPts val="0"/>
              </a:spcBef>
              <a:spcAft>
                <a:spcPts val="0"/>
              </a:spcAft>
              <a:buSzPts val="2000"/>
              <a:buNone/>
              <a:defRPr b="1" sz="2000"/>
            </a:lvl8pPr>
            <a:lvl9pPr lvl="8" rtl="0">
              <a:spcBef>
                <a:spcPts val="0"/>
              </a:spcBef>
              <a:spcAft>
                <a:spcPts val="0"/>
              </a:spcAft>
              <a:buSzPts val="2000"/>
              <a:buNone/>
              <a:defRPr b="1" sz="2000"/>
            </a:lvl9pPr>
          </a:lstStyle>
          <a:p/>
        </p:txBody>
      </p:sp>
      <p:sp>
        <p:nvSpPr>
          <p:cNvPr id="2014" name="Google Shape;2014;p17"/>
          <p:cNvSpPr txBox="1"/>
          <p:nvPr>
            <p:ph idx="8" type="subTitle"/>
          </p:nvPr>
        </p:nvSpPr>
        <p:spPr>
          <a:xfrm>
            <a:off x="5366885" y="3515875"/>
            <a:ext cx="2879700" cy="9423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solidFill>
                  <a:schemeClr val="accen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2015" name="Google Shape;2015;p17"/>
          <p:cNvGrpSpPr/>
          <p:nvPr/>
        </p:nvGrpSpPr>
        <p:grpSpPr>
          <a:xfrm flipH="1" rot="10800000">
            <a:off x="-1599093" y="3554930"/>
            <a:ext cx="2036958" cy="2263167"/>
            <a:chOff x="3273438" y="3268525"/>
            <a:chExt cx="1140450" cy="1267100"/>
          </a:xfrm>
        </p:grpSpPr>
        <p:sp>
          <p:nvSpPr>
            <p:cNvPr id="2016" name="Google Shape;2016;p17"/>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17"/>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17"/>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17"/>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17"/>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17"/>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17"/>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17"/>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17"/>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17"/>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17"/>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17"/>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17"/>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17"/>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17"/>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17"/>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17"/>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17"/>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17"/>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17"/>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17"/>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17"/>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17"/>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17"/>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17"/>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17"/>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17"/>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17"/>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17"/>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17"/>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7"/>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17"/>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17"/>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17"/>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17"/>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17"/>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17"/>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17"/>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17"/>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17"/>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17"/>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17"/>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17"/>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17"/>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17"/>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17"/>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17"/>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7"/>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17"/>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17"/>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17"/>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17"/>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17"/>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7"/>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17"/>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17"/>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17"/>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17"/>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17"/>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17"/>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17"/>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17"/>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17"/>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17"/>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17"/>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17"/>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17"/>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17"/>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7"/>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17"/>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17"/>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17"/>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17"/>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17"/>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17"/>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17"/>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17"/>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17"/>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17"/>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17"/>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17"/>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17"/>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17"/>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17"/>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7"/>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17"/>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17"/>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17"/>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17"/>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17"/>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6" name="Google Shape;2106;p17"/>
          <p:cNvSpPr/>
          <p:nvPr/>
        </p:nvSpPr>
        <p:spPr>
          <a:xfrm flipH="1" rot="10800000">
            <a:off x="8925588" y="1591053"/>
            <a:ext cx="218400" cy="1382800"/>
          </a:xfrm>
          <a:custGeom>
            <a:rect b="b" l="l" r="r" t="t"/>
            <a:pathLst>
              <a:path extrusionOk="0" h="55312" w="8736">
                <a:moveTo>
                  <a:pt x="1" y="1"/>
                </a:moveTo>
                <a:lnTo>
                  <a:pt x="1" y="55311"/>
                </a:lnTo>
                <a:lnTo>
                  <a:pt x="8735" y="55311"/>
                </a:lnTo>
                <a:lnTo>
                  <a:pt x="8735"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7" name="Google Shape;2107;p17"/>
          <p:cNvGrpSpPr/>
          <p:nvPr/>
        </p:nvGrpSpPr>
        <p:grpSpPr>
          <a:xfrm rot="10800000">
            <a:off x="8680555" y="-672120"/>
            <a:ext cx="2036958" cy="2263167"/>
            <a:chOff x="3273438" y="3268525"/>
            <a:chExt cx="1140450" cy="1267100"/>
          </a:xfrm>
        </p:grpSpPr>
        <p:sp>
          <p:nvSpPr>
            <p:cNvPr id="2108" name="Google Shape;2108;p17"/>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17"/>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17"/>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17"/>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17"/>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17"/>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17"/>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17"/>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17"/>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7"/>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17"/>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17"/>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7"/>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17"/>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17"/>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17"/>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17"/>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17"/>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7"/>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17"/>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17"/>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17"/>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17"/>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17"/>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17"/>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17"/>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7"/>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17"/>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17"/>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17"/>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7"/>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17"/>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17"/>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17"/>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17"/>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17"/>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17"/>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17"/>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17"/>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17"/>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17"/>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17"/>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17"/>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7"/>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17"/>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17"/>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17"/>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17"/>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17"/>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17"/>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17"/>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17"/>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17"/>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17"/>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17"/>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17"/>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17"/>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17"/>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17"/>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17"/>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7"/>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17"/>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17"/>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17"/>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17"/>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17"/>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17"/>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17"/>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17"/>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17"/>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17"/>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17"/>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17"/>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17"/>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17"/>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17"/>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17"/>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7"/>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17"/>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17"/>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17"/>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17"/>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17"/>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17"/>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17"/>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17"/>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17"/>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17"/>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17"/>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17"/>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8" name="Google Shape;2198;p17"/>
          <p:cNvSpPr/>
          <p:nvPr/>
        </p:nvSpPr>
        <p:spPr>
          <a:xfrm rot="10800000">
            <a:off x="3907" y="2172128"/>
            <a:ext cx="218400" cy="1382800"/>
          </a:xfrm>
          <a:custGeom>
            <a:rect b="b" l="l" r="r" t="t"/>
            <a:pathLst>
              <a:path extrusionOk="0" h="55312" w="8736">
                <a:moveTo>
                  <a:pt x="1" y="1"/>
                </a:moveTo>
                <a:lnTo>
                  <a:pt x="1" y="55311"/>
                </a:lnTo>
                <a:lnTo>
                  <a:pt x="8735" y="55311"/>
                </a:lnTo>
                <a:lnTo>
                  <a:pt x="8735"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8">
    <p:spTree>
      <p:nvGrpSpPr>
        <p:cNvPr id="2199" name="Shape 2199"/>
        <p:cNvGrpSpPr/>
        <p:nvPr/>
      </p:nvGrpSpPr>
      <p:grpSpPr>
        <a:xfrm>
          <a:off x="0" y="0"/>
          <a:ext cx="0" cy="0"/>
          <a:chOff x="0" y="0"/>
          <a:chExt cx="0" cy="0"/>
        </a:xfrm>
      </p:grpSpPr>
      <p:sp>
        <p:nvSpPr>
          <p:cNvPr id="2200" name="Google Shape;2200;p18"/>
          <p:cNvSpPr txBox="1"/>
          <p:nvPr>
            <p:ph type="title"/>
          </p:nvPr>
        </p:nvSpPr>
        <p:spPr>
          <a:xfrm>
            <a:off x="715200" y="539975"/>
            <a:ext cx="7713600" cy="700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01" name="Google Shape;2201;p18"/>
          <p:cNvSpPr txBox="1"/>
          <p:nvPr>
            <p:ph idx="2" type="title"/>
          </p:nvPr>
        </p:nvSpPr>
        <p:spPr>
          <a:xfrm>
            <a:off x="3852253" y="2040125"/>
            <a:ext cx="1407000" cy="466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atin typeface="Raleway"/>
                <a:ea typeface="Raleway"/>
                <a:cs typeface="Raleway"/>
                <a:sym typeface="Raleway"/>
              </a:defRPr>
            </a:lvl2pPr>
            <a:lvl3pPr lvl="2" rtl="0">
              <a:spcBef>
                <a:spcPts val="0"/>
              </a:spcBef>
              <a:spcAft>
                <a:spcPts val="0"/>
              </a:spcAft>
              <a:buSzPts val="2800"/>
              <a:buNone/>
              <a:defRPr>
                <a:latin typeface="Raleway"/>
                <a:ea typeface="Raleway"/>
                <a:cs typeface="Raleway"/>
                <a:sym typeface="Raleway"/>
              </a:defRPr>
            </a:lvl3pPr>
            <a:lvl4pPr lvl="3" rtl="0">
              <a:spcBef>
                <a:spcPts val="0"/>
              </a:spcBef>
              <a:spcAft>
                <a:spcPts val="0"/>
              </a:spcAft>
              <a:buSzPts val="2800"/>
              <a:buNone/>
              <a:defRPr>
                <a:latin typeface="Raleway"/>
                <a:ea typeface="Raleway"/>
                <a:cs typeface="Raleway"/>
                <a:sym typeface="Raleway"/>
              </a:defRPr>
            </a:lvl4pPr>
            <a:lvl5pPr lvl="4" rtl="0">
              <a:spcBef>
                <a:spcPts val="0"/>
              </a:spcBef>
              <a:spcAft>
                <a:spcPts val="0"/>
              </a:spcAft>
              <a:buSzPts val="2800"/>
              <a:buNone/>
              <a:defRPr>
                <a:latin typeface="Raleway"/>
                <a:ea typeface="Raleway"/>
                <a:cs typeface="Raleway"/>
                <a:sym typeface="Raleway"/>
              </a:defRPr>
            </a:lvl5pPr>
            <a:lvl6pPr lvl="5" rtl="0">
              <a:spcBef>
                <a:spcPts val="0"/>
              </a:spcBef>
              <a:spcAft>
                <a:spcPts val="0"/>
              </a:spcAft>
              <a:buSzPts val="2800"/>
              <a:buNone/>
              <a:defRPr>
                <a:latin typeface="Raleway"/>
                <a:ea typeface="Raleway"/>
                <a:cs typeface="Raleway"/>
                <a:sym typeface="Raleway"/>
              </a:defRPr>
            </a:lvl6pPr>
            <a:lvl7pPr lvl="6" rtl="0">
              <a:spcBef>
                <a:spcPts val="0"/>
              </a:spcBef>
              <a:spcAft>
                <a:spcPts val="0"/>
              </a:spcAft>
              <a:buSzPts val="2800"/>
              <a:buNone/>
              <a:defRPr>
                <a:latin typeface="Raleway"/>
                <a:ea typeface="Raleway"/>
                <a:cs typeface="Raleway"/>
                <a:sym typeface="Raleway"/>
              </a:defRPr>
            </a:lvl7pPr>
            <a:lvl8pPr lvl="7" rtl="0">
              <a:spcBef>
                <a:spcPts val="0"/>
              </a:spcBef>
              <a:spcAft>
                <a:spcPts val="0"/>
              </a:spcAft>
              <a:buSzPts val="2800"/>
              <a:buNone/>
              <a:defRPr>
                <a:latin typeface="Raleway"/>
                <a:ea typeface="Raleway"/>
                <a:cs typeface="Raleway"/>
                <a:sym typeface="Raleway"/>
              </a:defRPr>
            </a:lvl8pPr>
            <a:lvl9pPr lvl="8" rtl="0">
              <a:spcBef>
                <a:spcPts val="0"/>
              </a:spcBef>
              <a:spcAft>
                <a:spcPts val="0"/>
              </a:spcAft>
              <a:buSzPts val="2800"/>
              <a:buNone/>
              <a:defRPr>
                <a:latin typeface="Raleway"/>
                <a:ea typeface="Raleway"/>
                <a:cs typeface="Raleway"/>
                <a:sym typeface="Raleway"/>
              </a:defRPr>
            </a:lvl9pPr>
          </a:lstStyle>
          <a:p/>
        </p:txBody>
      </p:sp>
      <p:sp>
        <p:nvSpPr>
          <p:cNvPr id="2202" name="Google Shape;2202;p18"/>
          <p:cNvSpPr txBox="1"/>
          <p:nvPr>
            <p:ph idx="1" type="subTitle"/>
          </p:nvPr>
        </p:nvSpPr>
        <p:spPr>
          <a:xfrm>
            <a:off x="3598903" y="2440345"/>
            <a:ext cx="1913700" cy="46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400"/>
              <a:buNone/>
              <a:defRPr sz="1400">
                <a:solidFill>
                  <a:schemeClr val="accent2"/>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2203" name="Google Shape;2203;p18"/>
          <p:cNvSpPr txBox="1"/>
          <p:nvPr>
            <p:ph idx="3" type="title"/>
          </p:nvPr>
        </p:nvSpPr>
        <p:spPr>
          <a:xfrm>
            <a:off x="6608181" y="2040125"/>
            <a:ext cx="1407000" cy="466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atin typeface="Raleway"/>
                <a:ea typeface="Raleway"/>
                <a:cs typeface="Raleway"/>
                <a:sym typeface="Raleway"/>
              </a:defRPr>
            </a:lvl2pPr>
            <a:lvl3pPr lvl="2" rtl="0">
              <a:spcBef>
                <a:spcPts val="0"/>
              </a:spcBef>
              <a:spcAft>
                <a:spcPts val="0"/>
              </a:spcAft>
              <a:buSzPts val="2800"/>
              <a:buNone/>
              <a:defRPr>
                <a:latin typeface="Raleway"/>
                <a:ea typeface="Raleway"/>
                <a:cs typeface="Raleway"/>
                <a:sym typeface="Raleway"/>
              </a:defRPr>
            </a:lvl3pPr>
            <a:lvl4pPr lvl="3" rtl="0">
              <a:spcBef>
                <a:spcPts val="0"/>
              </a:spcBef>
              <a:spcAft>
                <a:spcPts val="0"/>
              </a:spcAft>
              <a:buSzPts val="2800"/>
              <a:buNone/>
              <a:defRPr>
                <a:latin typeface="Raleway"/>
                <a:ea typeface="Raleway"/>
                <a:cs typeface="Raleway"/>
                <a:sym typeface="Raleway"/>
              </a:defRPr>
            </a:lvl4pPr>
            <a:lvl5pPr lvl="4" rtl="0">
              <a:spcBef>
                <a:spcPts val="0"/>
              </a:spcBef>
              <a:spcAft>
                <a:spcPts val="0"/>
              </a:spcAft>
              <a:buSzPts val="2800"/>
              <a:buNone/>
              <a:defRPr>
                <a:latin typeface="Raleway"/>
                <a:ea typeface="Raleway"/>
                <a:cs typeface="Raleway"/>
                <a:sym typeface="Raleway"/>
              </a:defRPr>
            </a:lvl5pPr>
            <a:lvl6pPr lvl="5" rtl="0">
              <a:spcBef>
                <a:spcPts val="0"/>
              </a:spcBef>
              <a:spcAft>
                <a:spcPts val="0"/>
              </a:spcAft>
              <a:buSzPts val="2800"/>
              <a:buNone/>
              <a:defRPr>
                <a:latin typeface="Raleway"/>
                <a:ea typeface="Raleway"/>
                <a:cs typeface="Raleway"/>
                <a:sym typeface="Raleway"/>
              </a:defRPr>
            </a:lvl6pPr>
            <a:lvl7pPr lvl="6" rtl="0">
              <a:spcBef>
                <a:spcPts val="0"/>
              </a:spcBef>
              <a:spcAft>
                <a:spcPts val="0"/>
              </a:spcAft>
              <a:buSzPts val="2800"/>
              <a:buNone/>
              <a:defRPr>
                <a:latin typeface="Raleway"/>
                <a:ea typeface="Raleway"/>
                <a:cs typeface="Raleway"/>
                <a:sym typeface="Raleway"/>
              </a:defRPr>
            </a:lvl7pPr>
            <a:lvl8pPr lvl="7" rtl="0">
              <a:spcBef>
                <a:spcPts val="0"/>
              </a:spcBef>
              <a:spcAft>
                <a:spcPts val="0"/>
              </a:spcAft>
              <a:buSzPts val="2800"/>
              <a:buNone/>
              <a:defRPr>
                <a:latin typeface="Raleway"/>
                <a:ea typeface="Raleway"/>
                <a:cs typeface="Raleway"/>
                <a:sym typeface="Raleway"/>
              </a:defRPr>
            </a:lvl8pPr>
            <a:lvl9pPr lvl="8" rtl="0">
              <a:spcBef>
                <a:spcPts val="0"/>
              </a:spcBef>
              <a:spcAft>
                <a:spcPts val="0"/>
              </a:spcAft>
              <a:buSzPts val="2800"/>
              <a:buNone/>
              <a:defRPr>
                <a:latin typeface="Raleway"/>
                <a:ea typeface="Raleway"/>
                <a:cs typeface="Raleway"/>
                <a:sym typeface="Raleway"/>
              </a:defRPr>
            </a:lvl9pPr>
          </a:lstStyle>
          <a:p/>
        </p:txBody>
      </p:sp>
      <p:sp>
        <p:nvSpPr>
          <p:cNvPr id="2204" name="Google Shape;2204;p18"/>
          <p:cNvSpPr txBox="1"/>
          <p:nvPr>
            <p:ph idx="4" type="subTitle"/>
          </p:nvPr>
        </p:nvSpPr>
        <p:spPr>
          <a:xfrm>
            <a:off x="6354831" y="2440345"/>
            <a:ext cx="1913700" cy="46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400"/>
              <a:buNone/>
              <a:defRPr sz="1400">
                <a:solidFill>
                  <a:schemeClr val="accent2"/>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2205" name="Google Shape;2205;p18"/>
          <p:cNvSpPr txBox="1"/>
          <p:nvPr>
            <p:ph idx="5" type="title"/>
          </p:nvPr>
        </p:nvSpPr>
        <p:spPr>
          <a:xfrm>
            <a:off x="3852253" y="3766288"/>
            <a:ext cx="1407000" cy="466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atin typeface="Raleway"/>
                <a:ea typeface="Raleway"/>
                <a:cs typeface="Raleway"/>
                <a:sym typeface="Raleway"/>
              </a:defRPr>
            </a:lvl2pPr>
            <a:lvl3pPr lvl="2" rtl="0">
              <a:spcBef>
                <a:spcPts val="0"/>
              </a:spcBef>
              <a:spcAft>
                <a:spcPts val="0"/>
              </a:spcAft>
              <a:buSzPts val="2800"/>
              <a:buNone/>
              <a:defRPr>
                <a:latin typeface="Raleway"/>
                <a:ea typeface="Raleway"/>
                <a:cs typeface="Raleway"/>
                <a:sym typeface="Raleway"/>
              </a:defRPr>
            </a:lvl3pPr>
            <a:lvl4pPr lvl="3" rtl="0">
              <a:spcBef>
                <a:spcPts val="0"/>
              </a:spcBef>
              <a:spcAft>
                <a:spcPts val="0"/>
              </a:spcAft>
              <a:buSzPts val="2800"/>
              <a:buNone/>
              <a:defRPr>
                <a:latin typeface="Raleway"/>
                <a:ea typeface="Raleway"/>
                <a:cs typeface="Raleway"/>
                <a:sym typeface="Raleway"/>
              </a:defRPr>
            </a:lvl4pPr>
            <a:lvl5pPr lvl="4" rtl="0">
              <a:spcBef>
                <a:spcPts val="0"/>
              </a:spcBef>
              <a:spcAft>
                <a:spcPts val="0"/>
              </a:spcAft>
              <a:buSzPts val="2800"/>
              <a:buNone/>
              <a:defRPr>
                <a:latin typeface="Raleway"/>
                <a:ea typeface="Raleway"/>
                <a:cs typeface="Raleway"/>
                <a:sym typeface="Raleway"/>
              </a:defRPr>
            </a:lvl5pPr>
            <a:lvl6pPr lvl="5" rtl="0">
              <a:spcBef>
                <a:spcPts val="0"/>
              </a:spcBef>
              <a:spcAft>
                <a:spcPts val="0"/>
              </a:spcAft>
              <a:buSzPts val="2800"/>
              <a:buNone/>
              <a:defRPr>
                <a:latin typeface="Raleway"/>
                <a:ea typeface="Raleway"/>
                <a:cs typeface="Raleway"/>
                <a:sym typeface="Raleway"/>
              </a:defRPr>
            </a:lvl6pPr>
            <a:lvl7pPr lvl="6" rtl="0">
              <a:spcBef>
                <a:spcPts val="0"/>
              </a:spcBef>
              <a:spcAft>
                <a:spcPts val="0"/>
              </a:spcAft>
              <a:buSzPts val="2800"/>
              <a:buNone/>
              <a:defRPr>
                <a:latin typeface="Raleway"/>
                <a:ea typeface="Raleway"/>
                <a:cs typeface="Raleway"/>
                <a:sym typeface="Raleway"/>
              </a:defRPr>
            </a:lvl7pPr>
            <a:lvl8pPr lvl="7" rtl="0">
              <a:spcBef>
                <a:spcPts val="0"/>
              </a:spcBef>
              <a:spcAft>
                <a:spcPts val="0"/>
              </a:spcAft>
              <a:buSzPts val="2800"/>
              <a:buNone/>
              <a:defRPr>
                <a:latin typeface="Raleway"/>
                <a:ea typeface="Raleway"/>
                <a:cs typeface="Raleway"/>
                <a:sym typeface="Raleway"/>
              </a:defRPr>
            </a:lvl8pPr>
            <a:lvl9pPr lvl="8" rtl="0">
              <a:spcBef>
                <a:spcPts val="0"/>
              </a:spcBef>
              <a:spcAft>
                <a:spcPts val="0"/>
              </a:spcAft>
              <a:buSzPts val="2800"/>
              <a:buNone/>
              <a:defRPr>
                <a:latin typeface="Raleway"/>
                <a:ea typeface="Raleway"/>
                <a:cs typeface="Raleway"/>
                <a:sym typeface="Raleway"/>
              </a:defRPr>
            </a:lvl9pPr>
          </a:lstStyle>
          <a:p/>
        </p:txBody>
      </p:sp>
      <p:sp>
        <p:nvSpPr>
          <p:cNvPr id="2206" name="Google Shape;2206;p18"/>
          <p:cNvSpPr txBox="1"/>
          <p:nvPr>
            <p:ph idx="6" type="subTitle"/>
          </p:nvPr>
        </p:nvSpPr>
        <p:spPr>
          <a:xfrm>
            <a:off x="3598903" y="4167206"/>
            <a:ext cx="1913700" cy="46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400"/>
              <a:buNone/>
              <a:defRPr sz="1400">
                <a:solidFill>
                  <a:schemeClr val="accent2"/>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2207" name="Google Shape;2207;p18"/>
          <p:cNvSpPr txBox="1"/>
          <p:nvPr>
            <p:ph idx="7" type="title"/>
          </p:nvPr>
        </p:nvSpPr>
        <p:spPr>
          <a:xfrm>
            <a:off x="6608181" y="3766300"/>
            <a:ext cx="1407000" cy="466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atin typeface="Raleway"/>
                <a:ea typeface="Raleway"/>
                <a:cs typeface="Raleway"/>
                <a:sym typeface="Raleway"/>
              </a:defRPr>
            </a:lvl2pPr>
            <a:lvl3pPr lvl="2" rtl="0">
              <a:spcBef>
                <a:spcPts val="0"/>
              </a:spcBef>
              <a:spcAft>
                <a:spcPts val="0"/>
              </a:spcAft>
              <a:buSzPts val="2800"/>
              <a:buNone/>
              <a:defRPr>
                <a:latin typeface="Raleway"/>
                <a:ea typeface="Raleway"/>
                <a:cs typeface="Raleway"/>
                <a:sym typeface="Raleway"/>
              </a:defRPr>
            </a:lvl3pPr>
            <a:lvl4pPr lvl="3" rtl="0">
              <a:spcBef>
                <a:spcPts val="0"/>
              </a:spcBef>
              <a:spcAft>
                <a:spcPts val="0"/>
              </a:spcAft>
              <a:buSzPts val="2800"/>
              <a:buNone/>
              <a:defRPr>
                <a:latin typeface="Raleway"/>
                <a:ea typeface="Raleway"/>
                <a:cs typeface="Raleway"/>
                <a:sym typeface="Raleway"/>
              </a:defRPr>
            </a:lvl4pPr>
            <a:lvl5pPr lvl="4" rtl="0">
              <a:spcBef>
                <a:spcPts val="0"/>
              </a:spcBef>
              <a:spcAft>
                <a:spcPts val="0"/>
              </a:spcAft>
              <a:buSzPts val="2800"/>
              <a:buNone/>
              <a:defRPr>
                <a:latin typeface="Raleway"/>
                <a:ea typeface="Raleway"/>
                <a:cs typeface="Raleway"/>
                <a:sym typeface="Raleway"/>
              </a:defRPr>
            </a:lvl5pPr>
            <a:lvl6pPr lvl="5" rtl="0">
              <a:spcBef>
                <a:spcPts val="0"/>
              </a:spcBef>
              <a:spcAft>
                <a:spcPts val="0"/>
              </a:spcAft>
              <a:buSzPts val="2800"/>
              <a:buNone/>
              <a:defRPr>
                <a:latin typeface="Raleway"/>
                <a:ea typeface="Raleway"/>
                <a:cs typeface="Raleway"/>
                <a:sym typeface="Raleway"/>
              </a:defRPr>
            </a:lvl6pPr>
            <a:lvl7pPr lvl="6" rtl="0">
              <a:spcBef>
                <a:spcPts val="0"/>
              </a:spcBef>
              <a:spcAft>
                <a:spcPts val="0"/>
              </a:spcAft>
              <a:buSzPts val="2800"/>
              <a:buNone/>
              <a:defRPr>
                <a:latin typeface="Raleway"/>
                <a:ea typeface="Raleway"/>
                <a:cs typeface="Raleway"/>
                <a:sym typeface="Raleway"/>
              </a:defRPr>
            </a:lvl7pPr>
            <a:lvl8pPr lvl="7" rtl="0">
              <a:spcBef>
                <a:spcPts val="0"/>
              </a:spcBef>
              <a:spcAft>
                <a:spcPts val="0"/>
              </a:spcAft>
              <a:buSzPts val="2800"/>
              <a:buNone/>
              <a:defRPr>
                <a:latin typeface="Raleway"/>
                <a:ea typeface="Raleway"/>
                <a:cs typeface="Raleway"/>
                <a:sym typeface="Raleway"/>
              </a:defRPr>
            </a:lvl8pPr>
            <a:lvl9pPr lvl="8" rtl="0">
              <a:spcBef>
                <a:spcPts val="0"/>
              </a:spcBef>
              <a:spcAft>
                <a:spcPts val="0"/>
              </a:spcAft>
              <a:buSzPts val="2800"/>
              <a:buNone/>
              <a:defRPr>
                <a:latin typeface="Raleway"/>
                <a:ea typeface="Raleway"/>
                <a:cs typeface="Raleway"/>
                <a:sym typeface="Raleway"/>
              </a:defRPr>
            </a:lvl9pPr>
          </a:lstStyle>
          <a:p/>
        </p:txBody>
      </p:sp>
      <p:sp>
        <p:nvSpPr>
          <p:cNvPr id="2208" name="Google Shape;2208;p18"/>
          <p:cNvSpPr txBox="1"/>
          <p:nvPr>
            <p:ph idx="8" type="subTitle"/>
          </p:nvPr>
        </p:nvSpPr>
        <p:spPr>
          <a:xfrm>
            <a:off x="6354831" y="4167206"/>
            <a:ext cx="1913700" cy="46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400"/>
              <a:buNone/>
              <a:defRPr sz="1400">
                <a:solidFill>
                  <a:schemeClr val="accent2"/>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2209" name="Google Shape;2209;p18"/>
          <p:cNvSpPr txBox="1"/>
          <p:nvPr>
            <p:ph idx="9" type="title"/>
          </p:nvPr>
        </p:nvSpPr>
        <p:spPr>
          <a:xfrm>
            <a:off x="1022500" y="2040125"/>
            <a:ext cx="1554600" cy="4665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b="1" sz="2000"/>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p:txBody>
      </p:sp>
      <p:sp>
        <p:nvSpPr>
          <p:cNvPr id="2210" name="Google Shape;2210;p18"/>
          <p:cNvSpPr txBox="1"/>
          <p:nvPr>
            <p:ph idx="13" type="title"/>
          </p:nvPr>
        </p:nvSpPr>
        <p:spPr>
          <a:xfrm>
            <a:off x="1022500" y="3766300"/>
            <a:ext cx="1554600" cy="4665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b="1" sz="2000"/>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p:txBody>
      </p:sp>
      <p:sp>
        <p:nvSpPr>
          <p:cNvPr id="2211" name="Google Shape;2211;p18"/>
          <p:cNvSpPr txBox="1"/>
          <p:nvPr>
            <p:ph idx="14" type="subTitle"/>
          </p:nvPr>
        </p:nvSpPr>
        <p:spPr>
          <a:xfrm>
            <a:off x="842950" y="2440345"/>
            <a:ext cx="1913700" cy="46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400"/>
              <a:buNone/>
              <a:defRPr sz="1400">
                <a:solidFill>
                  <a:schemeClr val="accent2"/>
                </a:solidFill>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2212" name="Google Shape;2212;p18"/>
          <p:cNvSpPr txBox="1"/>
          <p:nvPr>
            <p:ph idx="15" type="subTitle"/>
          </p:nvPr>
        </p:nvSpPr>
        <p:spPr>
          <a:xfrm>
            <a:off x="842956" y="4167206"/>
            <a:ext cx="1913700" cy="46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400"/>
              <a:buNone/>
              <a:defRPr sz="1400">
                <a:solidFill>
                  <a:schemeClr val="accent2"/>
                </a:solidFill>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grpSp>
        <p:nvGrpSpPr>
          <p:cNvPr id="2213" name="Google Shape;2213;p18"/>
          <p:cNvGrpSpPr/>
          <p:nvPr/>
        </p:nvGrpSpPr>
        <p:grpSpPr>
          <a:xfrm rot="-5400000">
            <a:off x="8577807" y="4155605"/>
            <a:ext cx="2036958" cy="2263167"/>
            <a:chOff x="3273438" y="3268525"/>
            <a:chExt cx="1140450" cy="1267100"/>
          </a:xfrm>
        </p:grpSpPr>
        <p:sp>
          <p:nvSpPr>
            <p:cNvPr id="2214" name="Google Shape;2214;p18"/>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18"/>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18"/>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18"/>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18"/>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18"/>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8"/>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18"/>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18"/>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18"/>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18"/>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8"/>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8"/>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8"/>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8"/>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8"/>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8"/>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8"/>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18"/>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18"/>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18"/>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18"/>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18"/>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18"/>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18"/>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18"/>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18"/>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18"/>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18"/>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8"/>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18"/>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18"/>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18"/>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18"/>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8"/>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8"/>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8"/>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8"/>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18"/>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18"/>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18"/>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18"/>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18"/>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18"/>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18"/>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18"/>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18"/>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18"/>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18"/>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8"/>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18"/>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18"/>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18"/>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18"/>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8"/>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8"/>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8"/>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8"/>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18"/>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18"/>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18"/>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18"/>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18"/>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18"/>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18"/>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18"/>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18"/>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18"/>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18"/>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18"/>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18"/>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18"/>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18"/>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18"/>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18"/>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18"/>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18"/>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18"/>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18"/>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18"/>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18"/>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18"/>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18"/>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18"/>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18"/>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18"/>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18"/>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18"/>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18"/>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18"/>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4" name="Google Shape;2304;p18"/>
          <p:cNvSpPr/>
          <p:nvPr/>
        </p:nvSpPr>
        <p:spPr>
          <a:xfrm>
            <a:off x="8925588" y="539975"/>
            <a:ext cx="218400" cy="1382800"/>
          </a:xfrm>
          <a:custGeom>
            <a:rect b="b" l="l" r="r" t="t"/>
            <a:pathLst>
              <a:path extrusionOk="0" h="55312" w="8736">
                <a:moveTo>
                  <a:pt x="1" y="1"/>
                </a:moveTo>
                <a:lnTo>
                  <a:pt x="1" y="55311"/>
                </a:lnTo>
                <a:lnTo>
                  <a:pt x="8735" y="55311"/>
                </a:lnTo>
                <a:lnTo>
                  <a:pt x="8735"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5" name="Google Shape;2305;p18"/>
          <p:cNvGrpSpPr/>
          <p:nvPr/>
        </p:nvGrpSpPr>
        <p:grpSpPr>
          <a:xfrm rot="-5400000">
            <a:off x="-1470743" y="-1462870"/>
            <a:ext cx="2036958" cy="2263167"/>
            <a:chOff x="3273438" y="3268525"/>
            <a:chExt cx="1140450" cy="1267100"/>
          </a:xfrm>
        </p:grpSpPr>
        <p:sp>
          <p:nvSpPr>
            <p:cNvPr id="2306" name="Google Shape;2306;p18"/>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18"/>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18"/>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18"/>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18"/>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18"/>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18"/>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18"/>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18"/>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18"/>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18"/>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18"/>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18"/>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18"/>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18"/>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18"/>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18"/>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18"/>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18"/>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18"/>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18"/>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18"/>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18"/>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18"/>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18"/>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18"/>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18"/>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18"/>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18"/>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18"/>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18"/>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18"/>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18"/>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18"/>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18"/>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18"/>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18"/>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18"/>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18"/>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18"/>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18"/>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18"/>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18"/>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18"/>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18"/>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18"/>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18"/>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18"/>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18"/>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18"/>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18"/>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18"/>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18"/>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18"/>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18"/>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18"/>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18"/>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18"/>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18"/>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18"/>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18"/>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18"/>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18"/>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18"/>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18"/>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18"/>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18"/>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18"/>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18"/>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18"/>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18"/>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18"/>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18"/>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18"/>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18"/>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18"/>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18"/>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18"/>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18"/>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18"/>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18"/>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18"/>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18"/>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18"/>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18"/>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18"/>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18"/>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18"/>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18"/>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18"/>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5">
    <p:spTree>
      <p:nvGrpSpPr>
        <p:cNvPr id="2396" name="Shape 2396"/>
        <p:cNvGrpSpPr/>
        <p:nvPr/>
      </p:nvGrpSpPr>
      <p:grpSpPr>
        <a:xfrm>
          <a:off x="0" y="0"/>
          <a:ext cx="0" cy="0"/>
          <a:chOff x="0" y="0"/>
          <a:chExt cx="0" cy="0"/>
        </a:xfrm>
      </p:grpSpPr>
      <p:sp>
        <p:nvSpPr>
          <p:cNvPr id="2397" name="Google Shape;2397;p19"/>
          <p:cNvSpPr txBox="1"/>
          <p:nvPr>
            <p:ph type="title"/>
          </p:nvPr>
        </p:nvSpPr>
        <p:spPr>
          <a:xfrm>
            <a:off x="715200" y="539975"/>
            <a:ext cx="7713600" cy="700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398" name="Google Shape;2398;p19"/>
          <p:cNvGrpSpPr/>
          <p:nvPr/>
        </p:nvGrpSpPr>
        <p:grpSpPr>
          <a:xfrm rot="-5400000">
            <a:off x="-1714180" y="-1247157"/>
            <a:ext cx="2036958" cy="2263167"/>
            <a:chOff x="3273438" y="3268525"/>
            <a:chExt cx="1140450" cy="1267100"/>
          </a:xfrm>
        </p:grpSpPr>
        <p:sp>
          <p:nvSpPr>
            <p:cNvPr id="2399" name="Google Shape;2399;p19"/>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19"/>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19"/>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19"/>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19"/>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19"/>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19"/>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19"/>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19"/>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19"/>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19"/>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19"/>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9"/>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9"/>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9"/>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19"/>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19"/>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19"/>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19"/>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19"/>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19"/>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19"/>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19"/>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19"/>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19"/>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19"/>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19"/>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19"/>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19"/>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19"/>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19"/>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19"/>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19"/>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19"/>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19"/>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19"/>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19"/>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19"/>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19"/>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19"/>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19"/>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19"/>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19"/>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19"/>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19"/>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19"/>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19"/>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19"/>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19"/>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19"/>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19"/>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19"/>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19"/>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19"/>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19"/>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19"/>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19"/>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19"/>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19"/>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19"/>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19"/>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19"/>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19"/>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19"/>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19"/>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19"/>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19"/>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9"/>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19"/>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19"/>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19"/>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19"/>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19"/>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19"/>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19"/>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19"/>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19"/>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19"/>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19"/>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19"/>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19"/>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19"/>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19"/>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19"/>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19"/>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9"/>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19"/>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19"/>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19"/>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19"/>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9" name="Google Shape;2489;p19"/>
          <p:cNvSpPr/>
          <p:nvPr/>
        </p:nvSpPr>
        <p:spPr>
          <a:xfrm rot="-5400000">
            <a:off x="8094913" y="-582200"/>
            <a:ext cx="218400" cy="1382800"/>
          </a:xfrm>
          <a:custGeom>
            <a:rect b="b" l="l" r="r" t="t"/>
            <a:pathLst>
              <a:path extrusionOk="0" h="55312" w="8736">
                <a:moveTo>
                  <a:pt x="1" y="1"/>
                </a:moveTo>
                <a:lnTo>
                  <a:pt x="1" y="55311"/>
                </a:lnTo>
                <a:lnTo>
                  <a:pt x="8735" y="55311"/>
                </a:lnTo>
                <a:lnTo>
                  <a:pt x="8735"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19"/>
          <p:cNvSpPr/>
          <p:nvPr/>
        </p:nvSpPr>
        <p:spPr>
          <a:xfrm rot="-5400000">
            <a:off x="1297388" y="4342900"/>
            <a:ext cx="218400" cy="1382800"/>
          </a:xfrm>
          <a:custGeom>
            <a:rect b="b" l="l" r="r" t="t"/>
            <a:pathLst>
              <a:path extrusionOk="0" h="55312" w="8736">
                <a:moveTo>
                  <a:pt x="1" y="1"/>
                </a:moveTo>
                <a:lnTo>
                  <a:pt x="1" y="55311"/>
                </a:lnTo>
                <a:lnTo>
                  <a:pt x="8735" y="55311"/>
                </a:lnTo>
                <a:lnTo>
                  <a:pt x="8735"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1" name="Google Shape;2491;p19"/>
          <p:cNvGrpSpPr/>
          <p:nvPr/>
        </p:nvGrpSpPr>
        <p:grpSpPr>
          <a:xfrm rot="-5400000">
            <a:off x="8830604" y="2187905"/>
            <a:ext cx="2036958" cy="2263167"/>
            <a:chOff x="3273438" y="3268525"/>
            <a:chExt cx="1140450" cy="1267100"/>
          </a:xfrm>
        </p:grpSpPr>
        <p:sp>
          <p:nvSpPr>
            <p:cNvPr id="2492" name="Google Shape;2492;p19"/>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19"/>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19"/>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19"/>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19"/>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19"/>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19"/>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19"/>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19"/>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19"/>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19"/>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19"/>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19"/>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19"/>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19"/>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19"/>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19"/>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19"/>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19"/>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19"/>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19"/>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19"/>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19"/>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19"/>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19"/>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19"/>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19"/>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19"/>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19"/>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19"/>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19"/>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19"/>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19"/>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19"/>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19"/>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19"/>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19"/>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19"/>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19"/>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19"/>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19"/>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19"/>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19"/>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19"/>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19"/>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19"/>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19"/>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19"/>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19"/>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19"/>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19"/>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19"/>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19"/>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19"/>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19"/>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19"/>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19"/>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19"/>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19"/>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19"/>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19"/>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19"/>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19"/>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19"/>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19"/>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19"/>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19"/>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19"/>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19"/>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19"/>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19"/>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19"/>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19"/>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19"/>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19"/>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19"/>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19"/>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19"/>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19"/>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19"/>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19"/>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19"/>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19"/>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19"/>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19"/>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19"/>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19"/>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19"/>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19"/>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19"/>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6">
    <p:spTree>
      <p:nvGrpSpPr>
        <p:cNvPr id="2582" name="Shape 2582"/>
        <p:cNvGrpSpPr/>
        <p:nvPr/>
      </p:nvGrpSpPr>
      <p:grpSpPr>
        <a:xfrm>
          <a:off x="0" y="0"/>
          <a:ext cx="0" cy="0"/>
          <a:chOff x="0" y="0"/>
          <a:chExt cx="0" cy="0"/>
        </a:xfrm>
      </p:grpSpPr>
      <p:sp>
        <p:nvSpPr>
          <p:cNvPr id="2583" name="Google Shape;2583;p20"/>
          <p:cNvSpPr txBox="1"/>
          <p:nvPr>
            <p:ph type="title"/>
          </p:nvPr>
        </p:nvSpPr>
        <p:spPr>
          <a:xfrm>
            <a:off x="715200" y="539975"/>
            <a:ext cx="7713600" cy="700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584" name="Google Shape;2584;p20"/>
          <p:cNvGrpSpPr/>
          <p:nvPr/>
        </p:nvGrpSpPr>
        <p:grpSpPr>
          <a:xfrm rot="-5400000">
            <a:off x="6278745" y="4588068"/>
            <a:ext cx="2036958" cy="2263167"/>
            <a:chOff x="3273438" y="3268525"/>
            <a:chExt cx="1140450" cy="1267100"/>
          </a:xfrm>
        </p:grpSpPr>
        <p:sp>
          <p:nvSpPr>
            <p:cNvPr id="2585" name="Google Shape;2585;p20"/>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20"/>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20"/>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20"/>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20"/>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20"/>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20"/>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20"/>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20"/>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20"/>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20"/>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20"/>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20"/>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20"/>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20"/>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20"/>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20"/>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20"/>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20"/>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20"/>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20"/>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20"/>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20"/>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20"/>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20"/>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20"/>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20"/>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20"/>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20"/>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20"/>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20"/>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20"/>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20"/>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20"/>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20"/>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20"/>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20"/>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20"/>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20"/>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20"/>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20"/>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20"/>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20"/>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20"/>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20"/>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20"/>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20"/>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20"/>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20"/>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20"/>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20"/>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20"/>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20"/>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20"/>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20"/>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20"/>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20"/>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20"/>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20"/>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20"/>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20"/>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20"/>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20"/>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20"/>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20"/>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20"/>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20"/>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20"/>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20"/>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20"/>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20"/>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20"/>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20"/>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20"/>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20"/>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20"/>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20"/>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20"/>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20"/>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20"/>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20"/>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20"/>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20"/>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20"/>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20"/>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20"/>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20"/>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20"/>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20"/>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20"/>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5" name="Google Shape;2675;p20"/>
          <p:cNvSpPr/>
          <p:nvPr/>
        </p:nvSpPr>
        <p:spPr>
          <a:xfrm rot="-5400000">
            <a:off x="1297388" y="4342900"/>
            <a:ext cx="218400" cy="1382800"/>
          </a:xfrm>
          <a:custGeom>
            <a:rect b="b" l="l" r="r" t="t"/>
            <a:pathLst>
              <a:path extrusionOk="0" h="55312" w="8736">
                <a:moveTo>
                  <a:pt x="1" y="1"/>
                </a:moveTo>
                <a:lnTo>
                  <a:pt x="1" y="55311"/>
                </a:lnTo>
                <a:lnTo>
                  <a:pt x="8735" y="55311"/>
                </a:lnTo>
                <a:lnTo>
                  <a:pt x="8735"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4" name="Shape 194"/>
        <p:cNvGrpSpPr/>
        <p:nvPr/>
      </p:nvGrpSpPr>
      <p:grpSpPr>
        <a:xfrm>
          <a:off x="0" y="0"/>
          <a:ext cx="0" cy="0"/>
          <a:chOff x="0" y="0"/>
          <a:chExt cx="0" cy="0"/>
        </a:xfrm>
      </p:grpSpPr>
      <p:sp>
        <p:nvSpPr>
          <p:cNvPr id="195" name="Google Shape;195;p3"/>
          <p:cNvSpPr txBox="1"/>
          <p:nvPr>
            <p:ph type="title"/>
          </p:nvPr>
        </p:nvSpPr>
        <p:spPr>
          <a:xfrm>
            <a:off x="715200" y="2138000"/>
            <a:ext cx="7713600" cy="10995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b="1"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6" name="Google Shape;196;p3"/>
          <p:cNvSpPr txBox="1"/>
          <p:nvPr>
            <p:ph hasCustomPrompt="1" idx="2" type="title"/>
          </p:nvPr>
        </p:nvSpPr>
        <p:spPr>
          <a:xfrm>
            <a:off x="2554650" y="1031850"/>
            <a:ext cx="4034700" cy="1287300"/>
          </a:xfrm>
          <a:prstGeom prst="rect">
            <a:avLst/>
          </a:prstGeom>
        </p:spPr>
        <p:txBody>
          <a:bodyPr anchorCtr="0" anchor="ctr" bIns="91425" lIns="91425" spcFirstLastPara="1" rIns="91425" wrap="square" tIns="91425">
            <a:noAutofit/>
          </a:bodyPr>
          <a:lstStyle>
            <a:lvl1pPr lvl="0" rtl="0">
              <a:spcBef>
                <a:spcPts val="0"/>
              </a:spcBef>
              <a:spcAft>
                <a:spcPts val="0"/>
              </a:spcAft>
              <a:buSzPts val="10000"/>
              <a:buNone/>
              <a:defRPr b="1" sz="10000"/>
            </a:lvl1pPr>
            <a:lvl2pPr lvl="1" rtl="0">
              <a:spcBef>
                <a:spcPts val="0"/>
              </a:spcBef>
              <a:spcAft>
                <a:spcPts val="0"/>
              </a:spcAft>
              <a:buSzPts val="10000"/>
              <a:buNone/>
              <a:defRPr sz="10000"/>
            </a:lvl2pPr>
            <a:lvl3pPr lvl="2" rtl="0">
              <a:spcBef>
                <a:spcPts val="0"/>
              </a:spcBef>
              <a:spcAft>
                <a:spcPts val="0"/>
              </a:spcAft>
              <a:buSzPts val="10000"/>
              <a:buNone/>
              <a:defRPr sz="10000"/>
            </a:lvl3pPr>
            <a:lvl4pPr lvl="3" rtl="0">
              <a:spcBef>
                <a:spcPts val="0"/>
              </a:spcBef>
              <a:spcAft>
                <a:spcPts val="0"/>
              </a:spcAft>
              <a:buSzPts val="10000"/>
              <a:buNone/>
              <a:defRPr sz="10000"/>
            </a:lvl4pPr>
            <a:lvl5pPr lvl="4" rtl="0">
              <a:spcBef>
                <a:spcPts val="0"/>
              </a:spcBef>
              <a:spcAft>
                <a:spcPts val="0"/>
              </a:spcAft>
              <a:buSzPts val="10000"/>
              <a:buNone/>
              <a:defRPr sz="10000"/>
            </a:lvl5pPr>
            <a:lvl6pPr lvl="5" rtl="0">
              <a:spcBef>
                <a:spcPts val="0"/>
              </a:spcBef>
              <a:spcAft>
                <a:spcPts val="0"/>
              </a:spcAft>
              <a:buSzPts val="10000"/>
              <a:buNone/>
              <a:defRPr sz="10000"/>
            </a:lvl6pPr>
            <a:lvl7pPr lvl="6" rtl="0">
              <a:spcBef>
                <a:spcPts val="0"/>
              </a:spcBef>
              <a:spcAft>
                <a:spcPts val="0"/>
              </a:spcAft>
              <a:buSzPts val="10000"/>
              <a:buNone/>
              <a:defRPr sz="10000"/>
            </a:lvl7pPr>
            <a:lvl8pPr lvl="7" rtl="0">
              <a:spcBef>
                <a:spcPts val="0"/>
              </a:spcBef>
              <a:spcAft>
                <a:spcPts val="0"/>
              </a:spcAft>
              <a:buSzPts val="10000"/>
              <a:buNone/>
              <a:defRPr sz="10000"/>
            </a:lvl8pPr>
            <a:lvl9pPr lvl="8" rtl="0">
              <a:spcBef>
                <a:spcPts val="0"/>
              </a:spcBef>
              <a:spcAft>
                <a:spcPts val="0"/>
              </a:spcAft>
              <a:buSzPts val="10000"/>
              <a:buNone/>
              <a:defRPr sz="10000"/>
            </a:lvl9pPr>
          </a:lstStyle>
          <a:p>
            <a:r>
              <a:t>xx%</a:t>
            </a:r>
          </a:p>
        </p:txBody>
      </p:sp>
      <p:sp>
        <p:nvSpPr>
          <p:cNvPr id="197" name="Google Shape;197;p3"/>
          <p:cNvSpPr txBox="1"/>
          <p:nvPr>
            <p:ph idx="1" type="subTitle"/>
          </p:nvPr>
        </p:nvSpPr>
        <p:spPr>
          <a:xfrm>
            <a:off x="1905300" y="3078950"/>
            <a:ext cx="5333400" cy="551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None/>
              <a:defRPr sz="2000">
                <a:solidFill>
                  <a:schemeClr val="accent2"/>
                </a:solidFill>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grpSp>
        <p:nvGrpSpPr>
          <p:cNvPr id="198" name="Google Shape;198;p3"/>
          <p:cNvGrpSpPr/>
          <p:nvPr/>
        </p:nvGrpSpPr>
        <p:grpSpPr>
          <a:xfrm>
            <a:off x="-265180" y="-264807"/>
            <a:ext cx="2036958" cy="2263167"/>
            <a:chOff x="3273438" y="3268525"/>
            <a:chExt cx="1140450" cy="1267100"/>
          </a:xfrm>
        </p:grpSpPr>
        <p:sp>
          <p:nvSpPr>
            <p:cNvPr id="199" name="Google Shape;199;p3"/>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3"/>
          <p:cNvSpPr/>
          <p:nvPr/>
        </p:nvSpPr>
        <p:spPr>
          <a:xfrm rot="-5400000">
            <a:off x="1682200" y="4444900"/>
            <a:ext cx="178901" cy="1218292"/>
          </a:xfrm>
          <a:custGeom>
            <a:rect b="b" l="l" r="r" t="t"/>
            <a:pathLst>
              <a:path extrusionOk="0" h="55421" w="12679">
                <a:moveTo>
                  <a:pt x="1" y="0"/>
                </a:moveTo>
                <a:lnTo>
                  <a:pt x="1" y="55420"/>
                </a:lnTo>
                <a:lnTo>
                  <a:pt x="12678" y="55420"/>
                </a:lnTo>
                <a:lnTo>
                  <a:pt x="126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 name="Google Shape;290;p3"/>
          <p:cNvGrpSpPr/>
          <p:nvPr/>
        </p:nvGrpSpPr>
        <p:grpSpPr>
          <a:xfrm>
            <a:off x="7378857" y="3373743"/>
            <a:ext cx="2036958" cy="2263167"/>
            <a:chOff x="3273438" y="3268525"/>
            <a:chExt cx="1140450" cy="1267100"/>
          </a:xfrm>
        </p:grpSpPr>
        <p:sp>
          <p:nvSpPr>
            <p:cNvPr id="291" name="Google Shape;291;p3"/>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chemeClr val="accent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1" name="Google Shape;381;p3"/>
          <p:cNvSpPr/>
          <p:nvPr/>
        </p:nvSpPr>
        <p:spPr>
          <a:xfrm rot="-5400000">
            <a:off x="7109050" y="-519700"/>
            <a:ext cx="178901" cy="1218292"/>
          </a:xfrm>
          <a:custGeom>
            <a:rect b="b" l="l" r="r" t="t"/>
            <a:pathLst>
              <a:path extrusionOk="0" h="55421" w="12679">
                <a:moveTo>
                  <a:pt x="1" y="0"/>
                </a:moveTo>
                <a:lnTo>
                  <a:pt x="1" y="55420"/>
                </a:lnTo>
                <a:lnTo>
                  <a:pt x="12678" y="55420"/>
                </a:lnTo>
                <a:lnTo>
                  <a:pt x="126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7">
    <p:spTree>
      <p:nvGrpSpPr>
        <p:cNvPr id="2676" name="Shape 2676"/>
        <p:cNvGrpSpPr/>
        <p:nvPr/>
      </p:nvGrpSpPr>
      <p:grpSpPr>
        <a:xfrm>
          <a:off x="0" y="0"/>
          <a:ext cx="0" cy="0"/>
          <a:chOff x="0" y="0"/>
          <a:chExt cx="0" cy="0"/>
        </a:xfrm>
      </p:grpSpPr>
      <p:sp>
        <p:nvSpPr>
          <p:cNvPr id="2677" name="Google Shape;2677;p21"/>
          <p:cNvSpPr txBox="1"/>
          <p:nvPr>
            <p:ph type="title"/>
          </p:nvPr>
        </p:nvSpPr>
        <p:spPr>
          <a:xfrm>
            <a:off x="715200" y="539975"/>
            <a:ext cx="7713600" cy="700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678" name="Google Shape;2678;p21"/>
          <p:cNvGrpSpPr/>
          <p:nvPr/>
        </p:nvGrpSpPr>
        <p:grpSpPr>
          <a:xfrm rot="-5400000">
            <a:off x="8145520" y="4581593"/>
            <a:ext cx="2036958" cy="2263167"/>
            <a:chOff x="3273438" y="3268525"/>
            <a:chExt cx="1140450" cy="1267100"/>
          </a:xfrm>
        </p:grpSpPr>
        <p:sp>
          <p:nvSpPr>
            <p:cNvPr id="2679" name="Google Shape;2679;p21"/>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21"/>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21"/>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21"/>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21"/>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21"/>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21"/>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21"/>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21"/>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21"/>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21"/>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21"/>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21"/>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21"/>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21"/>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21"/>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21"/>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21"/>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21"/>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21"/>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21"/>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21"/>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21"/>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21"/>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21"/>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21"/>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21"/>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21"/>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21"/>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21"/>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21"/>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21"/>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21"/>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21"/>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21"/>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21"/>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21"/>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21"/>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21"/>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21"/>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21"/>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21"/>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21"/>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21"/>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21"/>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21"/>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21"/>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21"/>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21"/>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21"/>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21"/>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21"/>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21"/>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21"/>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21"/>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21"/>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21"/>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21"/>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21"/>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21"/>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21"/>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21"/>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21"/>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21"/>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21"/>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21"/>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21"/>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21"/>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21"/>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21"/>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21"/>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21"/>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21"/>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21"/>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21"/>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21"/>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21"/>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21"/>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21"/>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21"/>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21"/>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21"/>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21"/>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21"/>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21"/>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21"/>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21"/>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21"/>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21"/>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21"/>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69" name="Google Shape;2769;p21"/>
          <p:cNvSpPr/>
          <p:nvPr/>
        </p:nvSpPr>
        <p:spPr>
          <a:xfrm>
            <a:off x="8925588" y="2343150"/>
            <a:ext cx="218400" cy="1382800"/>
          </a:xfrm>
          <a:custGeom>
            <a:rect b="b" l="l" r="r" t="t"/>
            <a:pathLst>
              <a:path extrusionOk="0" h="55312" w="8736">
                <a:moveTo>
                  <a:pt x="1" y="1"/>
                </a:moveTo>
                <a:lnTo>
                  <a:pt x="1" y="55311"/>
                </a:lnTo>
                <a:lnTo>
                  <a:pt x="8735" y="55311"/>
                </a:lnTo>
                <a:lnTo>
                  <a:pt x="8735"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21"/>
          <p:cNvSpPr/>
          <p:nvPr/>
        </p:nvSpPr>
        <p:spPr>
          <a:xfrm>
            <a:off x="-12" y="2343150"/>
            <a:ext cx="218400" cy="1382800"/>
          </a:xfrm>
          <a:custGeom>
            <a:rect b="b" l="l" r="r" t="t"/>
            <a:pathLst>
              <a:path extrusionOk="0" h="55312" w="8736">
                <a:moveTo>
                  <a:pt x="1" y="1"/>
                </a:moveTo>
                <a:lnTo>
                  <a:pt x="1" y="55311"/>
                </a:lnTo>
                <a:lnTo>
                  <a:pt x="8735" y="55311"/>
                </a:lnTo>
                <a:lnTo>
                  <a:pt x="8735"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9">
    <p:spTree>
      <p:nvGrpSpPr>
        <p:cNvPr id="2771" name="Shape 2771"/>
        <p:cNvGrpSpPr/>
        <p:nvPr/>
      </p:nvGrpSpPr>
      <p:grpSpPr>
        <a:xfrm>
          <a:off x="0" y="0"/>
          <a:ext cx="0" cy="0"/>
          <a:chOff x="0" y="0"/>
          <a:chExt cx="0" cy="0"/>
        </a:xfrm>
      </p:grpSpPr>
      <p:sp>
        <p:nvSpPr>
          <p:cNvPr id="2772" name="Google Shape;2772;p22"/>
          <p:cNvSpPr txBox="1"/>
          <p:nvPr>
            <p:ph type="title"/>
          </p:nvPr>
        </p:nvSpPr>
        <p:spPr>
          <a:xfrm>
            <a:off x="715200" y="539975"/>
            <a:ext cx="7713600" cy="700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73" name="Google Shape;2773;p22"/>
          <p:cNvSpPr/>
          <p:nvPr/>
        </p:nvSpPr>
        <p:spPr>
          <a:xfrm rot="5400000">
            <a:off x="8343388" y="4342900"/>
            <a:ext cx="218400" cy="1382800"/>
          </a:xfrm>
          <a:custGeom>
            <a:rect b="b" l="l" r="r" t="t"/>
            <a:pathLst>
              <a:path extrusionOk="0" h="55312" w="8736">
                <a:moveTo>
                  <a:pt x="1" y="1"/>
                </a:moveTo>
                <a:lnTo>
                  <a:pt x="1" y="55311"/>
                </a:lnTo>
                <a:lnTo>
                  <a:pt x="8735" y="55311"/>
                </a:lnTo>
                <a:lnTo>
                  <a:pt x="8735"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22"/>
          <p:cNvSpPr/>
          <p:nvPr/>
        </p:nvSpPr>
        <p:spPr>
          <a:xfrm>
            <a:off x="-12" y="2571750"/>
            <a:ext cx="218400" cy="1382800"/>
          </a:xfrm>
          <a:custGeom>
            <a:rect b="b" l="l" r="r" t="t"/>
            <a:pathLst>
              <a:path extrusionOk="0" h="55312" w="8736">
                <a:moveTo>
                  <a:pt x="1" y="1"/>
                </a:moveTo>
                <a:lnTo>
                  <a:pt x="1" y="55311"/>
                </a:lnTo>
                <a:lnTo>
                  <a:pt x="8735" y="55311"/>
                </a:lnTo>
                <a:lnTo>
                  <a:pt x="8735"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75" name="Google Shape;2775;p22"/>
          <p:cNvGrpSpPr/>
          <p:nvPr/>
        </p:nvGrpSpPr>
        <p:grpSpPr>
          <a:xfrm rot="-5400000">
            <a:off x="8837070" y="1301543"/>
            <a:ext cx="2036958" cy="2263167"/>
            <a:chOff x="3273438" y="3268525"/>
            <a:chExt cx="1140450" cy="1267100"/>
          </a:xfrm>
        </p:grpSpPr>
        <p:sp>
          <p:nvSpPr>
            <p:cNvPr id="2776" name="Google Shape;2776;p22"/>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22"/>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22"/>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22"/>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22"/>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22"/>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22"/>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22"/>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22"/>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22"/>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22"/>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22"/>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22"/>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22"/>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22"/>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22"/>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22"/>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22"/>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22"/>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22"/>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22"/>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22"/>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22"/>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22"/>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22"/>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22"/>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22"/>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22"/>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22"/>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22"/>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22"/>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22"/>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22"/>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22"/>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22"/>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22"/>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22"/>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22"/>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22"/>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22"/>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22"/>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22"/>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22"/>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22"/>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22"/>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22"/>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22"/>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22"/>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22"/>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22"/>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22"/>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22"/>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22"/>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22"/>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22"/>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22"/>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22"/>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22"/>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22"/>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22"/>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22"/>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22"/>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22"/>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22"/>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22"/>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22"/>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22"/>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22"/>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22"/>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22"/>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22"/>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22"/>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22"/>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22"/>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22"/>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22"/>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22"/>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22"/>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22"/>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22"/>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22"/>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22"/>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22"/>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22"/>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22"/>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22"/>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22"/>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22"/>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22"/>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22"/>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6" name="Google Shape;2866;p22"/>
          <p:cNvGrpSpPr/>
          <p:nvPr/>
        </p:nvGrpSpPr>
        <p:grpSpPr>
          <a:xfrm rot="-5400000">
            <a:off x="-1735680" y="-365332"/>
            <a:ext cx="2036958" cy="2263167"/>
            <a:chOff x="3273438" y="3268525"/>
            <a:chExt cx="1140450" cy="1267100"/>
          </a:xfrm>
        </p:grpSpPr>
        <p:sp>
          <p:nvSpPr>
            <p:cNvPr id="2867" name="Google Shape;2867;p22"/>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22"/>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22"/>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22"/>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22"/>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22"/>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22"/>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22"/>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22"/>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22"/>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22"/>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22"/>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22"/>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22"/>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22"/>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22"/>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22"/>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22"/>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22"/>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22"/>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22"/>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22"/>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22"/>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22"/>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22"/>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22"/>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22"/>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22"/>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22"/>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22"/>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22"/>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22"/>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22"/>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22"/>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22"/>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22"/>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22"/>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22"/>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22"/>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22"/>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22"/>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22"/>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22"/>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22"/>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22"/>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22"/>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22"/>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22"/>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22"/>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22"/>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22"/>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22"/>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22"/>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22"/>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22"/>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22"/>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22"/>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22"/>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22"/>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22"/>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22"/>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22"/>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22"/>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22"/>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22"/>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22"/>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22"/>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22"/>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22"/>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22"/>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22"/>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22"/>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22"/>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22"/>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22"/>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22"/>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22"/>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22"/>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22"/>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22"/>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22"/>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22"/>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22"/>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22"/>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22"/>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22"/>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22"/>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22"/>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22"/>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22"/>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2">
    <p:spTree>
      <p:nvGrpSpPr>
        <p:cNvPr id="2957" name="Shape 2957"/>
        <p:cNvGrpSpPr/>
        <p:nvPr/>
      </p:nvGrpSpPr>
      <p:grpSpPr>
        <a:xfrm>
          <a:off x="0" y="0"/>
          <a:ext cx="0" cy="0"/>
          <a:chOff x="0" y="0"/>
          <a:chExt cx="0" cy="0"/>
        </a:xfrm>
      </p:grpSpPr>
      <p:sp>
        <p:nvSpPr>
          <p:cNvPr id="2958" name="Google Shape;2958;p23"/>
          <p:cNvSpPr txBox="1"/>
          <p:nvPr>
            <p:ph hasCustomPrompt="1" type="title"/>
          </p:nvPr>
        </p:nvSpPr>
        <p:spPr>
          <a:xfrm>
            <a:off x="798125" y="1883072"/>
            <a:ext cx="2305500" cy="946800"/>
          </a:xfrm>
          <a:prstGeom prst="rect">
            <a:avLst/>
          </a:prstGeom>
        </p:spPr>
        <p:txBody>
          <a:bodyPr anchorCtr="0" anchor="ctr" bIns="91425" lIns="91425" spcFirstLastPara="1" rIns="91425" wrap="square" tIns="91425">
            <a:noAutofit/>
          </a:bodyPr>
          <a:lstStyle>
            <a:lvl1pPr lvl="0" rtl="0">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2959" name="Google Shape;2959;p23"/>
          <p:cNvSpPr txBox="1"/>
          <p:nvPr>
            <p:ph idx="1" type="subTitle"/>
          </p:nvPr>
        </p:nvSpPr>
        <p:spPr>
          <a:xfrm>
            <a:off x="798125" y="2786428"/>
            <a:ext cx="2305500" cy="4740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None/>
              <a:defRPr>
                <a:solidFill>
                  <a:schemeClr val="accent2"/>
                </a:solidFill>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2960" name="Google Shape;2960;p23"/>
          <p:cNvSpPr txBox="1"/>
          <p:nvPr>
            <p:ph hasCustomPrompt="1" idx="2" type="title"/>
          </p:nvPr>
        </p:nvSpPr>
        <p:spPr>
          <a:xfrm>
            <a:off x="3419250" y="1883072"/>
            <a:ext cx="2305500" cy="946800"/>
          </a:xfrm>
          <a:prstGeom prst="rect">
            <a:avLst/>
          </a:prstGeom>
        </p:spPr>
        <p:txBody>
          <a:bodyPr anchorCtr="0" anchor="ctr" bIns="91425" lIns="91425" spcFirstLastPara="1" rIns="91425" wrap="square" tIns="91425">
            <a:noAutofit/>
          </a:bodyPr>
          <a:lstStyle>
            <a:lvl1pPr lvl="0" rtl="0">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2961" name="Google Shape;2961;p23"/>
          <p:cNvSpPr txBox="1"/>
          <p:nvPr>
            <p:ph idx="3" type="subTitle"/>
          </p:nvPr>
        </p:nvSpPr>
        <p:spPr>
          <a:xfrm>
            <a:off x="3419250" y="2786428"/>
            <a:ext cx="2305500" cy="47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solidFill>
                  <a:schemeClr val="accen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962" name="Google Shape;2962;p23"/>
          <p:cNvSpPr txBox="1"/>
          <p:nvPr>
            <p:ph hasCustomPrompt="1" idx="4" type="title"/>
          </p:nvPr>
        </p:nvSpPr>
        <p:spPr>
          <a:xfrm>
            <a:off x="6040375" y="1883072"/>
            <a:ext cx="2305500" cy="946800"/>
          </a:xfrm>
          <a:prstGeom prst="rect">
            <a:avLst/>
          </a:prstGeom>
        </p:spPr>
        <p:txBody>
          <a:bodyPr anchorCtr="0" anchor="ctr" bIns="91425" lIns="91425" spcFirstLastPara="1" rIns="91425" wrap="square" tIns="91425">
            <a:noAutofit/>
          </a:bodyPr>
          <a:lstStyle>
            <a:lvl1pPr lvl="0" rtl="0">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2963" name="Google Shape;2963;p23"/>
          <p:cNvSpPr txBox="1"/>
          <p:nvPr>
            <p:ph idx="5" type="subTitle"/>
          </p:nvPr>
        </p:nvSpPr>
        <p:spPr>
          <a:xfrm>
            <a:off x="6040375" y="2786428"/>
            <a:ext cx="2305500" cy="47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solidFill>
                  <a:schemeClr val="accen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2964" name="Google Shape;2964;p23"/>
          <p:cNvGrpSpPr/>
          <p:nvPr/>
        </p:nvGrpSpPr>
        <p:grpSpPr>
          <a:xfrm rot="-5400000">
            <a:off x="6278745" y="4588068"/>
            <a:ext cx="2036958" cy="2263167"/>
            <a:chOff x="3273438" y="3268525"/>
            <a:chExt cx="1140450" cy="1267100"/>
          </a:xfrm>
        </p:grpSpPr>
        <p:sp>
          <p:nvSpPr>
            <p:cNvPr id="2965" name="Google Shape;2965;p23"/>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23"/>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23"/>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23"/>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23"/>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23"/>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23"/>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23"/>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23"/>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23"/>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23"/>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23"/>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23"/>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23"/>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23"/>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23"/>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23"/>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23"/>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23"/>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23"/>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23"/>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23"/>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23"/>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23"/>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23"/>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23"/>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23"/>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23"/>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23"/>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23"/>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23"/>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23"/>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23"/>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23"/>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23"/>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23"/>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23"/>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23"/>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23"/>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23"/>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23"/>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23"/>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23"/>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23"/>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23"/>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23"/>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23"/>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23"/>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23"/>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23"/>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23"/>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23"/>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23"/>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23"/>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23"/>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23"/>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23"/>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23"/>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23"/>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23"/>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23"/>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23"/>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23"/>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23"/>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23"/>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23"/>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23"/>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23"/>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23"/>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23"/>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23"/>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23"/>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23"/>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23"/>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23"/>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23"/>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23"/>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23"/>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23"/>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23"/>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23"/>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23"/>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23"/>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23"/>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23"/>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23"/>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23"/>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23"/>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23"/>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23"/>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5" name="Google Shape;3055;p23"/>
          <p:cNvSpPr/>
          <p:nvPr/>
        </p:nvSpPr>
        <p:spPr>
          <a:xfrm rot="-5400000">
            <a:off x="1297388" y="4342900"/>
            <a:ext cx="218400" cy="1382800"/>
          </a:xfrm>
          <a:custGeom>
            <a:rect b="b" l="l" r="r" t="t"/>
            <a:pathLst>
              <a:path extrusionOk="0" h="55312" w="8736">
                <a:moveTo>
                  <a:pt x="1" y="1"/>
                </a:moveTo>
                <a:lnTo>
                  <a:pt x="1" y="55311"/>
                </a:lnTo>
                <a:lnTo>
                  <a:pt x="8735" y="55311"/>
                </a:lnTo>
                <a:lnTo>
                  <a:pt x="8735"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6" name="Google Shape;3056;p23"/>
          <p:cNvGrpSpPr/>
          <p:nvPr/>
        </p:nvGrpSpPr>
        <p:grpSpPr>
          <a:xfrm rot="5400000">
            <a:off x="828292" y="-1705007"/>
            <a:ext cx="2036958" cy="2263167"/>
            <a:chOff x="3273438" y="3268525"/>
            <a:chExt cx="1140450" cy="1267100"/>
          </a:xfrm>
        </p:grpSpPr>
        <p:sp>
          <p:nvSpPr>
            <p:cNvPr id="3057" name="Google Shape;3057;p23"/>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23"/>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23"/>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23"/>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23"/>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23"/>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23"/>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23"/>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23"/>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23"/>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23"/>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23"/>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23"/>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23"/>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23"/>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23"/>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23"/>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23"/>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23"/>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23"/>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23"/>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23"/>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23"/>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23"/>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23"/>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23"/>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23"/>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23"/>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23"/>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23"/>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23"/>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23"/>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23"/>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23"/>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23"/>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23"/>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23"/>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23"/>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23"/>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23"/>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23"/>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23"/>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23"/>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23"/>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23"/>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23"/>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23"/>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23"/>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23"/>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23"/>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23"/>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23"/>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23"/>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23"/>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23"/>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23"/>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23"/>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23"/>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23"/>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23"/>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23"/>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23"/>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23"/>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23"/>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23"/>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23"/>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23"/>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23"/>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23"/>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23"/>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23"/>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23"/>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23"/>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23"/>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23"/>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23"/>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23"/>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23"/>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23"/>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23"/>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23"/>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23"/>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23"/>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23"/>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23"/>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23"/>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23"/>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23"/>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23"/>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23"/>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47" name="Google Shape;3147;p23"/>
          <p:cNvSpPr/>
          <p:nvPr/>
        </p:nvSpPr>
        <p:spPr>
          <a:xfrm rot="5400000">
            <a:off x="7628207" y="-579472"/>
            <a:ext cx="218400" cy="1382800"/>
          </a:xfrm>
          <a:custGeom>
            <a:rect b="b" l="l" r="r" t="t"/>
            <a:pathLst>
              <a:path extrusionOk="0" h="55312" w="8736">
                <a:moveTo>
                  <a:pt x="1" y="1"/>
                </a:moveTo>
                <a:lnTo>
                  <a:pt x="1" y="55311"/>
                </a:lnTo>
                <a:lnTo>
                  <a:pt x="8735" y="55311"/>
                </a:lnTo>
                <a:lnTo>
                  <a:pt x="8735"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3">
    <p:spTree>
      <p:nvGrpSpPr>
        <p:cNvPr id="3148" name="Shape 3148"/>
        <p:cNvGrpSpPr/>
        <p:nvPr/>
      </p:nvGrpSpPr>
      <p:grpSpPr>
        <a:xfrm>
          <a:off x="0" y="0"/>
          <a:ext cx="0" cy="0"/>
          <a:chOff x="0" y="0"/>
          <a:chExt cx="0" cy="0"/>
        </a:xfrm>
      </p:grpSpPr>
      <p:sp>
        <p:nvSpPr>
          <p:cNvPr id="3149" name="Google Shape;3149;p24"/>
          <p:cNvSpPr txBox="1"/>
          <p:nvPr>
            <p:ph idx="1" type="subTitle"/>
          </p:nvPr>
        </p:nvSpPr>
        <p:spPr>
          <a:xfrm>
            <a:off x="724925" y="1650625"/>
            <a:ext cx="4824000" cy="1879800"/>
          </a:xfrm>
          <a:prstGeom prst="rect">
            <a:avLst/>
          </a:prstGeom>
        </p:spPr>
        <p:txBody>
          <a:bodyPr anchorCtr="0" anchor="t" bIns="91425" lIns="91425" spcFirstLastPara="1" rIns="91425" wrap="square" tIns="91425">
            <a:noAutofit/>
          </a:bodyPr>
          <a:lstStyle>
            <a:lvl1pPr lvl="0">
              <a:spcBef>
                <a:spcPts val="0"/>
              </a:spcBef>
              <a:spcAft>
                <a:spcPts val="0"/>
              </a:spcAft>
              <a:buSzPts val="1600"/>
              <a:buChar char="●"/>
              <a:defRPr sz="1400"/>
            </a:lvl1pPr>
            <a:lvl2pPr lvl="1">
              <a:spcBef>
                <a:spcPts val="0"/>
              </a:spcBef>
              <a:spcAft>
                <a:spcPts val="0"/>
              </a:spcAft>
              <a:buSzPts val="1600"/>
              <a:buChar char="○"/>
              <a:defRPr/>
            </a:lvl2pPr>
            <a:lvl3pPr lvl="2">
              <a:spcBef>
                <a:spcPts val="0"/>
              </a:spcBef>
              <a:spcAft>
                <a:spcPts val="0"/>
              </a:spcAft>
              <a:buSzPts val="1600"/>
              <a:buChar char="■"/>
              <a:defRPr/>
            </a:lvl3pPr>
            <a:lvl4pPr lvl="3">
              <a:spcBef>
                <a:spcPts val="0"/>
              </a:spcBef>
              <a:spcAft>
                <a:spcPts val="0"/>
              </a:spcAft>
              <a:buSzPts val="1600"/>
              <a:buChar char="●"/>
              <a:defRPr/>
            </a:lvl4pPr>
            <a:lvl5pPr lvl="4">
              <a:spcBef>
                <a:spcPts val="0"/>
              </a:spcBef>
              <a:spcAft>
                <a:spcPts val="0"/>
              </a:spcAft>
              <a:buSzPts val="1600"/>
              <a:buChar char="○"/>
              <a:defRPr/>
            </a:lvl5pPr>
            <a:lvl6pPr lvl="5">
              <a:spcBef>
                <a:spcPts val="0"/>
              </a:spcBef>
              <a:spcAft>
                <a:spcPts val="0"/>
              </a:spcAft>
              <a:buSzPts val="1600"/>
              <a:buChar char="■"/>
              <a:defRPr/>
            </a:lvl6pPr>
            <a:lvl7pPr lvl="6">
              <a:spcBef>
                <a:spcPts val="0"/>
              </a:spcBef>
              <a:spcAft>
                <a:spcPts val="0"/>
              </a:spcAft>
              <a:buSzPts val="1600"/>
              <a:buChar char="●"/>
              <a:defRPr/>
            </a:lvl7pPr>
            <a:lvl8pPr lvl="7">
              <a:spcBef>
                <a:spcPts val="0"/>
              </a:spcBef>
              <a:spcAft>
                <a:spcPts val="0"/>
              </a:spcAft>
              <a:buSzPts val="1600"/>
              <a:buChar char="○"/>
              <a:defRPr/>
            </a:lvl8pPr>
            <a:lvl9pPr lvl="8">
              <a:spcBef>
                <a:spcPts val="0"/>
              </a:spcBef>
              <a:spcAft>
                <a:spcPts val="0"/>
              </a:spcAft>
              <a:buSzPts val="1600"/>
              <a:buChar char="■"/>
              <a:defRPr/>
            </a:lvl9pPr>
          </a:lstStyle>
          <a:p/>
        </p:txBody>
      </p:sp>
      <p:sp>
        <p:nvSpPr>
          <p:cNvPr id="3150" name="Google Shape;3150;p24"/>
          <p:cNvSpPr txBox="1"/>
          <p:nvPr>
            <p:ph idx="2" type="subTitle"/>
          </p:nvPr>
        </p:nvSpPr>
        <p:spPr>
          <a:xfrm>
            <a:off x="724925" y="4094275"/>
            <a:ext cx="3567300" cy="482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400">
                <a:solidFill>
                  <a:schemeClr val="accent2"/>
                </a:solidFill>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3151" name="Google Shape;3151;p24"/>
          <p:cNvSpPr txBox="1"/>
          <p:nvPr>
            <p:ph idx="3" type="subTitle"/>
          </p:nvPr>
        </p:nvSpPr>
        <p:spPr>
          <a:xfrm>
            <a:off x="724925" y="1279725"/>
            <a:ext cx="3567300" cy="423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2000"/>
              <a:buFont typeface="Ramabhadra"/>
              <a:buNone/>
              <a:defRPr sz="2000">
                <a:solidFill>
                  <a:schemeClr val="accent5"/>
                </a:solidFill>
                <a:latin typeface="Ramabhadra"/>
                <a:ea typeface="Ramabhadra"/>
                <a:cs typeface="Ramabhadra"/>
                <a:sym typeface="Ramabhadra"/>
              </a:defRPr>
            </a:lvl1pPr>
            <a:lvl2pPr lvl="1">
              <a:spcBef>
                <a:spcPts val="0"/>
              </a:spcBef>
              <a:spcAft>
                <a:spcPts val="0"/>
              </a:spcAft>
              <a:buClr>
                <a:schemeClr val="accent5"/>
              </a:buClr>
              <a:buSzPts val="2000"/>
              <a:buFont typeface="Ramabhadra"/>
              <a:buNone/>
              <a:defRPr sz="2000">
                <a:solidFill>
                  <a:schemeClr val="accent5"/>
                </a:solidFill>
                <a:latin typeface="Ramabhadra"/>
                <a:ea typeface="Ramabhadra"/>
                <a:cs typeface="Ramabhadra"/>
                <a:sym typeface="Ramabhadra"/>
              </a:defRPr>
            </a:lvl2pPr>
            <a:lvl3pPr lvl="2">
              <a:spcBef>
                <a:spcPts val="0"/>
              </a:spcBef>
              <a:spcAft>
                <a:spcPts val="0"/>
              </a:spcAft>
              <a:buClr>
                <a:schemeClr val="accent5"/>
              </a:buClr>
              <a:buSzPts val="2000"/>
              <a:buFont typeface="Ramabhadra"/>
              <a:buNone/>
              <a:defRPr sz="2000">
                <a:solidFill>
                  <a:schemeClr val="accent5"/>
                </a:solidFill>
                <a:latin typeface="Ramabhadra"/>
                <a:ea typeface="Ramabhadra"/>
                <a:cs typeface="Ramabhadra"/>
                <a:sym typeface="Ramabhadra"/>
              </a:defRPr>
            </a:lvl3pPr>
            <a:lvl4pPr lvl="3">
              <a:spcBef>
                <a:spcPts val="0"/>
              </a:spcBef>
              <a:spcAft>
                <a:spcPts val="0"/>
              </a:spcAft>
              <a:buClr>
                <a:schemeClr val="accent5"/>
              </a:buClr>
              <a:buSzPts val="2000"/>
              <a:buFont typeface="Ramabhadra"/>
              <a:buNone/>
              <a:defRPr sz="2000">
                <a:solidFill>
                  <a:schemeClr val="accent5"/>
                </a:solidFill>
                <a:latin typeface="Ramabhadra"/>
                <a:ea typeface="Ramabhadra"/>
                <a:cs typeface="Ramabhadra"/>
                <a:sym typeface="Ramabhadra"/>
              </a:defRPr>
            </a:lvl4pPr>
            <a:lvl5pPr lvl="4">
              <a:spcBef>
                <a:spcPts val="0"/>
              </a:spcBef>
              <a:spcAft>
                <a:spcPts val="0"/>
              </a:spcAft>
              <a:buClr>
                <a:schemeClr val="accent5"/>
              </a:buClr>
              <a:buSzPts val="2000"/>
              <a:buFont typeface="Ramabhadra"/>
              <a:buNone/>
              <a:defRPr sz="2000">
                <a:solidFill>
                  <a:schemeClr val="accent5"/>
                </a:solidFill>
                <a:latin typeface="Ramabhadra"/>
                <a:ea typeface="Ramabhadra"/>
                <a:cs typeface="Ramabhadra"/>
                <a:sym typeface="Ramabhadra"/>
              </a:defRPr>
            </a:lvl5pPr>
            <a:lvl6pPr lvl="5">
              <a:spcBef>
                <a:spcPts val="0"/>
              </a:spcBef>
              <a:spcAft>
                <a:spcPts val="0"/>
              </a:spcAft>
              <a:buClr>
                <a:schemeClr val="accent5"/>
              </a:buClr>
              <a:buSzPts val="2000"/>
              <a:buFont typeface="Ramabhadra"/>
              <a:buNone/>
              <a:defRPr sz="2000">
                <a:solidFill>
                  <a:schemeClr val="accent5"/>
                </a:solidFill>
                <a:latin typeface="Ramabhadra"/>
                <a:ea typeface="Ramabhadra"/>
                <a:cs typeface="Ramabhadra"/>
                <a:sym typeface="Ramabhadra"/>
              </a:defRPr>
            </a:lvl6pPr>
            <a:lvl7pPr lvl="6">
              <a:spcBef>
                <a:spcPts val="0"/>
              </a:spcBef>
              <a:spcAft>
                <a:spcPts val="0"/>
              </a:spcAft>
              <a:buClr>
                <a:schemeClr val="accent5"/>
              </a:buClr>
              <a:buSzPts val="2000"/>
              <a:buFont typeface="Ramabhadra"/>
              <a:buNone/>
              <a:defRPr sz="2000">
                <a:solidFill>
                  <a:schemeClr val="accent5"/>
                </a:solidFill>
                <a:latin typeface="Ramabhadra"/>
                <a:ea typeface="Ramabhadra"/>
                <a:cs typeface="Ramabhadra"/>
                <a:sym typeface="Ramabhadra"/>
              </a:defRPr>
            </a:lvl7pPr>
            <a:lvl8pPr lvl="7">
              <a:spcBef>
                <a:spcPts val="0"/>
              </a:spcBef>
              <a:spcAft>
                <a:spcPts val="0"/>
              </a:spcAft>
              <a:buClr>
                <a:schemeClr val="accent5"/>
              </a:buClr>
              <a:buSzPts val="2000"/>
              <a:buFont typeface="Ramabhadra"/>
              <a:buNone/>
              <a:defRPr sz="2000">
                <a:solidFill>
                  <a:schemeClr val="accent5"/>
                </a:solidFill>
                <a:latin typeface="Ramabhadra"/>
                <a:ea typeface="Ramabhadra"/>
                <a:cs typeface="Ramabhadra"/>
                <a:sym typeface="Ramabhadra"/>
              </a:defRPr>
            </a:lvl8pPr>
            <a:lvl9pPr lvl="8">
              <a:spcBef>
                <a:spcPts val="0"/>
              </a:spcBef>
              <a:spcAft>
                <a:spcPts val="0"/>
              </a:spcAft>
              <a:buClr>
                <a:schemeClr val="accent5"/>
              </a:buClr>
              <a:buSzPts val="2000"/>
              <a:buFont typeface="Ramabhadra"/>
              <a:buNone/>
              <a:defRPr sz="2000">
                <a:solidFill>
                  <a:schemeClr val="accent5"/>
                </a:solidFill>
                <a:latin typeface="Ramabhadra"/>
                <a:ea typeface="Ramabhadra"/>
                <a:cs typeface="Ramabhadra"/>
                <a:sym typeface="Ramabhadra"/>
              </a:defRPr>
            </a:lvl9pPr>
          </a:lstStyle>
          <a:p/>
        </p:txBody>
      </p:sp>
      <p:sp>
        <p:nvSpPr>
          <p:cNvPr id="3152" name="Google Shape;3152;p24"/>
          <p:cNvSpPr txBox="1"/>
          <p:nvPr>
            <p:ph idx="4" type="subTitle"/>
          </p:nvPr>
        </p:nvSpPr>
        <p:spPr>
          <a:xfrm>
            <a:off x="724925" y="3702875"/>
            <a:ext cx="3567300" cy="423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2000"/>
              <a:buFont typeface="Ramabhadra"/>
              <a:buNone/>
              <a:defRPr sz="2000">
                <a:solidFill>
                  <a:schemeClr val="accent5"/>
                </a:solidFill>
                <a:latin typeface="Ramabhadra"/>
                <a:ea typeface="Ramabhadra"/>
                <a:cs typeface="Ramabhadra"/>
                <a:sym typeface="Ramabhadra"/>
              </a:defRPr>
            </a:lvl1pPr>
            <a:lvl2pPr lvl="1" rtl="0">
              <a:spcBef>
                <a:spcPts val="0"/>
              </a:spcBef>
              <a:spcAft>
                <a:spcPts val="0"/>
              </a:spcAft>
              <a:buClr>
                <a:schemeClr val="accent5"/>
              </a:buClr>
              <a:buSzPts val="2000"/>
              <a:buFont typeface="Ramabhadra"/>
              <a:buNone/>
              <a:defRPr sz="2000">
                <a:solidFill>
                  <a:schemeClr val="accent5"/>
                </a:solidFill>
                <a:latin typeface="Ramabhadra"/>
                <a:ea typeface="Ramabhadra"/>
                <a:cs typeface="Ramabhadra"/>
                <a:sym typeface="Ramabhadra"/>
              </a:defRPr>
            </a:lvl2pPr>
            <a:lvl3pPr lvl="2" rtl="0">
              <a:spcBef>
                <a:spcPts val="0"/>
              </a:spcBef>
              <a:spcAft>
                <a:spcPts val="0"/>
              </a:spcAft>
              <a:buClr>
                <a:schemeClr val="accent5"/>
              </a:buClr>
              <a:buSzPts val="2000"/>
              <a:buFont typeface="Ramabhadra"/>
              <a:buNone/>
              <a:defRPr sz="2000">
                <a:solidFill>
                  <a:schemeClr val="accent5"/>
                </a:solidFill>
                <a:latin typeface="Ramabhadra"/>
                <a:ea typeface="Ramabhadra"/>
                <a:cs typeface="Ramabhadra"/>
                <a:sym typeface="Ramabhadra"/>
              </a:defRPr>
            </a:lvl3pPr>
            <a:lvl4pPr lvl="3" rtl="0">
              <a:spcBef>
                <a:spcPts val="0"/>
              </a:spcBef>
              <a:spcAft>
                <a:spcPts val="0"/>
              </a:spcAft>
              <a:buClr>
                <a:schemeClr val="accent5"/>
              </a:buClr>
              <a:buSzPts val="2000"/>
              <a:buFont typeface="Ramabhadra"/>
              <a:buNone/>
              <a:defRPr sz="2000">
                <a:solidFill>
                  <a:schemeClr val="accent5"/>
                </a:solidFill>
                <a:latin typeface="Ramabhadra"/>
                <a:ea typeface="Ramabhadra"/>
                <a:cs typeface="Ramabhadra"/>
                <a:sym typeface="Ramabhadra"/>
              </a:defRPr>
            </a:lvl4pPr>
            <a:lvl5pPr lvl="4" rtl="0">
              <a:spcBef>
                <a:spcPts val="0"/>
              </a:spcBef>
              <a:spcAft>
                <a:spcPts val="0"/>
              </a:spcAft>
              <a:buClr>
                <a:schemeClr val="accent5"/>
              </a:buClr>
              <a:buSzPts val="2000"/>
              <a:buFont typeface="Ramabhadra"/>
              <a:buNone/>
              <a:defRPr sz="2000">
                <a:solidFill>
                  <a:schemeClr val="accent5"/>
                </a:solidFill>
                <a:latin typeface="Ramabhadra"/>
                <a:ea typeface="Ramabhadra"/>
                <a:cs typeface="Ramabhadra"/>
                <a:sym typeface="Ramabhadra"/>
              </a:defRPr>
            </a:lvl5pPr>
            <a:lvl6pPr lvl="5" rtl="0">
              <a:spcBef>
                <a:spcPts val="0"/>
              </a:spcBef>
              <a:spcAft>
                <a:spcPts val="0"/>
              </a:spcAft>
              <a:buClr>
                <a:schemeClr val="accent5"/>
              </a:buClr>
              <a:buSzPts val="2000"/>
              <a:buFont typeface="Ramabhadra"/>
              <a:buNone/>
              <a:defRPr sz="2000">
                <a:solidFill>
                  <a:schemeClr val="accent5"/>
                </a:solidFill>
                <a:latin typeface="Ramabhadra"/>
                <a:ea typeface="Ramabhadra"/>
                <a:cs typeface="Ramabhadra"/>
                <a:sym typeface="Ramabhadra"/>
              </a:defRPr>
            </a:lvl6pPr>
            <a:lvl7pPr lvl="6" rtl="0">
              <a:spcBef>
                <a:spcPts val="0"/>
              </a:spcBef>
              <a:spcAft>
                <a:spcPts val="0"/>
              </a:spcAft>
              <a:buClr>
                <a:schemeClr val="accent5"/>
              </a:buClr>
              <a:buSzPts val="2000"/>
              <a:buFont typeface="Ramabhadra"/>
              <a:buNone/>
              <a:defRPr sz="2000">
                <a:solidFill>
                  <a:schemeClr val="accent5"/>
                </a:solidFill>
                <a:latin typeface="Ramabhadra"/>
                <a:ea typeface="Ramabhadra"/>
                <a:cs typeface="Ramabhadra"/>
                <a:sym typeface="Ramabhadra"/>
              </a:defRPr>
            </a:lvl7pPr>
            <a:lvl8pPr lvl="7" rtl="0">
              <a:spcBef>
                <a:spcPts val="0"/>
              </a:spcBef>
              <a:spcAft>
                <a:spcPts val="0"/>
              </a:spcAft>
              <a:buClr>
                <a:schemeClr val="accent5"/>
              </a:buClr>
              <a:buSzPts val="2000"/>
              <a:buFont typeface="Ramabhadra"/>
              <a:buNone/>
              <a:defRPr sz="2000">
                <a:solidFill>
                  <a:schemeClr val="accent5"/>
                </a:solidFill>
                <a:latin typeface="Ramabhadra"/>
                <a:ea typeface="Ramabhadra"/>
                <a:cs typeface="Ramabhadra"/>
                <a:sym typeface="Ramabhadra"/>
              </a:defRPr>
            </a:lvl8pPr>
            <a:lvl9pPr lvl="8" rtl="0">
              <a:spcBef>
                <a:spcPts val="0"/>
              </a:spcBef>
              <a:spcAft>
                <a:spcPts val="0"/>
              </a:spcAft>
              <a:buClr>
                <a:schemeClr val="accent5"/>
              </a:buClr>
              <a:buSzPts val="2000"/>
              <a:buFont typeface="Ramabhadra"/>
              <a:buNone/>
              <a:defRPr sz="2000">
                <a:solidFill>
                  <a:schemeClr val="accent5"/>
                </a:solidFill>
                <a:latin typeface="Ramabhadra"/>
                <a:ea typeface="Ramabhadra"/>
                <a:cs typeface="Ramabhadra"/>
                <a:sym typeface="Ramabhadra"/>
              </a:defRPr>
            </a:lvl9pPr>
          </a:lstStyle>
          <a:p/>
        </p:txBody>
      </p:sp>
      <p:sp>
        <p:nvSpPr>
          <p:cNvPr id="3153" name="Google Shape;3153;p24"/>
          <p:cNvSpPr txBox="1"/>
          <p:nvPr>
            <p:ph type="title"/>
          </p:nvPr>
        </p:nvSpPr>
        <p:spPr>
          <a:xfrm>
            <a:off x="715200" y="539975"/>
            <a:ext cx="7713600" cy="700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154" name="Google Shape;3154;p24"/>
          <p:cNvGrpSpPr/>
          <p:nvPr/>
        </p:nvGrpSpPr>
        <p:grpSpPr>
          <a:xfrm rot="-5400000">
            <a:off x="8152695" y="4379518"/>
            <a:ext cx="2036958" cy="2263167"/>
            <a:chOff x="3273438" y="3268525"/>
            <a:chExt cx="1140450" cy="1267100"/>
          </a:xfrm>
        </p:grpSpPr>
        <p:sp>
          <p:nvSpPr>
            <p:cNvPr id="3155" name="Google Shape;3155;p24"/>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24"/>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24"/>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24"/>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24"/>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24"/>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24"/>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24"/>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24"/>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24"/>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24"/>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24"/>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24"/>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24"/>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24"/>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24"/>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24"/>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24"/>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24"/>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24"/>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24"/>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24"/>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24"/>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24"/>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24"/>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24"/>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24"/>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24"/>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24"/>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24"/>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24"/>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24"/>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24"/>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24"/>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24"/>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24"/>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24"/>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24"/>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24"/>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24"/>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24"/>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24"/>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24"/>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24"/>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24"/>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24"/>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24"/>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24"/>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24"/>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24"/>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24"/>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24"/>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24"/>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24"/>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24"/>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24"/>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24"/>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24"/>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24"/>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24"/>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24"/>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24"/>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24"/>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24"/>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24"/>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24"/>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24"/>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24"/>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24"/>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24"/>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24"/>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24"/>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24"/>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24"/>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24"/>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24"/>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24"/>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24"/>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24"/>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24"/>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24"/>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24"/>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24"/>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24"/>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24"/>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24"/>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24"/>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24"/>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24"/>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24"/>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5" name="Google Shape;3245;p24"/>
          <p:cNvSpPr/>
          <p:nvPr/>
        </p:nvSpPr>
        <p:spPr>
          <a:xfrm>
            <a:off x="8932763" y="2141075"/>
            <a:ext cx="218400" cy="1382800"/>
          </a:xfrm>
          <a:custGeom>
            <a:rect b="b" l="l" r="r" t="t"/>
            <a:pathLst>
              <a:path extrusionOk="0" h="55312" w="8736">
                <a:moveTo>
                  <a:pt x="1" y="1"/>
                </a:moveTo>
                <a:lnTo>
                  <a:pt x="1" y="55311"/>
                </a:lnTo>
                <a:lnTo>
                  <a:pt x="8735" y="55311"/>
                </a:lnTo>
                <a:lnTo>
                  <a:pt x="8735"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6">
    <p:spTree>
      <p:nvGrpSpPr>
        <p:cNvPr id="3246" name="Shape 3246"/>
        <p:cNvGrpSpPr/>
        <p:nvPr/>
      </p:nvGrpSpPr>
      <p:grpSpPr>
        <a:xfrm>
          <a:off x="0" y="0"/>
          <a:ext cx="0" cy="0"/>
          <a:chOff x="0" y="0"/>
          <a:chExt cx="0" cy="0"/>
        </a:xfrm>
      </p:grpSpPr>
      <p:sp>
        <p:nvSpPr>
          <p:cNvPr id="3247" name="Google Shape;3247;p25"/>
          <p:cNvSpPr txBox="1"/>
          <p:nvPr>
            <p:ph idx="1" type="subTitle"/>
          </p:nvPr>
        </p:nvSpPr>
        <p:spPr>
          <a:xfrm>
            <a:off x="724925" y="1650625"/>
            <a:ext cx="4824000" cy="2739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4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3248" name="Google Shape;3248;p25"/>
          <p:cNvSpPr txBox="1"/>
          <p:nvPr>
            <p:ph idx="2" type="subTitle"/>
          </p:nvPr>
        </p:nvSpPr>
        <p:spPr>
          <a:xfrm>
            <a:off x="724925" y="1279725"/>
            <a:ext cx="3567300" cy="423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2000"/>
              <a:buFont typeface="Ramabhadra"/>
              <a:buNone/>
              <a:defRPr sz="2000">
                <a:solidFill>
                  <a:schemeClr val="accent5"/>
                </a:solidFill>
                <a:latin typeface="Ramabhadra"/>
                <a:ea typeface="Ramabhadra"/>
                <a:cs typeface="Ramabhadra"/>
                <a:sym typeface="Ramabhadra"/>
              </a:defRPr>
            </a:lvl1pPr>
            <a:lvl2pPr lvl="1" rtl="0">
              <a:spcBef>
                <a:spcPts val="0"/>
              </a:spcBef>
              <a:spcAft>
                <a:spcPts val="0"/>
              </a:spcAft>
              <a:buClr>
                <a:schemeClr val="accent5"/>
              </a:buClr>
              <a:buSzPts val="2000"/>
              <a:buFont typeface="Ramabhadra"/>
              <a:buNone/>
              <a:defRPr sz="2000">
                <a:solidFill>
                  <a:schemeClr val="accent5"/>
                </a:solidFill>
                <a:latin typeface="Ramabhadra"/>
                <a:ea typeface="Ramabhadra"/>
                <a:cs typeface="Ramabhadra"/>
                <a:sym typeface="Ramabhadra"/>
              </a:defRPr>
            </a:lvl2pPr>
            <a:lvl3pPr lvl="2" rtl="0">
              <a:spcBef>
                <a:spcPts val="0"/>
              </a:spcBef>
              <a:spcAft>
                <a:spcPts val="0"/>
              </a:spcAft>
              <a:buClr>
                <a:schemeClr val="accent5"/>
              </a:buClr>
              <a:buSzPts val="2000"/>
              <a:buFont typeface="Ramabhadra"/>
              <a:buNone/>
              <a:defRPr sz="2000">
                <a:solidFill>
                  <a:schemeClr val="accent5"/>
                </a:solidFill>
                <a:latin typeface="Ramabhadra"/>
                <a:ea typeface="Ramabhadra"/>
                <a:cs typeface="Ramabhadra"/>
                <a:sym typeface="Ramabhadra"/>
              </a:defRPr>
            </a:lvl3pPr>
            <a:lvl4pPr lvl="3" rtl="0">
              <a:spcBef>
                <a:spcPts val="0"/>
              </a:spcBef>
              <a:spcAft>
                <a:spcPts val="0"/>
              </a:spcAft>
              <a:buClr>
                <a:schemeClr val="accent5"/>
              </a:buClr>
              <a:buSzPts val="2000"/>
              <a:buFont typeface="Ramabhadra"/>
              <a:buNone/>
              <a:defRPr sz="2000">
                <a:solidFill>
                  <a:schemeClr val="accent5"/>
                </a:solidFill>
                <a:latin typeface="Ramabhadra"/>
                <a:ea typeface="Ramabhadra"/>
                <a:cs typeface="Ramabhadra"/>
                <a:sym typeface="Ramabhadra"/>
              </a:defRPr>
            </a:lvl4pPr>
            <a:lvl5pPr lvl="4" rtl="0">
              <a:spcBef>
                <a:spcPts val="0"/>
              </a:spcBef>
              <a:spcAft>
                <a:spcPts val="0"/>
              </a:spcAft>
              <a:buClr>
                <a:schemeClr val="accent5"/>
              </a:buClr>
              <a:buSzPts val="2000"/>
              <a:buFont typeface="Ramabhadra"/>
              <a:buNone/>
              <a:defRPr sz="2000">
                <a:solidFill>
                  <a:schemeClr val="accent5"/>
                </a:solidFill>
                <a:latin typeface="Ramabhadra"/>
                <a:ea typeface="Ramabhadra"/>
                <a:cs typeface="Ramabhadra"/>
                <a:sym typeface="Ramabhadra"/>
              </a:defRPr>
            </a:lvl5pPr>
            <a:lvl6pPr lvl="5" rtl="0">
              <a:spcBef>
                <a:spcPts val="0"/>
              </a:spcBef>
              <a:spcAft>
                <a:spcPts val="0"/>
              </a:spcAft>
              <a:buClr>
                <a:schemeClr val="accent5"/>
              </a:buClr>
              <a:buSzPts val="2000"/>
              <a:buFont typeface="Ramabhadra"/>
              <a:buNone/>
              <a:defRPr sz="2000">
                <a:solidFill>
                  <a:schemeClr val="accent5"/>
                </a:solidFill>
                <a:latin typeface="Ramabhadra"/>
                <a:ea typeface="Ramabhadra"/>
                <a:cs typeface="Ramabhadra"/>
                <a:sym typeface="Ramabhadra"/>
              </a:defRPr>
            </a:lvl6pPr>
            <a:lvl7pPr lvl="6" rtl="0">
              <a:spcBef>
                <a:spcPts val="0"/>
              </a:spcBef>
              <a:spcAft>
                <a:spcPts val="0"/>
              </a:spcAft>
              <a:buClr>
                <a:schemeClr val="accent5"/>
              </a:buClr>
              <a:buSzPts val="2000"/>
              <a:buFont typeface="Ramabhadra"/>
              <a:buNone/>
              <a:defRPr sz="2000">
                <a:solidFill>
                  <a:schemeClr val="accent5"/>
                </a:solidFill>
                <a:latin typeface="Ramabhadra"/>
                <a:ea typeface="Ramabhadra"/>
                <a:cs typeface="Ramabhadra"/>
                <a:sym typeface="Ramabhadra"/>
              </a:defRPr>
            </a:lvl7pPr>
            <a:lvl8pPr lvl="7" rtl="0">
              <a:spcBef>
                <a:spcPts val="0"/>
              </a:spcBef>
              <a:spcAft>
                <a:spcPts val="0"/>
              </a:spcAft>
              <a:buClr>
                <a:schemeClr val="accent5"/>
              </a:buClr>
              <a:buSzPts val="2000"/>
              <a:buFont typeface="Ramabhadra"/>
              <a:buNone/>
              <a:defRPr sz="2000">
                <a:solidFill>
                  <a:schemeClr val="accent5"/>
                </a:solidFill>
                <a:latin typeface="Ramabhadra"/>
                <a:ea typeface="Ramabhadra"/>
                <a:cs typeface="Ramabhadra"/>
                <a:sym typeface="Ramabhadra"/>
              </a:defRPr>
            </a:lvl8pPr>
            <a:lvl9pPr lvl="8" rtl="0">
              <a:spcBef>
                <a:spcPts val="0"/>
              </a:spcBef>
              <a:spcAft>
                <a:spcPts val="0"/>
              </a:spcAft>
              <a:buClr>
                <a:schemeClr val="accent5"/>
              </a:buClr>
              <a:buSzPts val="2000"/>
              <a:buFont typeface="Ramabhadra"/>
              <a:buNone/>
              <a:defRPr sz="2000">
                <a:solidFill>
                  <a:schemeClr val="accent5"/>
                </a:solidFill>
                <a:latin typeface="Ramabhadra"/>
                <a:ea typeface="Ramabhadra"/>
                <a:cs typeface="Ramabhadra"/>
                <a:sym typeface="Ramabhadra"/>
              </a:defRPr>
            </a:lvl9pPr>
          </a:lstStyle>
          <a:p/>
        </p:txBody>
      </p:sp>
      <p:sp>
        <p:nvSpPr>
          <p:cNvPr id="3249" name="Google Shape;3249;p25"/>
          <p:cNvSpPr txBox="1"/>
          <p:nvPr>
            <p:ph type="title"/>
          </p:nvPr>
        </p:nvSpPr>
        <p:spPr>
          <a:xfrm>
            <a:off x="715200" y="539975"/>
            <a:ext cx="7713600" cy="700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250" name="Google Shape;3250;p25"/>
          <p:cNvGrpSpPr/>
          <p:nvPr/>
        </p:nvGrpSpPr>
        <p:grpSpPr>
          <a:xfrm rot="-5400000">
            <a:off x="8825032" y="2798855"/>
            <a:ext cx="2036958" cy="2263167"/>
            <a:chOff x="3273438" y="3268525"/>
            <a:chExt cx="1140450" cy="1267100"/>
          </a:xfrm>
        </p:grpSpPr>
        <p:sp>
          <p:nvSpPr>
            <p:cNvPr id="3251" name="Google Shape;3251;p25"/>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25"/>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25"/>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25"/>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25"/>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25"/>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25"/>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25"/>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25"/>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25"/>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25"/>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25"/>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25"/>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25"/>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25"/>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25"/>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25"/>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25"/>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25"/>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25"/>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25"/>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25"/>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25"/>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25"/>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25"/>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25"/>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25"/>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25"/>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25"/>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25"/>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25"/>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25"/>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25"/>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25"/>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25"/>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25"/>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25"/>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25"/>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25"/>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25"/>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25"/>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25"/>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25"/>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25"/>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25"/>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25"/>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25"/>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25"/>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25"/>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25"/>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25"/>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25"/>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25"/>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25"/>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25"/>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25"/>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25"/>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25"/>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25"/>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25"/>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25"/>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25"/>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25"/>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25"/>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25"/>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25"/>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25"/>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25"/>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25"/>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25"/>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25"/>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25"/>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25"/>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25"/>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25"/>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25"/>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25"/>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25"/>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25"/>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25"/>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25"/>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25"/>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25"/>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25"/>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25"/>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25"/>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25"/>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25"/>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25"/>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25"/>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41" name="Google Shape;3341;p25"/>
          <p:cNvSpPr/>
          <p:nvPr/>
        </p:nvSpPr>
        <p:spPr>
          <a:xfrm>
            <a:off x="-12" y="3760700"/>
            <a:ext cx="218400" cy="1382800"/>
          </a:xfrm>
          <a:custGeom>
            <a:rect b="b" l="l" r="r" t="t"/>
            <a:pathLst>
              <a:path extrusionOk="0" h="55312" w="8736">
                <a:moveTo>
                  <a:pt x="1" y="1"/>
                </a:moveTo>
                <a:lnTo>
                  <a:pt x="1" y="55311"/>
                </a:lnTo>
                <a:lnTo>
                  <a:pt x="8735" y="55311"/>
                </a:lnTo>
                <a:lnTo>
                  <a:pt x="8735"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2" name="Google Shape;3342;p25"/>
          <p:cNvGrpSpPr/>
          <p:nvPr/>
        </p:nvGrpSpPr>
        <p:grpSpPr>
          <a:xfrm rot="-5400000">
            <a:off x="-1464718" y="-1933220"/>
            <a:ext cx="2036958" cy="2263167"/>
            <a:chOff x="3273438" y="3268525"/>
            <a:chExt cx="1140450" cy="1267100"/>
          </a:xfrm>
        </p:grpSpPr>
        <p:sp>
          <p:nvSpPr>
            <p:cNvPr id="3343" name="Google Shape;3343;p25"/>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25"/>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25"/>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25"/>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25"/>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25"/>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25"/>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25"/>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25"/>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25"/>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25"/>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25"/>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25"/>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25"/>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25"/>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25"/>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25"/>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25"/>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25"/>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25"/>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25"/>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25"/>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25"/>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25"/>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25"/>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25"/>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25"/>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25"/>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25"/>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25"/>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25"/>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25"/>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25"/>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25"/>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25"/>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25"/>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25"/>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25"/>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25"/>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25"/>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25"/>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25"/>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25"/>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25"/>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25"/>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25"/>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25"/>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25"/>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25"/>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25"/>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25"/>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25"/>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25"/>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25"/>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25"/>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25"/>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25"/>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25"/>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25"/>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25"/>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25"/>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25"/>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25"/>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25"/>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25"/>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25"/>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25"/>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25"/>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25"/>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25"/>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25"/>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25"/>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25"/>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25"/>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25"/>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25"/>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25"/>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25"/>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25"/>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25"/>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25"/>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25"/>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25"/>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25"/>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25"/>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25"/>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25"/>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25"/>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25"/>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25"/>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
    <p:spTree>
      <p:nvGrpSpPr>
        <p:cNvPr id="3433" name="Shape 3433"/>
        <p:cNvGrpSpPr/>
        <p:nvPr/>
      </p:nvGrpSpPr>
      <p:grpSpPr>
        <a:xfrm>
          <a:off x="0" y="0"/>
          <a:ext cx="0" cy="0"/>
          <a:chOff x="0" y="0"/>
          <a:chExt cx="0" cy="0"/>
        </a:xfrm>
      </p:grpSpPr>
      <p:sp>
        <p:nvSpPr>
          <p:cNvPr id="3434" name="Google Shape;3434;p26"/>
          <p:cNvSpPr txBox="1"/>
          <p:nvPr>
            <p:ph idx="1" type="subTitle"/>
          </p:nvPr>
        </p:nvSpPr>
        <p:spPr>
          <a:xfrm>
            <a:off x="2521500" y="1266075"/>
            <a:ext cx="4101000" cy="145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6"/>
              </a:buClr>
              <a:buSzPts val="1600"/>
              <a:buFont typeface="Raleway Medium"/>
              <a:buNone/>
              <a:defRPr>
                <a:solidFill>
                  <a:schemeClr val="accent2"/>
                </a:solidFill>
                <a:latin typeface="Raleway Medium"/>
                <a:ea typeface="Raleway Medium"/>
                <a:cs typeface="Raleway Medium"/>
                <a:sym typeface="Raleway Medium"/>
              </a:defRPr>
            </a:lvl1pPr>
            <a:lvl2pPr lvl="1" rtl="0">
              <a:spcBef>
                <a:spcPts val="0"/>
              </a:spcBef>
              <a:spcAft>
                <a:spcPts val="0"/>
              </a:spcAft>
              <a:buClr>
                <a:schemeClr val="accent6"/>
              </a:buClr>
              <a:buSzPts val="1600"/>
              <a:buFont typeface="Raleway Medium"/>
              <a:buNone/>
              <a:defRPr>
                <a:solidFill>
                  <a:schemeClr val="accent6"/>
                </a:solidFill>
                <a:latin typeface="Raleway Medium"/>
                <a:ea typeface="Raleway Medium"/>
                <a:cs typeface="Raleway Medium"/>
                <a:sym typeface="Raleway Medium"/>
              </a:defRPr>
            </a:lvl2pPr>
            <a:lvl3pPr lvl="2" rtl="0">
              <a:spcBef>
                <a:spcPts val="0"/>
              </a:spcBef>
              <a:spcAft>
                <a:spcPts val="0"/>
              </a:spcAft>
              <a:buClr>
                <a:schemeClr val="accent6"/>
              </a:buClr>
              <a:buSzPts val="1600"/>
              <a:buFont typeface="Raleway Medium"/>
              <a:buNone/>
              <a:defRPr>
                <a:solidFill>
                  <a:schemeClr val="accent6"/>
                </a:solidFill>
                <a:latin typeface="Raleway Medium"/>
                <a:ea typeface="Raleway Medium"/>
                <a:cs typeface="Raleway Medium"/>
                <a:sym typeface="Raleway Medium"/>
              </a:defRPr>
            </a:lvl3pPr>
            <a:lvl4pPr lvl="3" rtl="0">
              <a:spcBef>
                <a:spcPts val="0"/>
              </a:spcBef>
              <a:spcAft>
                <a:spcPts val="0"/>
              </a:spcAft>
              <a:buClr>
                <a:schemeClr val="accent6"/>
              </a:buClr>
              <a:buSzPts val="1600"/>
              <a:buFont typeface="Raleway Medium"/>
              <a:buNone/>
              <a:defRPr>
                <a:solidFill>
                  <a:schemeClr val="accent6"/>
                </a:solidFill>
                <a:latin typeface="Raleway Medium"/>
                <a:ea typeface="Raleway Medium"/>
                <a:cs typeface="Raleway Medium"/>
                <a:sym typeface="Raleway Medium"/>
              </a:defRPr>
            </a:lvl4pPr>
            <a:lvl5pPr lvl="4" rtl="0">
              <a:spcBef>
                <a:spcPts val="0"/>
              </a:spcBef>
              <a:spcAft>
                <a:spcPts val="0"/>
              </a:spcAft>
              <a:buClr>
                <a:schemeClr val="accent6"/>
              </a:buClr>
              <a:buSzPts val="1600"/>
              <a:buFont typeface="Raleway Medium"/>
              <a:buNone/>
              <a:defRPr>
                <a:solidFill>
                  <a:schemeClr val="accent6"/>
                </a:solidFill>
                <a:latin typeface="Raleway Medium"/>
                <a:ea typeface="Raleway Medium"/>
                <a:cs typeface="Raleway Medium"/>
                <a:sym typeface="Raleway Medium"/>
              </a:defRPr>
            </a:lvl5pPr>
            <a:lvl6pPr lvl="5" rtl="0">
              <a:spcBef>
                <a:spcPts val="0"/>
              </a:spcBef>
              <a:spcAft>
                <a:spcPts val="0"/>
              </a:spcAft>
              <a:buClr>
                <a:schemeClr val="accent6"/>
              </a:buClr>
              <a:buSzPts val="1600"/>
              <a:buFont typeface="Raleway Medium"/>
              <a:buNone/>
              <a:defRPr>
                <a:solidFill>
                  <a:schemeClr val="accent6"/>
                </a:solidFill>
                <a:latin typeface="Raleway Medium"/>
                <a:ea typeface="Raleway Medium"/>
                <a:cs typeface="Raleway Medium"/>
                <a:sym typeface="Raleway Medium"/>
              </a:defRPr>
            </a:lvl6pPr>
            <a:lvl7pPr lvl="6" rtl="0">
              <a:spcBef>
                <a:spcPts val="0"/>
              </a:spcBef>
              <a:spcAft>
                <a:spcPts val="0"/>
              </a:spcAft>
              <a:buClr>
                <a:schemeClr val="accent6"/>
              </a:buClr>
              <a:buSzPts val="1600"/>
              <a:buFont typeface="Raleway Medium"/>
              <a:buNone/>
              <a:defRPr>
                <a:solidFill>
                  <a:schemeClr val="accent6"/>
                </a:solidFill>
                <a:latin typeface="Raleway Medium"/>
                <a:ea typeface="Raleway Medium"/>
                <a:cs typeface="Raleway Medium"/>
                <a:sym typeface="Raleway Medium"/>
              </a:defRPr>
            </a:lvl7pPr>
            <a:lvl8pPr lvl="7" rtl="0">
              <a:spcBef>
                <a:spcPts val="0"/>
              </a:spcBef>
              <a:spcAft>
                <a:spcPts val="0"/>
              </a:spcAft>
              <a:buClr>
                <a:schemeClr val="accent6"/>
              </a:buClr>
              <a:buSzPts val="1600"/>
              <a:buFont typeface="Raleway Medium"/>
              <a:buNone/>
              <a:defRPr>
                <a:solidFill>
                  <a:schemeClr val="accent6"/>
                </a:solidFill>
                <a:latin typeface="Raleway Medium"/>
                <a:ea typeface="Raleway Medium"/>
                <a:cs typeface="Raleway Medium"/>
                <a:sym typeface="Raleway Medium"/>
              </a:defRPr>
            </a:lvl8pPr>
            <a:lvl9pPr lvl="8" rtl="0">
              <a:spcBef>
                <a:spcPts val="0"/>
              </a:spcBef>
              <a:spcAft>
                <a:spcPts val="0"/>
              </a:spcAft>
              <a:buClr>
                <a:schemeClr val="accent6"/>
              </a:buClr>
              <a:buSzPts val="1600"/>
              <a:buFont typeface="Raleway Medium"/>
              <a:buNone/>
              <a:defRPr>
                <a:solidFill>
                  <a:schemeClr val="accent6"/>
                </a:solidFill>
                <a:latin typeface="Raleway Medium"/>
                <a:ea typeface="Raleway Medium"/>
                <a:cs typeface="Raleway Medium"/>
                <a:sym typeface="Raleway Medium"/>
              </a:defRPr>
            </a:lvl9pPr>
          </a:lstStyle>
          <a:p/>
        </p:txBody>
      </p:sp>
      <p:sp>
        <p:nvSpPr>
          <p:cNvPr id="3435" name="Google Shape;3435;p26"/>
          <p:cNvSpPr txBox="1"/>
          <p:nvPr/>
        </p:nvSpPr>
        <p:spPr>
          <a:xfrm>
            <a:off x="2768400" y="1233708"/>
            <a:ext cx="3607200" cy="104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595959"/>
              </a:solidFill>
              <a:latin typeface="Roboto"/>
              <a:ea typeface="Roboto"/>
              <a:cs typeface="Roboto"/>
              <a:sym typeface="Roboto"/>
            </a:endParaRPr>
          </a:p>
        </p:txBody>
      </p:sp>
      <p:sp>
        <p:nvSpPr>
          <p:cNvPr id="3436" name="Google Shape;3436;p26"/>
          <p:cNvSpPr txBox="1"/>
          <p:nvPr/>
        </p:nvSpPr>
        <p:spPr>
          <a:xfrm>
            <a:off x="2781450" y="3366925"/>
            <a:ext cx="3581100" cy="9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accent2"/>
                </a:solidFill>
                <a:latin typeface="Raleway"/>
                <a:ea typeface="Raleway"/>
                <a:cs typeface="Raleway"/>
                <a:sym typeface="Raleway"/>
              </a:rPr>
              <a:t>CREDITS: This presentation template was created by </a:t>
            </a:r>
            <a:r>
              <a:rPr b="1" lang="en" sz="1200">
                <a:solidFill>
                  <a:schemeClr val="accent2"/>
                </a:solidFill>
                <a:uFill>
                  <a:noFill/>
                </a:uFill>
                <a:latin typeface="Raleway"/>
                <a:ea typeface="Raleway"/>
                <a:cs typeface="Raleway"/>
                <a:sym typeface="Raleway"/>
                <a:hlinkClick r:id="rId2">
                  <a:extLst>
                    <a:ext uri="{A12FA001-AC4F-418D-AE19-62706E023703}">
                      <ahyp:hlinkClr val="tx"/>
                    </a:ext>
                  </a:extLst>
                </a:hlinkClick>
              </a:rPr>
              <a:t>Slidesgo</a:t>
            </a:r>
            <a:r>
              <a:rPr lang="en" sz="1200">
                <a:solidFill>
                  <a:schemeClr val="accent2"/>
                </a:solidFill>
                <a:latin typeface="Raleway"/>
                <a:ea typeface="Raleway"/>
                <a:cs typeface="Raleway"/>
                <a:sym typeface="Raleway"/>
              </a:rPr>
              <a:t>, including icons by </a:t>
            </a:r>
            <a:r>
              <a:rPr b="1" lang="en" sz="1200">
                <a:solidFill>
                  <a:schemeClr val="accent2"/>
                </a:solidFill>
                <a:uFill>
                  <a:noFill/>
                </a:uFill>
                <a:latin typeface="Raleway"/>
                <a:ea typeface="Raleway"/>
                <a:cs typeface="Raleway"/>
                <a:sym typeface="Raleway"/>
                <a:hlinkClick r:id="rId3">
                  <a:extLst>
                    <a:ext uri="{A12FA001-AC4F-418D-AE19-62706E023703}">
                      <ahyp:hlinkClr val="tx"/>
                    </a:ext>
                  </a:extLst>
                </a:hlinkClick>
              </a:rPr>
              <a:t>Flaticon</a:t>
            </a:r>
            <a:r>
              <a:rPr lang="en" sz="1200">
                <a:solidFill>
                  <a:schemeClr val="accent2"/>
                </a:solidFill>
                <a:latin typeface="Raleway"/>
                <a:ea typeface="Raleway"/>
                <a:cs typeface="Raleway"/>
                <a:sym typeface="Raleway"/>
              </a:rPr>
              <a:t>, infographics &amp; images by </a:t>
            </a:r>
            <a:r>
              <a:rPr b="1" lang="en" sz="1200">
                <a:solidFill>
                  <a:schemeClr val="accent2"/>
                </a:solidFill>
                <a:uFill>
                  <a:noFill/>
                </a:uFill>
                <a:latin typeface="Raleway"/>
                <a:ea typeface="Raleway"/>
                <a:cs typeface="Raleway"/>
                <a:sym typeface="Raleway"/>
                <a:hlinkClick r:id="rId4">
                  <a:extLst>
                    <a:ext uri="{A12FA001-AC4F-418D-AE19-62706E023703}">
                      <ahyp:hlinkClr val="tx"/>
                    </a:ext>
                  </a:extLst>
                </a:hlinkClick>
              </a:rPr>
              <a:t>Freepik</a:t>
            </a:r>
            <a:endParaRPr b="1" sz="1200">
              <a:solidFill>
                <a:schemeClr val="accent2"/>
              </a:solidFill>
              <a:latin typeface="Raleway"/>
              <a:ea typeface="Raleway"/>
              <a:cs typeface="Raleway"/>
              <a:sym typeface="Raleway"/>
            </a:endParaRPr>
          </a:p>
        </p:txBody>
      </p:sp>
      <p:sp>
        <p:nvSpPr>
          <p:cNvPr id="3437" name="Google Shape;3437;p26"/>
          <p:cNvSpPr txBox="1"/>
          <p:nvPr>
            <p:ph type="title"/>
          </p:nvPr>
        </p:nvSpPr>
        <p:spPr>
          <a:xfrm>
            <a:off x="2551950" y="539975"/>
            <a:ext cx="4040100" cy="700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sz="6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38" name="Google Shape;3438;p26"/>
          <p:cNvSpPr/>
          <p:nvPr/>
        </p:nvSpPr>
        <p:spPr>
          <a:xfrm rot="5400000">
            <a:off x="884413" y="4342900"/>
            <a:ext cx="218400" cy="1382800"/>
          </a:xfrm>
          <a:custGeom>
            <a:rect b="b" l="l" r="r" t="t"/>
            <a:pathLst>
              <a:path extrusionOk="0" h="55312" w="8736">
                <a:moveTo>
                  <a:pt x="1" y="1"/>
                </a:moveTo>
                <a:lnTo>
                  <a:pt x="1" y="55311"/>
                </a:lnTo>
                <a:lnTo>
                  <a:pt x="8735" y="55311"/>
                </a:lnTo>
                <a:lnTo>
                  <a:pt x="8735"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9" name="Google Shape;3439;p26"/>
          <p:cNvGrpSpPr/>
          <p:nvPr/>
        </p:nvGrpSpPr>
        <p:grpSpPr>
          <a:xfrm rot="-5400000">
            <a:off x="8590120" y="2993443"/>
            <a:ext cx="2036958" cy="2263167"/>
            <a:chOff x="3273438" y="3268525"/>
            <a:chExt cx="1140450" cy="1267100"/>
          </a:xfrm>
        </p:grpSpPr>
        <p:sp>
          <p:nvSpPr>
            <p:cNvPr id="3440" name="Google Shape;3440;p26"/>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26"/>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26"/>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26"/>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26"/>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26"/>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26"/>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26"/>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26"/>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26"/>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26"/>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26"/>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26"/>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26"/>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26"/>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26"/>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26"/>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26"/>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26"/>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26"/>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26"/>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26"/>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26"/>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26"/>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26"/>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26"/>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26"/>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26"/>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26"/>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26"/>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26"/>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26"/>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26"/>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26"/>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26"/>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26"/>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26"/>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26"/>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26"/>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26"/>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26"/>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26"/>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26"/>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26"/>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26"/>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26"/>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26"/>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26"/>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26"/>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26"/>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26"/>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26"/>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26"/>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26"/>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26"/>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26"/>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26"/>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26"/>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26"/>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26"/>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26"/>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26"/>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26"/>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26"/>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26"/>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26"/>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26"/>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26"/>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26"/>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26"/>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26"/>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26"/>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26"/>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26"/>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26"/>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26"/>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26"/>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26"/>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26"/>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26"/>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26"/>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26"/>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26"/>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26"/>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26"/>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26"/>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26"/>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26"/>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26"/>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26"/>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0" name="Google Shape;3530;p26"/>
          <p:cNvGrpSpPr/>
          <p:nvPr/>
        </p:nvGrpSpPr>
        <p:grpSpPr>
          <a:xfrm rot="-5400000">
            <a:off x="-1495155" y="-113107"/>
            <a:ext cx="2036958" cy="2263167"/>
            <a:chOff x="3273438" y="3268525"/>
            <a:chExt cx="1140450" cy="1267100"/>
          </a:xfrm>
        </p:grpSpPr>
        <p:sp>
          <p:nvSpPr>
            <p:cNvPr id="3531" name="Google Shape;3531;p26"/>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26"/>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26"/>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26"/>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26"/>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26"/>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26"/>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26"/>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26"/>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26"/>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26"/>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26"/>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26"/>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26"/>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26"/>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26"/>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26"/>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26"/>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26"/>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26"/>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26"/>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26"/>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26"/>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26"/>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26"/>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26"/>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26"/>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26"/>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26"/>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26"/>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26"/>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26"/>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26"/>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26"/>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26"/>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26"/>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26"/>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26"/>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26"/>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26"/>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26"/>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26"/>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26"/>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26"/>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26"/>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26"/>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26"/>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26"/>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26"/>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26"/>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26"/>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26"/>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26"/>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26"/>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26"/>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26"/>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26"/>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26"/>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26"/>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26"/>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26"/>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26"/>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26"/>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26"/>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26"/>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26"/>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26"/>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26"/>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26"/>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26"/>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26"/>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26"/>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26"/>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26"/>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26"/>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26"/>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26"/>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26"/>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26"/>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26"/>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26"/>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26"/>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26"/>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26"/>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26"/>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26"/>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26"/>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26"/>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26"/>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26"/>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21" name="Google Shape;3621;p26"/>
          <p:cNvSpPr/>
          <p:nvPr/>
        </p:nvSpPr>
        <p:spPr>
          <a:xfrm rot="5400000">
            <a:off x="8035888" y="-582200"/>
            <a:ext cx="218400" cy="1382800"/>
          </a:xfrm>
          <a:custGeom>
            <a:rect b="b" l="l" r="r" t="t"/>
            <a:pathLst>
              <a:path extrusionOk="0" h="55312" w="8736">
                <a:moveTo>
                  <a:pt x="1" y="1"/>
                </a:moveTo>
                <a:lnTo>
                  <a:pt x="1" y="55311"/>
                </a:lnTo>
                <a:lnTo>
                  <a:pt x="8735" y="55311"/>
                </a:lnTo>
                <a:lnTo>
                  <a:pt x="8735"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4">
    <p:spTree>
      <p:nvGrpSpPr>
        <p:cNvPr id="3622" name="Shape 3622"/>
        <p:cNvGrpSpPr/>
        <p:nvPr/>
      </p:nvGrpSpPr>
      <p:grpSpPr>
        <a:xfrm>
          <a:off x="0" y="0"/>
          <a:ext cx="0" cy="0"/>
          <a:chOff x="0" y="0"/>
          <a:chExt cx="0" cy="0"/>
        </a:xfrm>
      </p:grpSpPr>
      <p:grpSp>
        <p:nvGrpSpPr>
          <p:cNvPr id="3623" name="Google Shape;3623;p27"/>
          <p:cNvGrpSpPr/>
          <p:nvPr/>
        </p:nvGrpSpPr>
        <p:grpSpPr>
          <a:xfrm rot="-5400000">
            <a:off x="828295" y="-1700582"/>
            <a:ext cx="2036958" cy="2263167"/>
            <a:chOff x="3273438" y="3268525"/>
            <a:chExt cx="1140450" cy="1267100"/>
          </a:xfrm>
        </p:grpSpPr>
        <p:sp>
          <p:nvSpPr>
            <p:cNvPr id="3624" name="Google Shape;3624;p27"/>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27"/>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27"/>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27"/>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27"/>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27"/>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27"/>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27"/>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27"/>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27"/>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27"/>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27"/>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27"/>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27"/>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27"/>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27"/>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27"/>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27"/>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27"/>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27"/>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27"/>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27"/>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27"/>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27"/>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27"/>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27"/>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27"/>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27"/>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27"/>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27"/>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27"/>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27"/>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27"/>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27"/>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27"/>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27"/>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27"/>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27"/>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27"/>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27"/>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27"/>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27"/>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27"/>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27"/>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27"/>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27"/>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27"/>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27"/>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27"/>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27"/>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27"/>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27"/>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27"/>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27"/>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27"/>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27"/>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27"/>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27"/>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27"/>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27"/>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27"/>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27"/>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27"/>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27"/>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27"/>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27"/>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27"/>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27"/>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27"/>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27"/>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27"/>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27"/>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27"/>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27"/>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27"/>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27"/>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27"/>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27"/>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27"/>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27"/>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27"/>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27"/>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27"/>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27"/>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27"/>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27"/>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27"/>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27"/>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27"/>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27"/>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4" name="Google Shape;3714;p27"/>
          <p:cNvGrpSpPr/>
          <p:nvPr/>
        </p:nvGrpSpPr>
        <p:grpSpPr>
          <a:xfrm rot="-5400000">
            <a:off x="6278745" y="4599568"/>
            <a:ext cx="2036958" cy="2263167"/>
            <a:chOff x="3273438" y="3268525"/>
            <a:chExt cx="1140450" cy="1267100"/>
          </a:xfrm>
        </p:grpSpPr>
        <p:sp>
          <p:nvSpPr>
            <p:cNvPr id="3715" name="Google Shape;3715;p27"/>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27"/>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27"/>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27"/>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27"/>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27"/>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27"/>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27"/>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27"/>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27"/>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27"/>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27"/>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27"/>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27"/>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27"/>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27"/>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27"/>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27"/>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27"/>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27"/>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27"/>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27"/>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27"/>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27"/>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27"/>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27"/>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27"/>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27"/>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27"/>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27"/>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27"/>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27"/>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27"/>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27"/>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27"/>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27"/>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27"/>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27"/>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27"/>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27"/>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27"/>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27"/>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27"/>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27"/>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27"/>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27"/>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27"/>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27"/>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27"/>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27"/>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27"/>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27"/>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27"/>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27"/>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27"/>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27"/>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27"/>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27"/>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27"/>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27"/>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27"/>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27"/>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27"/>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27"/>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27"/>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27"/>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27"/>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27"/>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27"/>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27"/>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27"/>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27"/>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27"/>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27"/>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27"/>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27"/>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27"/>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27"/>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27"/>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27"/>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27"/>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27"/>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27"/>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27"/>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27"/>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27"/>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27"/>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27"/>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27"/>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27"/>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05" name="Google Shape;3805;p27"/>
          <p:cNvSpPr/>
          <p:nvPr/>
        </p:nvSpPr>
        <p:spPr>
          <a:xfrm rot="5400000">
            <a:off x="1297388" y="4342900"/>
            <a:ext cx="218400" cy="1382800"/>
          </a:xfrm>
          <a:custGeom>
            <a:rect b="b" l="l" r="r" t="t"/>
            <a:pathLst>
              <a:path extrusionOk="0" h="55312" w="8736">
                <a:moveTo>
                  <a:pt x="1" y="1"/>
                </a:moveTo>
                <a:lnTo>
                  <a:pt x="1" y="55311"/>
                </a:lnTo>
                <a:lnTo>
                  <a:pt x="8735" y="55311"/>
                </a:lnTo>
                <a:lnTo>
                  <a:pt x="8735"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27"/>
          <p:cNvSpPr/>
          <p:nvPr/>
        </p:nvSpPr>
        <p:spPr>
          <a:xfrm rot="5400000">
            <a:off x="7628188" y="-582200"/>
            <a:ext cx="218400" cy="1382800"/>
          </a:xfrm>
          <a:custGeom>
            <a:rect b="b" l="l" r="r" t="t"/>
            <a:pathLst>
              <a:path extrusionOk="0" h="55312" w="8736">
                <a:moveTo>
                  <a:pt x="1" y="1"/>
                </a:moveTo>
                <a:lnTo>
                  <a:pt x="1" y="55311"/>
                </a:lnTo>
                <a:lnTo>
                  <a:pt x="8735" y="55311"/>
                </a:lnTo>
                <a:lnTo>
                  <a:pt x="8735"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5">
    <p:spTree>
      <p:nvGrpSpPr>
        <p:cNvPr id="3807" name="Shape 3807"/>
        <p:cNvGrpSpPr/>
        <p:nvPr/>
      </p:nvGrpSpPr>
      <p:grpSpPr>
        <a:xfrm>
          <a:off x="0" y="0"/>
          <a:ext cx="0" cy="0"/>
          <a:chOff x="0" y="0"/>
          <a:chExt cx="0" cy="0"/>
        </a:xfrm>
      </p:grpSpPr>
      <p:sp>
        <p:nvSpPr>
          <p:cNvPr id="3808" name="Google Shape;3808;p28"/>
          <p:cNvSpPr/>
          <p:nvPr/>
        </p:nvSpPr>
        <p:spPr>
          <a:xfrm>
            <a:off x="-12" y="539975"/>
            <a:ext cx="218400" cy="1382800"/>
          </a:xfrm>
          <a:custGeom>
            <a:rect b="b" l="l" r="r" t="t"/>
            <a:pathLst>
              <a:path extrusionOk="0" h="55312" w="8736">
                <a:moveTo>
                  <a:pt x="1" y="1"/>
                </a:moveTo>
                <a:lnTo>
                  <a:pt x="1" y="55311"/>
                </a:lnTo>
                <a:lnTo>
                  <a:pt x="8735" y="55311"/>
                </a:lnTo>
                <a:lnTo>
                  <a:pt x="8735"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28"/>
          <p:cNvSpPr/>
          <p:nvPr/>
        </p:nvSpPr>
        <p:spPr>
          <a:xfrm>
            <a:off x="8925588" y="3225775"/>
            <a:ext cx="218400" cy="1382800"/>
          </a:xfrm>
          <a:custGeom>
            <a:rect b="b" l="l" r="r" t="t"/>
            <a:pathLst>
              <a:path extrusionOk="0" h="55312" w="8736">
                <a:moveTo>
                  <a:pt x="1" y="1"/>
                </a:moveTo>
                <a:lnTo>
                  <a:pt x="1" y="55311"/>
                </a:lnTo>
                <a:lnTo>
                  <a:pt x="8735" y="55311"/>
                </a:lnTo>
                <a:lnTo>
                  <a:pt x="8735"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10" name="Google Shape;3810;p28"/>
          <p:cNvGrpSpPr/>
          <p:nvPr/>
        </p:nvGrpSpPr>
        <p:grpSpPr>
          <a:xfrm rot="-5400000">
            <a:off x="-1714855" y="2458643"/>
            <a:ext cx="2036958" cy="2263167"/>
            <a:chOff x="3273438" y="3268525"/>
            <a:chExt cx="1140450" cy="1267100"/>
          </a:xfrm>
        </p:grpSpPr>
        <p:sp>
          <p:nvSpPr>
            <p:cNvPr id="3811" name="Google Shape;3811;p28"/>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28"/>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28"/>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28"/>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28"/>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28"/>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28"/>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28"/>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28"/>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28"/>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28"/>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28"/>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28"/>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28"/>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28"/>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28"/>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28"/>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28"/>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28"/>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28"/>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28"/>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28"/>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28"/>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28"/>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5" name="Google Shape;3835;p28"/>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6" name="Google Shape;3836;p28"/>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28"/>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28"/>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28"/>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28"/>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28"/>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28"/>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28"/>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28"/>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28"/>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28"/>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28"/>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28"/>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28"/>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28"/>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28"/>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28"/>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28"/>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28"/>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28"/>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28"/>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28"/>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28"/>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28"/>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28"/>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28"/>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28"/>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28"/>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28"/>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28"/>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28"/>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28"/>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8" name="Google Shape;3868;p28"/>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28"/>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28"/>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28"/>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28"/>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28"/>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28"/>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5" name="Google Shape;3875;p28"/>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28"/>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28"/>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8" name="Google Shape;3878;p28"/>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28"/>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28"/>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28"/>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28"/>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28"/>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28"/>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28"/>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6" name="Google Shape;3886;p28"/>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28"/>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28"/>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28"/>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28"/>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28"/>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28"/>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28"/>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28"/>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28"/>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28"/>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28"/>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28"/>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28"/>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28"/>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1" name="Google Shape;3901;p28"/>
          <p:cNvGrpSpPr/>
          <p:nvPr/>
        </p:nvGrpSpPr>
        <p:grpSpPr>
          <a:xfrm rot="-5400000">
            <a:off x="8817695" y="426868"/>
            <a:ext cx="2036958" cy="2263167"/>
            <a:chOff x="3273438" y="3268525"/>
            <a:chExt cx="1140450" cy="1267100"/>
          </a:xfrm>
        </p:grpSpPr>
        <p:sp>
          <p:nvSpPr>
            <p:cNvPr id="3902" name="Google Shape;3902;p28"/>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28"/>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28"/>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28"/>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28"/>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28"/>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28"/>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28"/>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28"/>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28"/>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28"/>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28"/>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28"/>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28"/>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28"/>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28"/>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28"/>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28"/>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28"/>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28"/>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28"/>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28"/>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28"/>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28"/>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28"/>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28"/>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p28"/>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28"/>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28"/>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28"/>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28"/>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28"/>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28"/>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28"/>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28"/>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28"/>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28"/>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28"/>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28"/>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28"/>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28"/>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p28"/>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p28"/>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28"/>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28"/>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28"/>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28"/>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28"/>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28"/>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28"/>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28"/>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p28"/>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28"/>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28"/>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28"/>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28"/>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28"/>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28"/>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28"/>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28"/>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28"/>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28"/>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28"/>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28"/>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28"/>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28"/>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28"/>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p28"/>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p28"/>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28"/>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28"/>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28"/>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28"/>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28"/>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28"/>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28"/>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28"/>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28"/>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28"/>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28"/>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28"/>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28"/>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4" name="Google Shape;3984;p28"/>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5" name="Google Shape;3985;p28"/>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28"/>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28"/>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28"/>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28"/>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28"/>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p28"/>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3992" name="Shape 3992"/>
        <p:cNvGrpSpPr/>
        <p:nvPr/>
      </p:nvGrpSpPr>
      <p:grpSpPr>
        <a:xfrm>
          <a:off x="0" y="0"/>
          <a:ext cx="0" cy="0"/>
          <a:chOff x="0" y="0"/>
          <a:chExt cx="0" cy="0"/>
        </a:xfrm>
      </p:grpSpPr>
      <p:sp>
        <p:nvSpPr>
          <p:cNvPr id="3993" name="Google Shape;3993;p2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994" name="Google Shape;3994;p29"/>
          <p:cNvSpPr txBox="1"/>
          <p:nvPr>
            <p:ph idx="1" type="subTitle"/>
          </p:nvPr>
        </p:nvSpPr>
        <p:spPr>
          <a:xfrm>
            <a:off x="311700" y="2834125"/>
            <a:ext cx="8520600" cy="79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995" name="Google Shape;399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2" name="Shape 382"/>
        <p:cNvGrpSpPr/>
        <p:nvPr/>
      </p:nvGrpSpPr>
      <p:grpSpPr>
        <a:xfrm>
          <a:off x="0" y="0"/>
          <a:ext cx="0" cy="0"/>
          <a:chOff x="0" y="0"/>
          <a:chExt cx="0" cy="0"/>
        </a:xfrm>
      </p:grpSpPr>
      <p:sp>
        <p:nvSpPr>
          <p:cNvPr id="383" name="Google Shape;383;p4"/>
          <p:cNvSpPr txBox="1"/>
          <p:nvPr>
            <p:ph idx="1" type="body"/>
          </p:nvPr>
        </p:nvSpPr>
        <p:spPr>
          <a:xfrm>
            <a:off x="715200" y="1286975"/>
            <a:ext cx="7713600" cy="3321600"/>
          </a:xfrm>
          <a:prstGeom prst="rect">
            <a:avLst/>
          </a:prstGeom>
        </p:spPr>
        <p:txBody>
          <a:bodyPr anchorCtr="0" anchor="ctr" bIns="91425" lIns="91425" spcFirstLastPara="1" rIns="91425" wrap="square" tIns="91425">
            <a:noAutofit/>
          </a:bodyPr>
          <a:lstStyle>
            <a:lvl1pPr indent="-259080" lvl="0" marL="457200">
              <a:spcBef>
                <a:spcPts val="0"/>
              </a:spcBef>
              <a:spcAft>
                <a:spcPts val="0"/>
              </a:spcAft>
              <a:buClr>
                <a:srgbClr val="434343"/>
              </a:buClr>
              <a:buSzPts val="480"/>
              <a:buAutoNum type="arabicPeriod"/>
              <a:defRPr sz="1200"/>
            </a:lvl1pPr>
            <a:lvl2pPr indent="-259080" lvl="1" marL="914400">
              <a:spcBef>
                <a:spcPts val="0"/>
              </a:spcBef>
              <a:spcAft>
                <a:spcPts val="0"/>
              </a:spcAft>
              <a:buClr>
                <a:srgbClr val="434343"/>
              </a:buClr>
              <a:buSzPts val="480"/>
              <a:buFont typeface="Roboto Condensed Light"/>
              <a:buAutoNum type="alphaLcPeriod"/>
              <a:defRPr/>
            </a:lvl2pPr>
            <a:lvl3pPr indent="-259080" lvl="2" marL="1371600">
              <a:spcBef>
                <a:spcPts val="0"/>
              </a:spcBef>
              <a:spcAft>
                <a:spcPts val="0"/>
              </a:spcAft>
              <a:buClr>
                <a:srgbClr val="434343"/>
              </a:buClr>
              <a:buSzPts val="480"/>
              <a:buFont typeface="Roboto Condensed Light"/>
              <a:buAutoNum type="romanLcPeriod"/>
              <a:defRPr/>
            </a:lvl3pPr>
            <a:lvl4pPr indent="-259080" lvl="3" marL="1828800">
              <a:spcBef>
                <a:spcPts val="0"/>
              </a:spcBef>
              <a:spcAft>
                <a:spcPts val="0"/>
              </a:spcAft>
              <a:buClr>
                <a:srgbClr val="434343"/>
              </a:buClr>
              <a:buSzPts val="480"/>
              <a:buFont typeface="Roboto Condensed Light"/>
              <a:buAutoNum type="arabicPeriod"/>
              <a:defRPr/>
            </a:lvl4pPr>
            <a:lvl5pPr indent="-259079" lvl="4" marL="2286000">
              <a:spcBef>
                <a:spcPts val="0"/>
              </a:spcBef>
              <a:spcAft>
                <a:spcPts val="0"/>
              </a:spcAft>
              <a:buClr>
                <a:srgbClr val="434343"/>
              </a:buClr>
              <a:buSzPts val="480"/>
              <a:buFont typeface="Roboto Condensed Light"/>
              <a:buAutoNum type="alphaLcPeriod"/>
              <a:defRPr/>
            </a:lvl5pPr>
            <a:lvl6pPr indent="-259079" lvl="5" marL="2743200">
              <a:spcBef>
                <a:spcPts val="0"/>
              </a:spcBef>
              <a:spcAft>
                <a:spcPts val="0"/>
              </a:spcAft>
              <a:buClr>
                <a:srgbClr val="434343"/>
              </a:buClr>
              <a:buSzPts val="480"/>
              <a:buFont typeface="Roboto Condensed Light"/>
              <a:buAutoNum type="romanLcPeriod"/>
              <a:defRPr/>
            </a:lvl6pPr>
            <a:lvl7pPr indent="-259079" lvl="6" marL="3200400">
              <a:spcBef>
                <a:spcPts val="0"/>
              </a:spcBef>
              <a:spcAft>
                <a:spcPts val="0"/>
              </a:spcAft>
              <a:buClr>
                <a:srgbClr val="434343"/>
              </a:buClr>
              <a:buSzPts val="480"/>
              <a:buFont typeface="Roboto Condensed Light"/>
              <a:buAutoNum type="arabicPeriod"/>
              <a:defRPr/>
            </a:lvl7pPr>
            <a:lvl8pPr indent="-259079" lvl="7" marL="3657600">
              <a:spcBef>
                <a:spcPts val="0"/>
              </a:spcBef>
              <a:spcAft>
                <a:spcPts val="0"/>
              </a:spcAft>
              <a:buClr>
                <a:srgbClr val="434343"/>
              </a:buClr>
              <a:buSzPts val="480"/>
              <a:buFont typeface="Roboto Condensed Light"/>
              <a:buAutoNum type="alphaLcPeriod"/>
              <a:defRPr/>
            </a:lvl8pPr>
            <a:lvl9pPr indent="-259079" lvl="8" marL="4114800">
              <a:spcBef>
                <a:spcPts val="0"/>
              </a:spcBef>
              <a:spcAft>
                <a:spcPts val="0"/>
              </a:spcAft>
              <a:buClr>
                <a:srgbClr val="434343"/>
              </a:buClr>
              <a:buSzPts val="480"/>
              <a:buFont typeface="Roboto Condensed Light"/>
              <a:buAutoNum type="romanLcPeriod"/>
              <a:defRPr/>
            </a:lvl9pPr>
          </a:lstStyle>
          <a:p/>
        </p:txBody>
      </p:sp>
      <p:grpSp>
        <p:nvGrpSpPr>
          <p:cNvPr id="384" name="Google Shape;384;p4"/>
          <p:cNvGrpSpPr/>
          <p:nvPr/>
        </p:nvGrpSpPr>
        <p:grpSpPr>
          <a:xfrm>
            <a:off x="-1599093" y="1309080"/>
            <a:ext cx="2036958" cy="2263167"/>
            <a:chOff x="3273438" y="3268525"/>
            <a:chExt cx="1140450" cy="1267100"/>
          </a:xfrm>
        </p:grpSpPr>
        <p:sp>
          <p:nvSpPr>
            <p:cNvPr id="385" name="Google Shape;385;p4"/>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5" name="Google Shape;475;p4"/>
          <p:cNvSpPr/>
          <p:nvPr/>
        </p:nvSpPr>
        <p:spPr>
          <a:xfrm>
            <a:off x="8925588" y="3760700"/>
            <a:ext cx="218400" cy="1382800"/>
          </a:xfrm>
          <a:custGeom>
            <a:rect b="b" l="l" r="r" t="t"/>
            <a:pathLst>
              <a:path extrusionOk="0" h="55312" w="8736">
                <a:moveTo>
                  <a:pt x="1" y="1"/>
                </a:moveTo>
                <a:lnTo>
                  <a:pt x="1" y="55311"/>
                </a:lnTo>
                <a:lnTo>
                  <a:pt x="8735" y="55311"/>
                </a:lnTo>
                <a:lnTo>
                  <a:pt x="8735"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
          <p:cNvSpPr txBox="1"/>
          <p:nvPr>
            <p:ph type="title"/>
          </p:nvPr>
        </p:nvSpPr>
        <p:spPr>
          <a:xfrm>
            <a:off x="715200" y="539975"/>
            <a:ext cx="7713600" cy="700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77" name="Shape 477"/>
        <p:cNvGrpSpPr/>
        <p:nvPr/>
      </p:nvGrpSpPr>
      <p:grpSpPr>
        <a:xfrm>
          <a:off x="0" y="0"/>
          <a:ext cx="0" cy="0"/>
          <a:chOff x="0" y="0"/>
          <a:chExt cx="0" cy="0"/>
        </a:xfrm>
      </p:grpSpPr>
      <p:sp>
        <p:nvSpPr>
          <p:cNvPr id="478" name="Google Shape;478;p5"/>
          <p:cNvSpPr txBox="1"/>
          <p:nvPr>
            <p:ph idx="1" type="subTitle"/>
          </p:nvPr>
        </p:nvSpPr>
        <p:spPr>
          <a:xfrm>
            <a:off x="5655925" y="3013475"/>
            <a:ext cx="2720400" cy="833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solidFill>
                  <a:schemeClr val="accen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79" name="Google Shape;479;p5"/>
          <p:cNvSpPr txBox="1"/>
          <p:nvPr>
            <p:ph idx="2" type="subTitle"/>
          </p:nvPr>
        </p:nvSpPr>
        <p:spPr>
          <a:xfrm>
            <a:off x="5597875" y="2670825"/>
            <a:ext cx="2836500" cy="448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000"/>
              <a:buFont typeface="Anton"/>
              <a:buNone/>
              <a:defRPr b="1" sz="2000">
                <a:solidFill>
                  <a:schemeClr val="accent1"/>
                </a:solidFill>
                <a:latin typeface="Ramabhadra"/>
                <a:ea typeface="Ramabhadra"/>
                <a:cs typeface="Ramabhadra"/>
                <a:sym typeface="Ramabhadra"/>
              </a:defRPr>
            </a:lvl1pPr>
            <a:lvl2pPr lvl="1" rtl="0">
              <a:spcBef>
                <a:spcPts val="0"/>
              </a:spcBef>
              <a:spcAft>
                <a:spcPts val="0"/>
              </a:spcAft>
              <a:buClr>
                <a:schemeClr val="accent1"/>
              </a:buClr>
              <a:buSzPts val="1600"/>
              <a:buFont typeface="Anton"/>
              <a:buNone/>
              <a:defRPr>
                <a:solidFill>
                  <a:schemeClr val="accent1"/>
                </a:solidFill>
                <a:latin typeface="Anton"/>
                <a:ea typeface="Anton"/>
                <a:cs typeface="Anton"/>
                <a:sym typeface="Anton"/>
              </a:defRPr>
            </a:lvl2pPr>
            <a:lvl3pPr lvl="2" rtl="0">
              <a:spcBef>
                <a:spcPts val="0"/>
              </a:spcBef>
              <a:spcAft>
                <a:spcPts val="0"/>
              </a:spcAft>
              <a:buClr>
                <a:schemeClr val="accent1"/>
              </a:buClr>
              <a:buSzPts val="1600"/>
              <a:buFont typeface="Anton"/>
              <a:buNone/>
              <a:defRPr>
                <a:solidFill>
                  <a:schemeClr val="accent1"/>
                </a:solidFill>
                <a:latin typeface="Anton"/>
                <a:ea typeface="Anton"/>
                <a:cs typeface="Anton"/>
                <a:sym typeface="Anton"/>
              </a:defRPr>
            </a:lvl3pPr>
            <a:lvl4pPr lvl="3" rtl="0">
              <a:spcBef>
                <a:spcPts val="0"/>
              </a:spcBef>
              <a:spcAft>
                <a:spcPts val="0"/>
              </a:spcAft>
              <a:buClr>
                <a:schemeClr val="accent1"/>
              </a:buClr>
              <a:buSzPts val="1600"/>
              <a:buFont typeface="Anton"/>
              <a:buNone/>
              <a:defRPr>
                <a:solidFill>
                  <a:schemeClr val="accent1"/>
                </a:solidFill>
                <a:latin typeface="Anton"/>
                <a:ea typeface="Anton"/>
                <a:cs typeface="Anton"/>
                <a:sym typeface="Anton"/>
              </a:defRPr>
            </a:lvl4pPr>
            <a:lvl5pPr lvl="4" rtl="0">
              <a:spcBef>
                <a:spcPts val="0"/>
              </a:spcBef>
              <a:spcAft>
                <a:spcPts val="0"/>
              </a:spcAft>
              <a:buClr>
                <a:schemeClr val="accent1"/>
              </a:buClr>
              <a:buSzPts val="1600"/>
              <a:buFont typeface="Anton"/>
              <a:buNone/>
              <a:defRPr>
                <a:solidFill>
                  <a:schemeClr val="accent1"/>
                </a:solidFill>
                <a:latin typeface="Anton"/>
                <a:ea typeface="Anton"/>
                <a:cs typeface="Anton"/>
                <a:sym typeface="Anton"/>
              </a:defRPr>
            </a:lvl5pPr>
            <a:lvl6pPr lvl="5" rtl="0">
              <a:spcBef>
                <a:spcPts val="0"/>
              </a:spcBef>
              <a:spcAft>
                <a:spcPts val="0"/>
              </a:spcAft>
              <a:buClr>
                <a:schemeClr val="accent1"/>
              </a:buClr>
              <a:buSzPts val="1600"/>
              <a:buFont typeface="Anton"/>
              <a:buNone/>
              <a:defRPr>
                <a:solidFill>
                  <a:schemeClr val="accent1"/>
                </a:solidFill>
                <a:latin typeface="Anton"/>
                <a:ea typeface="Anton"/>
                <a:cs typeface="Anton"/>
                <a:sym typeface="Anton"/>
              </a:defRPr>
            </a:lvl6pPr>
            <a:lvl7pPr lvl="6" rtl="0">
              <a:spcBef>
                <a:spcPts val="0"/>
              </a:spcBef>
              <a:spcAft>
                <a:spcPts val="0"/>
              </a:spcAft>
              <a:buClr>
                <a:schemeClr val="accent1"/>
              </a:buClr>
              <a:buSzPts val="1600"/>
              <a:buFont typeface="Anton"/>
              <a:buNone/>
              <a:defRPr>
                <a:solidFill>
                  <a:schemeClr val="accent1"/>
                </a:solidFill>
                <a:latin typeface="Anton"/>
                <a:ea typeface="Anton"/>
                <a:cs typeface="Anton"/>
                <a:sym typeface="Anton"/>
              </a:defRPr>
            </a:lvl7pPr>
            <a:lvl8pPr lvl="7" rtl="0">
              <a:spcBef>
                <a:spcPts val="0"/>
              </a:spcBef>
              <a:spcAft>
                <a:spcPts val="0"/>
              </a:spcAft>
              <a:buClr>
                <a:schemeClr val="accent1"/>
              </a:buClr>
              <a:buSzPts val="1600"/>
              <a:buFont typeface="Anton"/>
              <a:buNone/>
              <a:defRPr>
                <a:solidFill>
                  <a:schemeClr val="accent1"/>
                </a:solidFill>
                <a:latin typeface="Anton"/>
                <a:ea typeface="Anton"/>
                <a:cs typeface="Anton"/>
                <a:sym typeface="Anton"/>
              </a:defRPr>
            </a:lvl8pPr>
            <a:lvl9pPr lvl="8" rtl="0">
              <a:spcBef>
                <a:spcPts val="0"/>
              </a:spcBef>
              <a:spcAft>
                <a:spcPts val="0"/>
              </a:spcAft>
              <a:buClr>
                <a:schemeClr val="accent1"/>
              </a:buClr>
              <a:buSzPts val="1600"/>
              <a:buFont typeface="Anton"/>
              <a:buNone/>
              <a:defRPr>
                <a:solidFill>
                  <a:schemeClr val="accent1"/>
                </a:solidFill>
                <a:latin typeface="Anton"/>
                <a:ea typeface="Anton"/>
                <a:cs typeface="Anton"/>
                <a:sym typeface="Anton"/>
              </a:defRPr>
            </a:lvl9pPr>
          </a:lstStyle>
          <a:p/>
        </p:txBody>
      </p:sp>
      <p:sp>
        <p:nvSpPr>
          <p:cNvPr id="480" name="Google Shape;480;p5"/>
          <p:cNvSpPr txBox="1"/>
          <p:nvPr>
            <p:ph idx="3" type="subTitle"/>
          </p:nvPr>
        </p:nvSpPr>
        <p:spPr>
          <a:xfrm>
            <a:off x="762675" y="3013475"/>
            <a:ext cx="2720400" cy="833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solidFill>
                  <a:schemeClr val="accen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81" name="Google Shape;481;p5"/>
          <p:cNvSpPr txBox="1"/>
          <p:nvPr>
            <p:ph idx="4" type="subTitle"/>
          </p:nvPr>
        </p:nvSpPr>
        <p:spPr>
          <a:xfrm>
            <a:off x="704625" y="2670825"/>
            <a:ext cx="2836500" cy="448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000"/>
              <a:buFont typeface="Anton"/>
              <a:buNone/>
              <a:defRPr b="1" sz="2000">
                <a:solidFill>
                  <a:schemeClr val="accent1"/>
                </a:solidFill>
                <a:latin typeface="Ramabhadra"/>
                <a:ea typeface="Ramabhadra"/>
                <a:cs typeface="Ramabhadra"/>
                <a:sym typeface="Ramabhadra"/>
              </a:defRPr>
            </a:lvl1pPr>
            <a:lvl2pPr lvl="1" rtl="0">
              <a:spcBef>
                <a:spcPts val="0"/>
              </a:spcBef>
              <a:spcAft>
                <a:spcPts val="0"/>
              </a:spcAft>
              <a:buClr>
                <a:schemeClr val="accent1"/>
              </a:buClr>
              <a:buSzPts val="1600"/>
              <a:buFont typeface="Anton"/>
              <a:buNone/>
              <a:defRPr>
                <a:solidFill>
                  <a:schemeClr val="accent1"/>
                </a:solidFill>
                <a:latin typeface="Anton"/>
                <a:ea typeface="Anton"/>
                <a:cs typeface="Anton"/>
                <a:sym typeface="Anton"/>
              </a:defRPr>
            </a:lvl2pPr>
            <a:lvl3pPr lvl="2" rtl="0">
              <a:spcBef>
                <a:spcPts val="0"/>
              </a:spcBef>
              <a:spcAft>
                <a:spcPts val="0"/>
              </a:spcAft>
              <a:buClr>
                <a:schemeClr val="accent1"/>
              </a:buClr>
              <a:buSzPts val="1600"/>
              <a:buFont typeface="Anton"/>
              <a:buNone/>
              <a:defRPr>
                <a:solidFill>
                  <a:schemeClr val="accent1"/>
                </a:solidFill>
                <a:latin typeface="Anton"/>
                <a:ea typeface="Anton"/>
                <a:cs typeface="Anton"/>
                <a:sym typeface="Anton"/>
              </a:defRPr>
            </a:lvl3pPr>
            <a:lvl4pPr lvl="3" rtl="0">
              <a:spcBef>
                <a:spcPts val="0"/>
              </a:spcBef>
              <a:spcAft>
                <a:spcPts val="0"/>
              </a:spcAft>
              <a:buClr>
                <a:schemeClr val="accent1"/>
              </a:buClr>
              <a:buSzPts val="1600"/>
              <a:buFont typeface="Anton"/>
              <a:buNone/>
              <a:defRPr>
                <a:solidFill>
                  <a:schemeClr val="accent1"/>
                </a:solidFill>
                <a:latin typeface="Anton"/>
                <a:ea typeface="Anton"/>
                <a:cs typeface="Anton"/>
                <a:sym typeface="Anton"/>
              </a:defRPr>
            </a:lvl4pPr>
            <a:lvl5pPr lvl="4" rtl="0">
              <a:spcBef>
                <a:spcPts val="0"/>
              </a:spcBef>
              <a:spcAft>
                <a:spcPts val="0"/>
              </a:spcAft>
              <a:buClr>
                <a:schemeClr val="accent1"/>
              </a:buClr>
              <a:buSzPts val="1600"/>
              <a:buFont typeface="Anton"/>
              <a:buNone/>
              <a:defRPr>
                <a:solidFill>
                  <a:schemeClr val="accent1"/>
                </a:solidFill>
                <a:latin typeface="Anton"/>
                <a:ea typeface="Anton"/>
                <a:cs typeface="Anton"/>
                <a:sym typeface="Anton"/>
              </a:defRPr>
            </a:lvl5pPr>
            <a:lvl6pPr lvl="5" rtl="0">
              <a:spcBef>
                <a:spcPts val="0"/>
              </a:spcBef>
              <a:spcAft>
                <a:spcPts val="0"/>
              </a:spcAft>
              <a:buClr>
                <a:schemeClr val="accent1"/>
              </a:buClr>
              <a:buSzPts val="1600"/>
              <a:buFont typeface="Anton"/>
              <a:buNone/>
              <a:defRPr>
                <a:solidFill>
                  <a:schemeClr val="accent1"/>
                </a:solidFill>
                <a:latin typeface="Anton"/>
                <a:ea typeface="Anton"/>
                <a:cs typeface="Anton"/>
                <a:sym typeface="Anton"/>
              </a:defRPr>
            </a:lvl6pPr>
            <a:lvl7pPr lvl="6" rtl="0">
              <a:spcBef>
                <a:spcPts val="0"/>
              </a:spcBef>
              <a:spcAft>
                <a:spcPts val="0"/>
              </a:spcAft>
              <a:buClr>
                <a:schemeClr val="accent1"/>
              </a:buClr>
              <a:buSzPts val="1600"/>
              <a:buFont typeface="Anton"/>
              <a:buNone/>
              <a:defRPr>
                <a:solidFill>
                  <a:schemeClr val="accent1"/>
                </a:solidFill>
                <a:latin typeface="Anton"/>
                <a:ea typeface="Anton"/>
                <a:cs typeface="Anton"/>
                <a:sym typeface="Anton"/>
              </a:defRPr>
            </a:lvl7pPr>
            <a:lvl8pPr lvl="7" rtl="0">
              <a:spcBef>
                <a:spcPts val="0"/>
              </a:spcBef>
              <a:spcAft>
                <a:spcPts val="0"/>
              </a:spcAft>
              <a:buClr>
                <a:schemeClr val="accent1"/>
              </a:buClr>
              <a:buSzPts val="1600"/>
              <a:buFont typeface="Anton"/>
              <a:buNone/>
              <a:defRPr>
                <a:solidFill>
                  <a:schemeClr val="accent1"/>
                </a:solidFill>
                <a:latin typeface="Anton"/>
                <a:ea typeface="Anton"/>
                <a:cs typeface="Anton"/>
                <a:sym typeface="Anton"/>
              </a:defRPr>
            </a:lvl8pPr>
            <a:lvl9pPr lvl="8" rtl="0">
              <a:spcBef>
                <a:spcPts val="0"/>
              </a:spcBef>
              <a:spcAft>
                <a:spcPts val="0"/>
              </a:spcAft>
              <a:buClr>
                <a:schemeClr val="accent1"/>
              </a:buClr>
              <a:buSzPts val="1600"/>
              <a:buFont typeface="Anton"/>
              <a:buNone/>
              <a:defRPr>
                <a:solidFill>
                  <a:schemeClr val="accent1"/>
                </a:solidFill>
                <a:latin typeface="Anton"/>
                <a:ea typeface="Anton"/>
                <a:cs typeface="Anton"/>
                <a:sym typeface="Anton"/>
              </a:defRPr>
            </a:lvl9pPr>
          </a:lstStyle>
          <a:p/>
        </p:txBody>
      </p:sp>
      <p:grpSp>
        <p:nvGrpSpPr>
          <p:cNvPr id="482" name="Google Shape;482;p5"/>
          <p:cNvGrpSpPr/>
          <p:nvPr/>
        </p:nvGrpSpPr>
        <p:grpSpPr>
          <a:xfrm>
            <a:off x="3553520" y="-2049945"/>
            <a:ext cx="2036958" cy="2263167"/>
            <a:chOff x="3273438" y="3268525"/>
            <a:chExt cx="1140450" cy="1267100"/>
          </a:xfrm>
        </p:grpSpPr>
        <p:sp>
          <p:nvSpPr>
            <p:cNvPr id="483" name="Google Shape;483;p5"/>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5"/>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5"/>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5"/>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5"/>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5"/>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5"/>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5"/>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5"/>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5"/>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5"/>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5"/>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5"/>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5"/>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5"/>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5"/>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5"/>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5"/>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5"/>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5"/>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5"/>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5"/>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5"/>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5"/>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5"/>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5"/>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5"/>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5"/>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5"/>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5"/>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5"/>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5"/>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5"/>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5"/>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5"/>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5"/>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5"/>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5"/>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5"/>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5"/>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5"/>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5"/>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5"/>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5"/>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5"/>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3" name="Google Shape;573;p5"/>
          <p:cNvSpPr/>
          <p:nvPr/>
        </p:nvSpPr>
        <p:spPr>
          <a:xfrm>
            <a:off x="8925588" y="3760700"/>
            <a:ext cx="218400" cy="1382800"/>
          </a:xfrm>
          <a:custGeom>
            <a:rect b="b" l="l" r="r" t="t"/>
            <a:pathLst>
              <a:path extrusionOk="0" h="55312" w="8736">
                <a:moveTo>
                  <a:pt x="1" y="1"/>
                </a:moveTo>
                <a:lnTo>
                  <a:pt x="1" y="55311"/>
                </a:lnTo>
                <a:lnTo>
                  <a:pt x="8735" y="55311"/>
                </a:lnTo>
                <a:lnTo>
                  <a:pt x="8735"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
          <p:cNvSpPr/>
          <p:nvPr/>
        </p:nvSpPr>
        <p:spPr>
          <a:xfrm>
            <a:off x="-12" y="882550"/>
            <a:ext cx="218400" cy="1382800"/>
          </a:xfrm>
          <a:custGeom>
            <a:rect b="b" l="l" r="r" t="t"/>
            <a:pathLst>
              <a:path extrusionOk="0" h="55312" w="8736">
                <a:moveTo>
                  <a:pt x="1" y="1"/>
                </a:moveTo>
                <a:lnTo>
                  <a:pt x="1" y="55311"/>
                </a:lnTo>
                <a:lnTo>
                  <a:pt x="8735" y="55311"/>
                </a:lnTo>
                <a:lnTo>
                  <a:pt x="8735"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5"/>
          <p:cNvSpPr txBox="1"/>
          <p:nvPr>
            <p:ph type="title"/>
          </p:nvPr>
        </p:nvSpPr>
        <p:spPr>
          <a:xfrm>
            <a:off x="715200" y="539975"/>
            <a:ext cx="7713600" cy="700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6" name="Shape 576"/>
        <p:cNvGrpSpPr/>
        <p:nvPr/>
      </p:nvGrpSpPr>
      <p:grpSpPr>
        <a:xfrm>
          <a:off x="0" y="0"/>
          <a:ext cx="0" cy="0"/>
          <a:chOff x="0" y="0"/>
          <a:chExt cx="0" cy="0"/>
        </a:xfrm>
      </p:grpSpPr>
      <p:sp>
        <p:nvSpPr>
          <p:cNvPr id="577" name="Google Shape;577;p6"/>
          <p:cNvSpPr txBox="1"/>
          <p:nvPr>
            <p:ph type="title"/>
          </p:nvPr>
        </p:nvSpPr>
        <p:spPr>
          <a:xfrm>
            <a:off x="715200" y="539975"/>
            <a:ext cx="7713600" cy="7002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578" name="Google Shape;578;p6"/>
          <p:cNvGrpSpPr/>
          <p:nvPr/>
        </p:nvGrpSpPr>
        <p:grpSpPr>
          <a:xfrm rot="-5400000">
            <a:off x="880045" y="4822118"/>
            <a:ext cx="2036958" cy="2263167"/>
            <a:chOff x="3273438" y="3268525"/>
            <a:chExt cx="1140450" cy="1267100"/>
          </a:xfrm>
        </p:grpSpPr>
        <p:sp>
          <p:nvSpPr>
            <p:cNvPr id="579" name="Google Shape;579;p6"/>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6"/>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6"/>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6"/>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6"/>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6"/>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6"/>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6"/>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6"/>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6"/>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6"/>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6"/>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6"/>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6"/>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6"/>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6"/>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6"/>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6"/>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6"/>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6"/>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6"/>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6"/>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6"/>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6"/>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6"/>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6"/>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6"/>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6"/>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6"/>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6"/>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6"/>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6"/>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6"/>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6"/>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6"/>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6"/>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6"/>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6"/>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6"/>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6"/>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6"/>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6"/>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6"/>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6"/>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6"/>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6"/>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6"/>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6"/>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6"/>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6"/>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6"/>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6"/>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6"/>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6"/>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6"/>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6"/>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6"/>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6"/>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6"/>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6"/>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6"/>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6"/>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6"/>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6"/>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6"/>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6"/>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6"/>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6"/>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6"/>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6"/>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6"/>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6"/>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6"/>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6"/>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6"/>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6"/>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6"/>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6"/>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9" name="Google Shape;669;p6"/>
          <p:cNvSpPr/>
          <p:nvPr/>
        </p:nvSpPr>
        <p:spPr>
          <a:xfrm>
            <a:off x="8925588" y="666750"/>
            <a:ext cx="218400" cy="1382800"/>
          </a:xfrm>
          <a:custGeom>
            <a:rect b="b" l="l" r="r" t="t"/>
            <a:pathLst>
              <a:path extrusionOk="0" h="55312" w="8736">
                <a:moveTo>
                  <a:pt x="1" y="1"/>
                </a:moveTo>
                <a:lnTo>
                  <a:pt x="1" y="55311"/>
                </a:lnTo>
                <a:lnTo>
                  <a:pt x="8735" y="55311"/>
                </a:lnTo>
                <a:lnTo>
                  <a:pt x="8735"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6"/>
          <p:cNvSpPr/>
          <p:nvPr/>
        </p:nvSpPr>
        <p:spPr>
          <a:xfrm>
            <a:off x="-12" y="2800350"/>
            <a:ext cx="218400" cy="1382800"/>
          </a:xfrm>
          <a:custGeom>
            <a:rect b="b" l="l" r="r" t="t"/>
            <a:pathLst>
              <a:path extrusionOk="0" h="55312" w="8736">
                <a:moveTo>
                  <a:pt x="1" y="1"/>
                </a:moveTo>
                <a:lnTo>
                  <a:pt x="1" y="55311"/>
                </a:lnTo>
                <a:lnTo>
                  <a:pt x="8735" y="55311"/>
                </a:lnTo>
                <a:lnTo>
                  <a:pt x="8735"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1" name="Google Shape;671;p6"/>
          <p:cNvGrpSpPr/>
          <p:nvPr/>
        </p:nvGrpSpPr>
        <p:grpSpPr>
          <a:xfrm rot="-5400000">
            <a:off x="6240645" y="-1941857"/>
            <a:ext cx="2036958" cy="2263167"/>
            <a:chOff x="3273438" y="3268525"/>
            <a:chExt cx="1140450" cy="1267100"/>
          </a:xfrm>
        </p:grpSpPr>
        <p:sp>
          <p:nvSpPr>
            <p:cNvPr id="672" name="Google Shape;672;p6"/>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6"/>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6"/>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6"/>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6"/>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6"/>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6"/>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6"/>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6"/>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6"/>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6"/>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6"/>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6"/>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6"/>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6"/>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6"/>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6"/>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6"/>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6"/>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6"/>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6"/>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6"/>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6"/>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6"/>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6"/>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6"/>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6"/>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6"/>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6"/>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6"/>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6"/>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6"/>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6"/>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6"/>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6"/>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6"/>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6"/>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6"/>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6"/>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6"/>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6"/>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6"/>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6"/>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6"/>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6"/>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6"/>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6"/>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6"/>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6"/>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6"/>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6"/>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6"/>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6"/>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6"/>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6"/>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6"/>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6"/>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6"/>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6"/>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6"/>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6"/>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6"/>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6"/>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6"/>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6"/>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6"/>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2" name="Shape 762"/>
        <p:cNvGrpSpPr/>
        <p:nvPr/>
      </p:nvGrpSpPr>
      <p:grpSpPr>
        <a:xfrm>
          <a:off x="0" y="0"/>
          <a:ext cx="0" cy="0"/>
          <a:chOff x="0" y="0"/>
          <a:chExt cx="0" cy="0"/>
        </a:xfrm>
      </p:grpSpPr>
      <p:sp>
        <p:nvSpPr>
          <p:cNvPr id="763" name="Google Shape;763;p7"/>
          <p:cNvSpPr txBox="1"/>
          <p:nvPr>
            <p:ph type="title"/>
          </p:nvPr>
        </p:nvSpPr>
        <p:spPr>
          <a:xfrm>
            <a:off x="715200" y="539975"/>
            <a:ext cx="7713600" cy="700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p:txBody>
      </p:sp>
      <p:sp>
        <p:nvSpPr>
          <p:cNvPr id="764" name="Google Shape;764;p7"/>
          <p:cNvSpPr txBox="1"/>
          <p:nvPr>
            <p:ph idx="1" type="subTitle"/>
          </p:nvPr>
        </p:nvSpPr>
        <p:spPr>
          <a:xfrm>
            <a:off x="1025056" y="1702750"/>
            <a:ext cx="3845700" cy="2373000"/>
          </a:xfrm>
          <a:prstGeom prst="rect">
            <a:avLst/>
          </a:prstGeom>
        </p:spPr>
        <p:txBody>
          <a:bodyPr anchorCtr="0" anchor="ctr" bIns="91425" lIns="91425" spcFirstLastPara="1" rIns="91425" wrap="square" tIns="91425">
            <a:noAutofit/>
          </a:bodyPr>
          <a:lstStyle>
            <a:lvl1pPr lvl="0">
              <a:spcBef>
                <a:spcPts val="0"/>
              </a:spcBef>
              <a:spcAft>
                <a:spcPts val="0"/>
              </a:spcAft>
              <a:buClr>
                <a:srgbClr val="494949"/>
              </a:buClr>
              <a:buSzPts val="1600"/>
              <a:buFont typeface="Exo"/>
              <a:buChar char="●"/>
              <a:defRPr>
                <a:solidFill>
                  <a:schemeClr val="accent2"/>
                </a:solidFill>
              </a:defRPr>
            </a:lvl1pPr>
            <a:lvl2pPr lvl="1">
              <a:spcBef>
                <a:spcPts val="0"/>
              </a:spcBef>
              <a:spcAft>
                <a:spcPts val="0"/>
              </a:spcAft>
              <a:buClr>
                <a:srgbClr val="494949"/>
              </a:buClr>
              <a:buSzPts val="1600"/>
              <a:buFont typeface="Exo"/>
              <a:buChar char="○"/>
              <a:defRPr/>
            </a:lvl2pPr>
            <a:lvl3pPr lvl="2">
              <a:spcBef>
                <a:spcPts val="0"/>
              </a:spcBef>
              <a:spcAft>
                <a:spcPts val="0"/>
              </a:spcAft>
              <a:buClr>
                <a:srgbClr val="494949"/>
              </a:buClr>
              <a:buSzPts val="1600"/>
              <a:buFont typeface="Exo"/>
              <a:buChar char="■"/>
              <a:defRPr/>
            </a:lvl3pPr>
            <a:lvl4pPr lvl="3">
              <a:spcBef>
                <a:spcPts val="0"/>
              </a:spcBef>
              <a:spcAft>
                <a:spcPts val="0"/>
              </a:spcAft>
              <a:buClr>
                <a:srgbClr val="494949"/>
              </a:buClr>
              <a:buSzPts val="1600"/>
              <a:buFont typeface="Exo"/>
              <a:buChar char="●"/>
              <a:defRPr/>
            </a:lvl4pPr>
            <a:lvl5pPr lvl="4">
              <a:spcBef>
                <a:spcPts val="0"/>
              </a:spcBef>
              <a:spcAft>
                <a:spcPts val="0"/>
              </a:spcAft>
              <a:buClr>
                <a:srgbClr val="494949"/>
              </a:buClr>
              <a:buSzPts val="1600"/>
              <a:buFont typeface="Exo"/>
              <a:buChar char="○"/>
              <a:defRPr/>
            </a:lvl5pPr>
            <a:lvl6pPr lvl="5">
              <a:spcBef>
                <a:spcPts val="0"/>
              </a:spcBef>
              <a:spcAft>
                <a:spcPts val="0"/>
              </a:spcAft>
              <a:buClr>
                <a:srgbClr val="494949"/>
              </a:buClr>
              <a:buSzPts val="1600"/>
              <a:buFont typeface="Exo"/>
              <a:buChar char="■"/>
              <a:defRPr/>
            </a:lvl6pPr>
            <a:lvl7pPr lvl="6">
              <a:spcBef>
                <a:spcPts val="0"/>
              </a:spcBef>
              <a:spcAft>
                <a:spcPts val="0"/>
              </a:spcAft>
              <a:buClr>
                <a:srgbClr val="494949"/>
              </a:buClr>
              <a:buSzPts val="1600"/>
              <a:buFont typeface="Exo"/>
              <a:buChar char="●"/>
              <a:defRPr/>
            </a:lvl7pPr>
            <a:lvl8pPr lvl="7">
              <a:spcBef>
                <a:spcPts val="0"/>
              </a:spcBef>
              <a:spcAft>
                <a:spcPts val="0"/>
              </a:spcAft>
              <a:buClr>
                <a:srgbClr val="494949"/>
              </a:buClr>
              <a:buSzPts val="1600"/>
              <a:buFont typeface="Exo"/>
              <a:buChar char="○"/>
              <a:defRPr/>
            </a:lvl8pPr>
            <a:lvl9pPr lvl="8">
              <a:spcBef>
                <a:spcPts val="0"/>
              </a:spcBef>
              <a:spcAft>
                <a:spcPts val="0"/>
              </a:spcAft>
              <a:buClr>
                <a:srgbClr val="494949"/>
              </a:buClr>
              <a:buSzPts val="1600"/>
              <a:buFont typeface="Exo"/>
              <a:buChar char="■"/>
              <a:defRPr/>
            </a:lvl9pPr>
          </a:lstStyle>
          <a:p/>
        </p:txBody>
      </p:sp>
      <p:grpSp>
        <p:nvGrpSpPr>
          <p:cNvPr id="765" name="Google Shape;765;p7"/>
          <p:cNvGrpSpPr/>
          <p:nvPr/>
        </p:nvGrpSpPr>
        <p:grpSpPr>
          <a:xfrm>
            <a:off x="3553520" y="-2049945"/>
            <a:ext cx="2036958" cy="2263167"/>
            <a:chOff x="3273438" y="3268525"/>
            <a:chExt cx="1140450" cy="1267100"/>
          </a:xfrm>
        </p:grpSpPr>
        <p:sp>
          <p:nvSpPr>
            <p:cNvPr id="766" name="Google Shape;766;p7"/>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7"/>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7"/>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7"/>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7"/>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7"/>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7"/>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7"/>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7"/>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7"/>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7"/>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7"/>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7"/>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7"/>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7"/>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7"/>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7"/>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7"/>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7"/>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7"/>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7"/>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7"/>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7"/>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7"/>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7"/>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7"/>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7"/>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7"/>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7"/>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7"/>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7"/>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7"/>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7"/>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7"/>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7"/>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7"/>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7"/>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7"/>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7"/>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7"/>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7"/>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7"/>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7"/>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7"/>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7"/>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7"/>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7"/>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7"/>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7"/>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7"/>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7"/>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7"/>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7"/>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7"/>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7"/>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7"/>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7"/>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7"/>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7"/>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7"/>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7"/>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7"/>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7"/>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7"/>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7"/>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7"/>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7"/>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7"/>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7"/>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7"/>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7"/>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7"/>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7"/>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7"/>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7"/>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7"/>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7"/>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7"/>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7"/>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7"/>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7"/>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7"/>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7"/>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7"/>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7"/>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7"/>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7"/>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7"/>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7"/>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7"/>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6" name="Google Shape;856;p7"/>
          <p:cNvSpPr/>
          <p:nvPr/>
        </p:nvSpPr>
        <p:spPr>
          <a:xfrm>
            <a:off x="-12" y="1880350"/>
            <a:ext cx="218400" cy="1382800"/>
          </a:xfrm>
          <a:custGeom>
            <a:rect b="b" l="l" r="r" t="t"/>
            <a:pathLst>
              <a:path extrusionOk="0" h="55312" w="8736">
                <a:moveTo>
                  <a:pt x="1" y="1"/>
                </a:moveTo>
                <a:lnTo>
                  <a:pt x="1" y="55311"/>
                </a:lnTo>
                <a:lnTo>
                  <a:pt x="8735" y="55311"/>
                </a:lnTo>
                <a:lnTo>
                  <a:pt x="8735"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7" name="Google Shape;857;p7"/>
          <p:cNvGrpSpPr/>
          <p:nvPr/>
        </p:nvGrpSpPr>
        <p:grpSpPr>
          <a:xfrm>
            <a:off x="3553520" y="4950930"/>
            <a:ext cx="2036958" cy="2263167"/>
            <a:chOff x="3273438" y="3268525"/>
            <a:chExt cx="1140450" cy="1267100"/>
          </a:xfrm>
        </p:grpSpPr>
        <p:sp>
          <p:nvSpPr>
            <p:cNvPr id="858" name="Google Shape;858;p7"/>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7"/>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7"/>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7"/>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7"/>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7"/>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7"/>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7"/>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7"/>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7"/>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7"/>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7"/>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7"/>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7"/>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7"/>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7"/>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7"/>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7"/>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7"/>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7"/>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7"/>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7"/>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7"/>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7"/>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7"/>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7"/>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7"/>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7"/>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7"/>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7"/>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7"/>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7"/>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7"/>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7"/>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7"/>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7"/>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7"/>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7"/>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7"/>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7"/>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7"/>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7"/>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7"/>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7"/>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7"/>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7"/>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7"/>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7"/>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7"/>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7"/>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7"/>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7"/>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7"/>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7"/>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7"/>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7"/>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7"/>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7"/>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7"/>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7"/>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7"/>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7"/>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7"/>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7"/>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7"/>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7"/>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7"/>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7"/>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7"/>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7"/>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7"/>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7"/>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7"/>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7"/>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7"/>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7"/>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7"/>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7"/>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7"/>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7"/>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7"/>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7"/>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7"/>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7"/>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7"/>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7"/>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7"/>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7"/>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7"/>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7"/>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48" name="Shape 948"/>
        <p:cNvGrpSpPr/>
        <p:nvPr/>
      </p:nvGrpSpPr>
      <p:grpSpPr>
        <a:xfrm>
          <a:off x="0" y="0"/>
          <a:ext cx="0" cy="0"/>
          <a:chOff x="0" y="0"/>
          <a:chExt cx="0" cy="0"/>
        </a:xfrm>
      </p:grpSpPr>
      <p:sp>
        <p:nvSpPr>
          <p:cNvPr id="949" name="Google Shape;949;p8"/>
          <p:cNvSpPr txBox="1"/>
          <p:nvPr>
            <p:ph type="title"/>
          </p:nvPr>
        </p:nvSpPr>
        <p:spPr>
          <a:xfrm>
            <a:off x="715200" y="539975"/>
            <a:ext cx="7713600" cy="4068600"/>
          </a:xfrm>
          <a:prstGeom prst="rect">
            <a:avLst/>
          </a:prstGeom>
        </p:spPr>
        <p:txBody>
          <a:bodyPr anchorCtr="0" anchor="ctr" bIns="91425" lIns="91425" spcFirstLastPara="1" rIns="91425" wrap="square" tIns="91425">
            <a:noAutofit/>
          </a:bodyPr>
          <a:lstStyle>
            <a:lvl1pPr lvl="0">
              <a:spcBef>
                <a:spcPts val="0"/>
              </a:spcBef>
              <a:spcAft>
                <a:spcPts val="0"/>
              </a:spcAft>
              <a:buSzPts val="10000"/>
              <a:buNone/>
              <a:defRPr b="1" sz="9000"/>
            </a:lvl1pPr>
            <a:lvl2pPr lvl="1">
              <a:spcBef>
                <a:spcPts val="0"/>
              </a:spcBef>
              <a:spcAft>
                <a:spcPts val="0"/>
              </a:spcAft>
              <a:buSzPts val="10000"/>
              <a:buNone/>
              <a:defRPr b="1" sz="10000"/>
            </a:lvl2pPr>
            <a:lvl3pPr lvl="2">
              <a:spcBef>
                <a:spcPts val="0"/>
              </a:spcBef>
              <a:spcAft>
                <a:spcPts val="0"/>
              </a:spcAft>
              <a:buSzPts val="10000"/>
              <a:buNone/>
              <a:defRPr b="1" sz="10000"/>
            </a:lvl3pPr>
            <a:lvl4pPr lvl="3">
              <a:spcBef>
                <a:spcPts val="0"/>
              </a:spcBef>
              <a:spcAft>
                <a:spcPts val="0"/>
              </a:spcAft>
              <a:buSzPts val="10000"/>
              <a:buNone/>
              <a:defRPr b="1" sz="10000"/>
            </a:lvl4pPr>
            <a:lvl5pPr lvl="4">
              <a:spcBef>
                <a:spcPts val="0"/>
              </a:spcBef>
              <a:spcAft>
                <a:spcPts val="0"/>
              </a:spcAft>
              <a:buSzPts val="10000"/>
              <a:buNone/>
              <a:defRPr b="1" sz="10000"/>
            </a:lvl5pPr>
            <a:lvl6pPr lvl="5">
              <a:spcBef>
                <a:spcPts val="0"/>
              </a:spcBef>
              <a:spcAft>
                <a:spcPts val="0"/>
              </a:spcAft>
              <a:buSzPts val="10000"/>
              <a:buNone/>
              <a:defRPr b="1" sz="10000"/>
            </a:lvl6pPr>
            <a:lvl7pPr lvl="6">
              <a:spcBef>
                <a:spcPts val="0"/>
              </a:spcBef>
              <a:spcAft>
                <a:spcPts val="0"/>
              </a:spcAft>
              <a:buSzPts val="10000"/>
              <a:buNone/>
              <a:defRPr b="1" sz="10000"/>
            </a:lvl7pPr>
            <a:lvl8pPr lvl="7">
              <a:spcBef>
                <a:spcPts val="0"/>
              </a:spcBef>
              <a:spcAft>
                <a:spcPts val="0"/>
              </a:spcAft>
              <a:buSzPts val="10000"/>
              <a:buNone/>
              <a:defRPr b="1" sz="10000"/>
            </a:lvl8pPr>
            <a:lvl9pPr lvl="8">
              <a:spcBef>
                <a:spcPts val="0"/>
              </a:spcBef>
              <a:spcAft>
                <a:spcPts val="0"/>
              </a:spcAft>
              <a:buSzPts val="10000"/>
              <a:buNone/>
              <a:defRPr b="1" sz="10000"/>
            </a:lvl9pPr>
          </a:lstStyle>
          <a:p/>
        </p:txBody>
      </p:sp>
      <p:grpSp>
        <p:nvGrpSpPr>
          <p:cNvPr id="950" name="Google Shape;950;p8"/>
          <p:cNvGrpSpPr/>
          <p:nvPr/>
        </p:nvGrpSpPr>
        <p:grpSpPr>
          <a:xfrm rot="-5400000">
            <a:off x="8577795" y="-426307"/>
            <a:ext cx="2036958" cy="2263167"/>
            <a:chOff x="3273438" y="3268525"/>
            <a:chExt cx="1140450" cy="1267100"/>
          </a:xfrm>
        </p:grpSpPr>
        <p:sp>
          <p:nvSpPr>
            <p:cNvPr id="951" name="Google Shape;951;p8"/>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8"/>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8"/>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8"/>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8"/>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8"/>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8"/>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8"/>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8"/>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8"/>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8"/>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8"/>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8"/>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8"/>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8"/>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8"/>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8"/>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8"/>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8"/>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8"/>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8"/>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8"/>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8"/>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8"/>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8"/>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8"/>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8"/>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8"/>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8"/>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8"/>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8"/>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8"/>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8"/>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8"/>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8"/>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8"/>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8"/>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8"/>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8"/>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8"/>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8"/>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8"/>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8"/>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8"/>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8"/>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8"/>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8"/>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8"/>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8"/>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8"/>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8"/>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8"/>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8"/>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8"/>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8"/>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8"/>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8"/>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8"/>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8"/>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8"/>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8"/>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8"/>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8"/>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8"/>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8"/>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8"/>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8"/>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8"/>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8"/>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8"/>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8"/>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8"/>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8"/>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8"/>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8"/>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8"/>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8"/>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8"/>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8"/>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8"/>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8"/>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8"/>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8"/>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8"/>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8"/>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8"/>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8"/>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8"/>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8"/>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8"/>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1" name="Google Shape;1041;p8"/>
          <p:cNvSpPr/>
          <p:nvPr/>
        </p:nvSpPr>
        <p:spPr>
          <a:xfrm>
            <a:off x="8925588" y="2409550"/>
            <a:ext cx="218400" cy="1382800"/>
          </a:xfrm>
          <a:custGeom>
            <a:rect b="b" l="l" r="r" t="t"/>
            <a:pathLst>
              <a:path extrusionOk="0" h="55312" w="8736">
                <a:moveTo>
                  <a:pt x="1" y="1"/>
                </a:moveTo>
                <a:lnTo>
                  <a:pt x="1" y="55311"/>
                </a:lnTo>
                <a:lnTo>
                  <a:pt x="8735" y="55311"/>
                </a:lnTo>
                <a:lnTo>
                  <a:pt x="8735"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2" name="Google Shape;1042;p8"/>
          <p:cNvGrpSpPr/>
          <p:nvPr/>
        </p:nvGrpSpPr>
        <p:grpSpPr>
          <a:xfrm rot="-5400000">
            <a:off x="-1470755" y="1610643"/>
            <a:ext cx="2036958" cy="2263167"/>
            <a:chOff x="3273438" y="3268525"/>
            <a:chExt cx="1140450" cy="1267100"/>
          </a:xfrm>
        </p:grpSpPr>
        <p:sp>
          <p:nvSpPr>
            <p:cNvPr id="1043" name="Google Shape;1043;p8"/>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8"/>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8"/>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8"/>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8"/>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8"/>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8"/>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8"/>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8"/>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8"/>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8"/>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8"/>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8"/>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8"/>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8"/>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8"/>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8"/>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8"/>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8"/>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8"/>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8"/>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8"/>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8"/>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8"/>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8"/>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8"/>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8"/>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8"/>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8"/>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8"/>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8"/>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8"/>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8"/>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8"/>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8"/>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8"/>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8"/>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8"/>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8"/>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8"/>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8"/>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8"/>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8"/>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8"/>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8"/>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8"/>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8"/>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8"/>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8"/>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8"/>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8"/>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8"/>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8"/>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8"/>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8"/>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8"/>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8"/>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8"/>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8"/>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8"/>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8"/>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8"/>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8"/>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8"/>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8"/>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8"/>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8"/>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8"/>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8"/>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8"/>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8"/>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8"/>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8"/>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8"/>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8"/>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8"/>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8"/>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8"/>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8"/>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8"/>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8"/>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8"/>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8"/>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8"/>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8"/>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8"/>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8"/>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8"/>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8"/>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8"/>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8"/>
          <p:cNvSpPr/>
          <p:nvPr/>
        </p:nvSpPr>
        <p:spPr>
          <a:xfrm rot="5400000">
            <a:off x="1261488" y="4342900"/>
            <a:ext cx="218400" cy="1382800"/>
          </a:xfrm>
          <a:custGeom>
            <a:rect b="b" l="l" r="r" t="t"/>
            <a:pathLst>
              <a:path extrusionOk="0" h="55312" w="8736">
                <a:moveTo>
                  <a:pt x="1" y="1"/>
                </a:moveTo>
                <a:lnTo>
                  <a:pt x="1" y="55311"/>
                </a:lnTo>
                <a:lnTo>
                  <a:pt x="8735" y="55311"/>
                </a:lnTo>
                <a:lnTo>
                  <a:pt x="8735"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34" name="Shape 1134"/>
        <p:cNvGrpSpPr/>
        <p:nvPr/>
      </p:nvGrpSpPr>
      <p:grpSpPr>
        <a:xfrm>
          <a:off x="0" y="0"/>
          <a:ext cx="0" cy="0"/>
          <a:chOff x="0" y="0"/>
          <a:chExt cx="0" cy="0"/>
        </a:xfrm>
      </p:grpSpPr>
      <p:sp>
        <p:nvSpPr>
          <p:cNvPr id="1135" name="Google Shape;1135;p9"/>
          <p:cNvSpPr txBox="1"/>
          <p:nvPr>
            <p:ph type="title"/>
          </p:nvPr>
        </p:nvSpPr>
        <p:spPr>
          <a:xfrm>
            <a:off x="715200" y="539975"/>
            <a:ext cx="7713600" cy="700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36" name="Google Shape;1136;p9"/>
          <p:cNvSpPr txBox="1"/>
          <p:nvPr>
            <p:ph idx="1" type="subTitle"/>
          </p:nvPr>
        </p:nvSpPr>
        <p:spPr>
          <a:xfrm>
            <a:off x="715200" y="1702750"/>
            <a:ext cx="3845700" cy="2373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494949"/>
              </a:buClr>
              <a:buSzPts val="1600"/>
              <a:buFont typeface="Exo"/>
              <a:buChar char="●"/>
              <a:defRPr/>
            </a:lvl1pPr>
            <a:lvl2pPr lvl="1" rtl="0">
              <a:spcBef>
                <a:spcPts val="0"/>
              </a:spcBef>
              <a:spcAft>
                <a:spcPts val="0"/>
              </a:spcAft>
              <a:buClr>
                <a:srgbClr val="494949"/>
              </a:buClr>
              <a:buSzPts val="1600"/>
              <a:buFont typeface="Exo"/>
              <a:buChar char="○"/>
              <a:defRPr/>
            </a:lvl2pPr>
            <a:lvl3pPr lvl="2" rtl="0">
              <a:spcBef>
                <a:spcPts val="0"/>
              </a:spcBef>
              <a:spcAft>
                <a:spcPts val="0"/>
              </a:spcAft>
              <a:buClr>
                <a:srgbClr val="494949"/>
              </a:buClr>
              <a:buSzPts val="1600"/>
              <a:buFont typeface="Exo"/>
              <a:buChar char="■"/>
              <a:defRPr/>
            </a:lvl3pPr>
            <a:lvl4pPr lvl="3" rtl="0">
              <a:spcBef>
                <a:spcPts val="0"/>
              </a:spcBef>
              <a:spcAft>
                <a:spcPts val="0"/>
              </a:spcAft>
              <a:buClr>
                <a:srgbClr val="494949"/>
              </a:buClr>
              <a:buSzPts val="1600"/>
              <a:buFont typeface="Exo"/>
              <a:buChar char="●"/>
              <a:defRPr/>
            </a:lvl4pPr>
            <a:lvl5pPr lvl="4" rtl="0">
              <a:spcBef>
                <a:spcPts val="0"/>
              </a:spcBef>
              <a:spcAft>
                <a:spcPts val="0"/>
              </a:spcAft>
              <a:buClr>
                <a:srgbClr val="494949"/>
              </a:buClr>
              <a:buSzPts val="1600"/>
              <a:buFont typeface="Exo"/>
              <a:buChar char="○"/>
              <a:defRPr/>
            </a:lvl5pPr>
            <a:lvl6pPr lvl="5" rtl="0">
              <a:spcBef>
                <a:spcPts val="0"/>
              </a:spcBef>
              <a:spcAft>
                <a:spcPts val="0"/>
              </a:spcAft>
              <a:buClr>
                <a:srgbClr val="494949"/>
              </a:buClr>
              <a:buSzPts val="1600"/>
              <a:buFont typeface="Exo"/>
              <a:buChar char="■"/>
              <a:defRPr/>
            </a:lvl6pPr>
            <a:lvl7pPr lvl="6" rtl="0">
              <a:spcBef>
                <a:spcPts val="0"/>
              </a:spcBef>
              <a:spcAft>
                <a:spcPts val="0"/>
              </a:spcAft>
              <a:buClr>
                <a:srgbClr val="494949"/>
              </a:buClr>
              <a:buSzPts val="1600"/>
              <a:buFont typeface="Exo"/>
              <a:buChar char="●"/>
              <a:defRPr/>
            </a:lvl7pPr>
            <a:lvl8pPr lvl="7" rtl="0">
              <a:spcBef>
                <a:spcPts val="0"/>
              </a:spcBef>
              <a:spcAft>
                <a:spcPts val="0"/>
              </a:spcAft>
              <a:buClr>
                <a:srgbClr val="494949"/>
              </a:buClr>
              <a:buSzPts val="1600"/>
              <a:buFont typeface="Exo"/>
              <a:buChar char="○"/>
              <a:defRPr/>
            </a:lvl8pPr>
            <a:lvl9pPr lvl="8" rtl="0">
              <a:spcBef>
                <a:spcPts val="0"/>
              </a:spcBef>
              <a:spcAft>
                <a:spcPts val="0"/>
              </a:spcAft>
              <a:buClr>
                <a:srgbClr val="494949"/>
              </a:buClr>
              <a:buSzPts val="1600"/>
              <a:buFont typeface="Exo"/>
              <a:buChar char="■"/>
              <a:defRPr/>
            </a:lvl9pPr>
          </a:lstStyle>
          <a:p/>
        </p:txBody>
      </p:sp>
      <p:grpSp>
        <p:nvGrpSpPr>
          <p:cNvPr id="1137" name="Google Shape;1137;p9"/>
          <p:cNvGrpSpPr/>
          <p:nvPr/>
        </p:nvGrpSpPr>
        <p:grpSpPr>
          <a:xfrm>
            <a:off x="3553520" y="-2049945"/>
            <a:ext cx="2036958" cy="2263167"/>
            <a:chOff x="3273438" y="3268525"/>
            <a:chExt cx="1140450" cy="1267100"/>
          </a:xfrm>
        </p:grpSpPr>
        <p:sp>
          <p:nvSpPr>
            <p:cNvPr id="1138" name="Google Shape;1138;p9"/>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9"/>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9"/>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9"/>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9"/>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9"/>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9"/>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9"/>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9"/>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9"/>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9"/>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9"/>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9"/>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9"/>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9"/>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9"/>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9"/>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9"/>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9"/>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9"/>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9"/>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9"/>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9"/>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9"/>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9"/>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9"/>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9"/>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9"/>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9"/>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9"/>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9"/>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9"/>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9"/>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9"/>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9"/>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9"/>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9"/>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9"/>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9"/>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9"/>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9"/>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9"/>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9"/>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9"/>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9"/>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9"/>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9"/>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9"/>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9"/>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9"/>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9"/>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9"/>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9"/>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9"/>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9"/>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9"/>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9"/>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9"/>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9"/>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9"/>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9"/>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9"/>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9"/>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9"/>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9"/>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9"/>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9"/>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9"/>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9"/>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9"/>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9"/>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9"/>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9"/>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9"/>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9"/>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9"/>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9"/>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9"/>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9"/>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9"/>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9"/>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9"/>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9"/>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9"/>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9"/>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9"/>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9"/>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9"/>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9"/>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9"/>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8" name="Google Shape;1228;p9"/>
          <p:cNvSpPr/>
          <p:nvPr/>
        </p:nvSpPr>
        <p:spPr>
          <a:xfrm>
            <a:off x="-12" y="1880350"/>
            <a:ext cx="218400" cy="1382800"/>
          </a:xfrm>
          <a:custGeom>
            <a:rect b="b" l="l" r="r" t="t"/>
            <a:pathLst>
              <a:path extrusionOk="0" h="55312" w="8736">
                <a:moveTo>
                  <a:pt x="1" y="1"/>
                </a:moveTo>
                <a:lnTo>
                  <a:pt x="1" y="55311"/>
                </a:lnTo>
                <a:lnTo>
                  <a:pt x="8735" y="55311"/>
                </a:lnTo>
                <a:lnTo>
                  <a:pt x="8735"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9" name="Google Shape;1229;p9"/>
          <p:cNvGrpSpPr/>
          <p:nvPr/>
        </p:nvGrpSpPr>
        <p:grpSpPr>
          <a:xfrm>
            <a:off x="3563045" y="4950930"/>
            <a:ext cx="2036958" cy="2263167"/>
            <a:chOff x="3273438" y="3268525"/>
            <a:chExt cx="1140450" cy="1267100"/>
          </a:xfrm>
        </p:grpSpPr>
        <p:sp>
          <p:nvSpPr>
            <p:cNvPr id="1230" name="Google Shape;1230;p9"/>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9"/>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9"/>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9"/>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9"/>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9"/>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9"/>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9"/>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9"/>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9"/>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9"/>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9"/>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9"/>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9"/>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9"/>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9"/>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9"/>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9"/>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9"/>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9"/>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9"/>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9"/>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9"/>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9"/>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9"/>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9"/>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9"/>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9"/>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9"/>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9"/>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9"/>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9"/>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9"/>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9"/>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9"/>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9"/>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9"/>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9"/>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9"/>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9"/>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9"/>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9"/>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9"/>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9"/>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9"/>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9"/>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9"/>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9"/>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9"/>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9"/>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9"/>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9"/>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9"/>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9"/>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9"/>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9"/>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9"/>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9"/>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9"/>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9"/>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9"/>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9"/>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9"/>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9"/>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9"/>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9"/>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9"/>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9"/>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9"/>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9"/>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9"/>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9"/>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9"/>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9"/>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9"/>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9"/>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9"/>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9"/>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9"/>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9"/>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9"/>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9"/>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9"/>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9"/>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9"/>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9"/>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9"/>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9"/>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9"/>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9"/>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20" name="Shape 1320"/>
        <p:cNvGrpSpPr/>
        <p:nvPr/>
      </p:nvGrpSpPr>
      <p:grpSpPr>
        <a:xfrm>
          <a:off x="0" y="0"/>
          <a:ext cx="0" cy="0"/>
          <a:chOff x="0" y="0"/>
          <a:chExt cx="0" cy="0"/>
        </a:xfrm>
      </p:grpSpPr>
      <p:sp>
        <p:nvSpPr>
          <p:cNvPr id="1321" name="Google Shape;1321;p10"/>
          <p:cNvSpPr/>
          <p:nvPr/>
        </p:nvSpPr>
        <p:spPr>
          <a:xfrm>
            <a:off x="7175" y="4003375"/>
            <a:ext cx="6466800" cy="6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0"/>
          <p:cNvSpPr txBox="1"/>
          <p:nvPr>
            <p:ph idx="1" type="body"/>
          </p:nvPr>
        </p:nvSpPr>
        <p:spPr>
          <a:xfrm>
            <a:off x="715200" y="4003475"/>
            <a:ext cx="57609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4"/>
              </a:buClr>
              <a:buSzPts val="1800"/>
              <a:buFont typeface="Ramabhadra"/>
              <a:buNone/>
              <a:defRPr b="1" sz="1800">
                <a:solidFill>
                  <a:schemeClr val="accent4"/>
                </a:solidFill>
                <a:latin typeface="Ramabhadra"/>
                <a:ea typeface="Ramabhadra"/>
                <a:cs typeface="Ramabhadra"/>
                <a:sym typeface="Ramabhadra"/>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200" y="539975"/>
            <a:ext cx="7713600" cy="7002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accent1"/>
              </a:buClr>
              <a:buSzPts val="2800"/>
              <a:buFont typeface="Ramabhadra"/>
              <a:buNone/>
              <a:defRPr b="1" sz="2800">
                <a:solidFill>
                  <a:schemeClr val="accent1"/>
                </a:solidFill>
                <a:latin typeface="Ramabhadra"/>
                <a:ea typeface="Ramabhadra"/>
                <a:cs typeface="Ramabhadra"/>
                <a:sym typeface="Ramabhadra"/>
              </a:defRPr>
            </a:lvl1pPr>
            <a:lvl2pPr lvl="1" algn="ctr">
              <a:spcBef>
                <a:spcPts val="0"/>
              </a:spcBef>
              <a:spcAft>
                <a:spcPts val="0"/>
              </a:spcAft>
              <a:buClr>
                <a:schemeClr val="accent2"/>
              </a:buClr>
              <a:buSzPts val="2800"/>
              <a:buFont typeface="Ramabhadra"/>
              <a:buNone/>
              <a:defRPr b="1" sz="2800">
                <a:solidFill>
                  <a:schemeClr val="accent2"/>
                </a:solidFill>
                <a:latin typeface="Ramabhadra"/>
                <a:ea typeface="Ramabhadra"/>
                <a:cs typeface="Ramabhadra"/>
                <a:sym typeface="Ramabhadra"/>
              </a:defRPr>
            </a:lvl2pPr>
            <a:lvl3pPr lvl="2" algn="ctr">
              <a:spcBef>
                <a:spcPts val="0"/>
              </a:spcBef>
              <a:spcAft>
                <a:spcPts val="0"/>
              </a:spcAft>
              <a:buClr>
                <a:schemeClr val="accent2"/>
              </a:buClr>
              <a:buSzPts val="2800"/>
              <a:buFont typeface="Ramabhadra"/>
              <a:buNone/>
              <a:defRPr b="1" sz="2800">
                <a:solidFill>
                  <a:schemeClr val="accent2"/>
                </a:solidFill>
                <a:latin typeface="Ramabhadra"/>
                <a:ea typeface="Ramabhadra"/>
                <a:cs typeface="Ramabhadra"/>
                <a:sym typeface="Ramabhadra"/>
              </a:defRPr>
            </a:lvl3pPr>
            <a:lvl4pPr lvl="3" algn="ctr">
              <a:spcBef>
                <a:spcPts val="0"/>
              </a:spcBef>
              <a:spcAft>
                <a:spcPts val="0"/>
              </a:spcAft>
              <a:buClr>
                <a:schemeClr val="accent2"/>
              </a:buClr>
              <a:buSzPts val="2800"/>
              <a:buFont typeface="Ramabhadra"/>
              <a:buNone/>
              <a:defRPr b="1" sz="2800">
                <a:solidFill>
                  <a:schemeClr val="accent2"/>
                </a:solidFill>
                <a:latin typeface="Ramabhadra"/>
                <a:ea typeface="Ramabhadra"/>
                <a:cs typeface="Ramabhadra"/>
                <a:sym typeface="Ramabhadra"/>
              </a:defRPr>
            </a:lvl4pPr>
            <a:lvl5pPr lvl="4" algn="ctr">
              <a:spcBef>
                <a:spcPts val="0"/>
              </a:spcBef>
              <a:spcAft>
                <a:spcPts val="0"/>
              </a:spcAft>
              <a:buClr>
                <a:schemeClr val="accent2"/>
              </a:buClr>
              <a:buSzPts val="2800"/>
              <a:buFont typeface="Ramabhadra"/>
              <a:buNone/>
              <a:defRPr b="1" sz="2800">
                <a:solidFill>
                  <a:schemeClr val="accent2"/>
                </a:solidFill>
                <a:latin typeface="Ramabhadra"/>
                <a:ea typeface="Ramabhadra"/>
                <a:cs typeface="Ramabhadra"/>
                <a:sym typeface="Ramabhadra"/>
              </a:defRPr>
            </a:lvl5pPr>
            <a:lvl6pPr lvl="5" algn="ctr">
              <a:spcBef>
                <a:spcPts val="0"/>
              </a:spcBef>
              <a:spcAft>
                <a:spcPts val="0"/>
              </a:spcAft>
              <a:buClr>
                <a:schemeClr val="accent2"/>
              </a:buClr>
              <a:buSzPts val="2800"/>
              <a:buFont typeface="Ramabhadra"/>
              <a:buNone/>
              <a:defRPr b="1" sz="2800">
                <a:solidFill>
                  <a:schemeClr val="accent2"/>
                </a:solidFill>
                <a:latin typeface="Ramabhadra"/>
                <a:ea typeface="Ramabhadra"/>
                <a:cs typeface="Ramabhadra"/>
                <a:sym typeface="Ramabhadra"/>
              </a:defRPr>
            </a:lvl6pPr>
            <a:lvl7pPr lvl="6" algn="ctr">
              <a:spcBef>
                <a:spcPts val="0"/>
              </a:spcBef>
              <a:spcAft>
                <a:spcPts val="0"/>
              </a:spcAft>
              <a:buClr>
                <a:schemeClr val="accent2"/>
              </a:buClr>
              <a:buSzPts val="2800"/>
              <a:buFont typeface="Ramabhadra"/>
              <a:buNone/>
              <a:defRPr b="1" sz="2800">
                <a:solidFill>
                  <a:schemeClr val="accent2"/>
                </a:solidFill>
                <a:latin typeface="Ramabhadra"/>
                <a:ea typeface="Ramabhadra"/>
                <a:cs typeface="Ramabhadra"/>
                <a:sym typeface="Ramabhadra"/>
              </a:defRPr>
            </a:lvl7pPr>
            <a:lvl8pPr lvl="7" algn="ctr">
              <a:spcBef>
                <a:spcPts val="0"/>
              </a:spcBef>
              <a:spcAft>
                <a:spcPts val="0"/>
              </a:spcAft>
              <a:buClr>
                <a:schemeClr val="accent2"/>
              </a:buClr>
              <a:buSzPts val="2800"/>
              <a:buFont typeface="Ramabhadra"/>
              <a:buNone/>
              <a:defRPr b="1" sz="2800">
                <a:solidFill>
                  <a:schemeClr val="accent2"/>
                </a:solidFill>
                <a:latin typeface="Ramabhadra"/>
                <a:ea typeface="Ramabhadra"/>
                <a:cs typeface="Ramabhadra"/>
                <a:sym typeface="Ramabhadra"/>
              </a:defRPr>
            </a:lvl8pPr>
            <a:lvl9pPr lvl="8" algn="ctr">
              <a:spcBef>
                <a:spcPts val="0"/>
              </a:spcBef>
              <a:spcAft>
                <a:spcPts val="0"/>
              </a:spcAft>
              <a:buClr>
                <a:schemeClr val="accent2"/>
              </a:buClr>
              <a:buSzPts val="2800"/>
              <a:buFont typeface="Ramabhadra"/>
              <a:buNone/>
              <a:defRPr b="1" sz="2800">
                <a:solidFill>
                  <a:schemeClr val="accent2"/>
                </a:solidFill>
                <a:latin typeface="Ramabhadra"/>
                <a:ea typeface="Ramabhadra"/>
                <a:cs typeface="Ramabhadra"/>
                <a:sym typeface="Ramabhadra"/>
              </a:defRPr>
            </a:lvl9pPr>
          </a:lstStyle>
          <a:p/>
        </p:txBody>
      </p:sp>
      <p:sp>
        <p:nvSpPr>
          <p:cNvPr id="7" name="Google Shape;7;p1"/>
          <p:cNvSpPr txBox="1"/>
          <p:nvPr>
            <p:ph idx="1" type="body"/>
          </p:nvPr>
        </p:nvSpPr>
        <p:spPr>
          <a:xfrm>
            <a:off x="715200" y="1467475"/>
            <a:ext cx="7713600" cy="3141000"/>
          </a:xfrm>
          <a:prstGeom prst="rect">
            <a:avLst/>
          </a:prstGeom>
          <a:noFill/>
          <a:ln>
            <a:noFill/>
          </a:ln>
        </p:spPr>
        <p:txBody>
          <a:bodyPr anchorCtr="0" anchor="ctr" bIns="91425" lIns="91425" spcFirstLastPara="1" rIns="91425" wrap="square" tIns="91425">
            <a:noAutofit/>
          </a:bodyPr>
          <a:lstStyle>
            <a:lvl1pPr indent="-330200" lvl="0" marL="457200">
              <a:lnSpc>
                <a:spcPct val="100000"/>
              </a:lnSpc>
              <a:spcBef>
                <a:spcPts val="0"/>
              </a:spcBef>
              <a:spcAft>
                <a:spcPts val="0"/>
              </a:spcAft>
              <a:buClr>
                <a:srgbClr val="1A1A1A"/>
              </a:buClr>
              <a:buSzPts val="1600"/>
              <a:buFont typeface="Raleway"/>
              <a:buChar char="●"/>
              <a:defRPr sz="1600">
                <a:solidFill>
                  <a:srgbClr val="1A1A1A"/>
                </a:solidFill>
                <a:latin typeface="Raleway"/>
                <a:ea typeface="Raleway"/>
                <a:cs typeface="Raleway"/>
                <a:sym typeface="Raleway"/>
              </a:defRPr>
            </a:lvl1pPr>
            <a:lvl2pPr indent="-330200" lvl="1" marL="914400">
              <a:lnSpc>
                <a:spcPct val="100000"/>
              </a:lnSpc>
              <a:spcBef>
                <a:spcPts val="0"/>
              </a:spcBef>
              <a:spcAft>
                <a:spcPts val="0"/>
              </a:spcAft>
              <a:buClr>
                <a:srgbClr val="1A1A1A"/>
              </a:buClr>
              <a:buSzPts val="1600"/>
              <a:buFont typeface="Raleway"/>
              <a:buChar char="○"/>
              <a:defRPr sz="1600">
                <a:solidFill>
                  <a:srgbClr val="1A1A1A"/>
                </a:solidFill>
                <a:latin typeface="Raleway"/>
                <a:ea typeface="Raleway"/>
                <a:cs typeface="Raleway"/>
                <a:sym typeface="Raleway"/>
              </a:defRPr>
            </a:lvl2pPr>
            <a:lvl3pPr indent="-330200" lvl="2" marL="1371600">
              <a:lnSpc>
                <a:spcPct val="100000"/>
              </a:lnSpc>
              <a:spcBef>
                <a:spcPts val="0"/>
              </a:spcBef>
              <a:spcAft>
                <a:spcPts val="0"/>
              </a:spcAft>
              <a:buClr>
                <a:srgbClr val="1A1A1A"/>
              </a:buClr>
              <a:buSzPts val="1600"/>
              <a:buFont typeface="Raleway"/>
              <a:buChar char="■"/>
              <a:defRPr sz="1600">
                <a:solidFill>
                  <a:srgbClr val="1A1A1A"/>
                </a:solidFill>
                <a:latin typeface="Raleway"/>
                <a:ea typeface="Raleway"/>
                <a:cs typeface="Raleway"/>
                <a:sym typeface="Raleway"/>
              </a:defRPr>
            </a:lvl3pPr>
            <a:lvl4pPr indent="-330200" lvl="3" marL="1828800">
              <a:lnSpc>
                <a:spcPct val="100000"/>
              </a:lnSpc>
              <a:spcBef>
                <a:spcPts val="0"/>
              </a:spcBef>
              <a:spcAft>
                <a:spcPts val="0"/>
              </a:spcAft>
              <a:buClr>
                <a:srgbClr val="1A1A1A"/>
              </a:buClr>
              <a:buSzPts val="1600"/>
              <a:buFont typeface="Raleway"/>
              <a:buChar char="●"/>
              <a:defRPr sz="1600">
                <a:solidFill>
                  <a:srgbClr val="1A1A1A"/>
                </a:solidFill>
                <a:latin typeface="Raleway"/>
                <a:ea typeface="Raleway"/>
                <a:cs typeface="Raleway"/>
                <a:sym typeface="Raleway"/>
              </a:defRPr>
            </a:lvl4pPr>
            <a:lvl5pPr indent="-330200" lvl="4" marL="2286000">
              <a:lnSpc>
                <a:spcPct val="100000"/>
              </a:lnSpc>
              <a:spcBef>
                <a:spcPts val="0"/>
              </a:spcBef>
              <a:spcAft>
                <a:spcPts val="0"/>
              </a:spcAft>
              <a:buClr>
                <a:srgbClr val="1A1A1A"/>
              </a:buClr>
              <a:buSzPts val="1600"/>
              <a:buFont typeface="Raleway"/>
              <a:buChar char="○"/>
              <a:defRPr sz="1600">
                <a:solidFill>
                  <a:srgbClr val="1A1A1A"/>
                </a:solidFill>
                <a:latin typeface="Raleway"/>
                <a:ea typeface="Raleway"/>
                <a:cs typeface="Raleway"/>
                <a:sym typeface="Raleway"/>
              </a:defRPr>
            </a:lvl5pPr>
            <a:lvl6pPr indent="-330200" lvl="5" marL="2743200">
              <a:lnSpc>
                <a:spcPct val="100000"/>
              </a:lnSpc>
              <a:spcBef>
                <a:spcPts val="0"/>
              </a:spcBef>
              <a:spcAft>
                <a:spcPts val="0"/>
              </a:spcAft>
              <a:buClr>
                <a:srgbClr val="1A1A1A"/>
              </a:buClr>
              <a:buSzPts val="1600"/>
              <a:buFont typeface="Raleway"/>
              <a:buChar char="■"/>
              <a:defRPr sz="1600">
                <a:solidFill>
                  <a:srgbClr val="1A1A1A"/>
                </a:solidFill>
                <a:latin typeface="Raleway"/>
                <a:ea typeface="Raleway"/>
                <a:cs typeface="Raleway"/>
                <a:sym typeface="Raleway"/>
              </a:defRPr>
            </a:lvl6pPr>
            <a:lvl7pPr indent="-330200" lvl="6" marL="3200400">
              <a:lnSpc>
                <a:spcPct val="100000"/>
              </a:lnSpc>
              <a:spcBef>
                <a:spcPts val="0"/>
              </a:spcBef>
              <a:spcAft>
                <a:spcPts val="0"/>
              </a:spcAft>
              <a:buClr>
                <a:srgbClr val="1A1A1A"/>
              </a:buClr>
              <a:buSzPts val="1600"/>
              <a:buFont typeface="Raleway"/>
              <a:buChar char="●"/>
              <a:defRPr sz="1600">
                <a:solidFill>
                  <a:srgbClr val="1A1A1A"/>
                </a:solidFill>
                <a:latin typeface="Raleway"/>
                <a:ea typeface="Raleway"/>
                <a:cs typeface="Raleway"/>
                <a:sym typeface="Raleway"/>
              </a:defRPr>
            </a:lvl7pPr>
            <a:lvl8pPr indent="-330200" lvl="7" marL="3657600">
              <a:lnSpc>
                <a:spcPct val="100000"/>
              </a:lnSpc>
              <a:spcBef>
                <a:spcPts val="0"/>
              </a:spcBef>
              <a:spcAft>
                <a:spcPts val="0"/>
              </a:spcAft>
              <a:buClr>
                <a:srgbClr val="1A1A1A"/>
              </a:buClr>
              <a:buSzPts val="1600"/>
              <a:buFont typeface="Raleway"/>
              <a:buChar char="○"/>
              <a:defRPr sz="1600">
                <a:solidFill>
                  <a:srgbClr val="1A1A1A"/>
                </a:solidFill>
                <a:latin typeface="Raleway"/>
                <a:ea typeface="Raleway"/>
                <a:cs typeface="Raleway"/>
                <a:sym typeface="Raleway"/>
              </a:defRPr>
            </a:lvl8pPr>
            <a:lvl9pPr indent="-330200" lvl="8" marL="4114800">
              <a:lnSpc>
                <a:spcPct val="100000"/>
              </a:lnSpc>
              <a:spcBef>
                <a:spcPts val="0"/>
              </a:spcBef>
              <a:spcAft>
                <a:spcPts val="0"/>
              </a:spcAft>
              <a:buClr>
                <a:srgbClr val="1A1A1A"/>
              </a:buClr>
              <a:buSzPts val="1600"/>
              <a:buFont typeface="Raleway"/>
              <a:buChar char="■"/>
              <a:defRPr sz="1600">
                <a:solidFill>
                  <a:srgbClr val="1A1A1A"/>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9" name="Shape 3999"/>
        <p:cNvGrpSpPr/>
        <p:nvPr/>
      </p:nvGrpSpPr>
      <p:grpSpPr>
        <a:xfrm>
          <a:off x="0" y="0"/>
          <a:ext cx="0" cy="0"/>
          <a:chOff x="0" y="0"/>
          <a:chExt cx="0" cy="0"/>
        </a:xfrm>
      </p:grpSpPr>
      <p:sp>
        <p:nvSpPr>
          <p:cNvPr id="4000" name="Google Shape;4000;p30"/>
          <p:cNvSpPr txBox="1"/>
          <p:nvPr/>
        </p:nvSpPr>
        <p:spPr>
          <a:xfrm>
            <a:off x="882825" y="914925"/>
            <a:ext cx="3738600" cy="254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4500">
                <a:solidFill>
                  <a:srgbClr val="615656"/>
                </a:solidFill>
                <a:latin typeface="Ramabhadra"/>
                <a:ea typeface="Ramabhadra"/>
                <a:cs typeface="Ramabhadra"/>
                <a:sym typeface="Ramabhadra"/>
              </a:rPr>
              <a:t>Review-1</a:t>
            </a:r>
            <a:r>
              <a:rPr b="1" lang="en" sz="4500">
                <a:solidFill>
                  <a:srgbClr val="CE575C"/>
                </a:solidFill>
                <a:latin typeface="Ramabhadra"/>
                <a:ea typeface="Ramabhadra"/>
                <a:cs typeface="Ramabhadra"/>
                <a:sym typeface="Ramabhadra"/>
              </a:rPr>
              <a:t> Smart Stick For Blind</a:t>
            </a:r>
            <a:endParaRPr b="1" sz="4500">
              <a:solidFill>
                <a:srgbClr val="CE575C"/>
              </a:solidFill>
              <a:latin typeface="Ramabhadra"/>
              <a:ea typeface="Ramabhadra"/>
              <a:cs typeface="Ramabhadra"/>
              <a:sym typeface="Ramabhadra"/>
            </a:endParaRPr>
          </a:p>
        </p:txBody>
      </p:sp>
      <p:sp>
        <p:nvSpPr>
          <p:cNvPr id="4001" name="Google Shape;4001;p30"/>
          <p:cNvSpPr txBox="1"/>
          <p:nvPr/>
        </p:nvSpPr>
        <p:spPr>
          <a:xfrm>
            <a:off x="882825" y="3646125"/>
            <a:ext cx="3007200" cy="55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lang="en" sz="1800">
                <a:solidFill>
                  <a:srgbClr val="1A1A1A"/>
                </a:solidFill>
                <a:latin typeface="Raleway"/>
                <a:ea typeface="Raleway"/>
                <a:cs typeface="Raleway"/>
                <a:sym typeface="Raleway"/>
              </a:rPr>
              <a:t>Using </a:t>
            </a:r>
            <a:r>
              <a:rPr lang="en" sz="1800">
                <a:solidFill>
                  <a:srgbClr val="1A1A1A"/>
                </a:solidFill>
                <a:latin typeface="Raleway"/>
                <a:ea typeface="Raleway"/>
                <a:cs typeface="Raleway"/>
                <a:sym typeface="Raleway"/>
              </a:rPr>
              <a:t>Arduino</a:t>
            </a:r>
            <a:endParaRPr sz="1800">
              <a:solidFill>
                <a:srgbClr val="1A1A1A"/>
              </a:solidFill>
              <a:latin typeface="Raleway"/>
              <a:ea typeface="Raleway"/>
              <a:cs typeface="Raleway"/>
              <a:sym typeface="Raleway"/>
            </a:endParaRPr>
          </a:p>
        </p:txBody>
      </p:sp>
      <p:grpSp>
        <p:nvGrpSpPr>
          <p:cNvPr id="4002" name="Google Shape;4002;p30"/>
          <p:cNvGrpSpPr/>
          <p:nvPr/>
        </p:nvGrpSpPr>
        <p:grpSpPr>
          <a:xfrm>
            <a:off x="8705889" y="-573329"/>
            <a:ext cx="1759183" cy="1954502"/>
            <a:chOff x="1097500" y="772050"/>
            <a:chExt cx="1140475" cy="1267100"/>
          </a:xfrm>
        </p:grpSpPr>
        <p:sp>
          <p:nvSpPr>
            <p:cNvPr id="4003" name="Google Shape;4003;p30"/>
            <p:cNvSpPr/>
            <p:nvPr/>
          </p:nvSpPr>
          <p:spPr>
            <a:xfrm>
              <a:off x="1097500" y="772050"/>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30"/>
            <p:cNvSpPr/>
            <p:nvPr/>
          </p:nvSpPr>
          <p:spPr>
            <a:xfrm>
              <a:off x="1224825"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30"/>
            <p:cNvSpPr/>
            <p:nvPr/>
          </p:nvSpPr>
          <p:spPr>
            <a:xfrm>
              <a:off x="1351475" y="77205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30"/>
            <p:cNvSpPr/>
            <p:nvPr/>
          </p:nvSpPr>
          <p:spPr>
            <a:xfrm>
              <a:off x="1478100"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7" name="Google Shape;4007;p30"/>
            <p:cNvSpPr/>
            <p:nvPr/>
          </p:nvSpPr>
          <p:spPr>
            <a:xfrm>
              <a:off x="1604750" y="77205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8" name="Google Shape;4008;p30"/>
            <p:cNvSpPr/>
            <p:nvPr/>
          </p:nvSpPr>
          <p:spPr>
            <a:xfrm>
              <a:off x="1731375"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30"/>
            <p:cNvSpPr/>
            <p:nvPr/>
          </p:nvSpPr>
          <p:spPr>
            <a:xfrm>
              <a:off x="1858025" y="77205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30"/>
            <p:cNvSpPr/>
            <p:nvPr/>
          </p:nvSpPr>
          <p:spPr>
            <a:xfrm>
              <a:off x="1984650" y="772050"/>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30"/>
            <p:cNvSpPr/>
            <p:nvPr/>
          </p:nvSpPr>
          <p:spPr>
            <a:xfrm>
              <a:off x="2111300"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30"/>
            <p:cNvSpPr/>
            <p:nvPr/>
          </p:nvSpPr>
          <p:spPr>
            <a:xfrm>
              <a:off x="1097500" y="898700"/>
              <a:ext cx="127350" cy="126650"/>
            </a:xfrm>
            <a:custGeom>
              <a:rect b="b" l="l" r="r" t="t"/>
              <a:pathLst>
                <a:path extrusionOk="0" fill="none" h="5066" w="5094">
                  <a:moveTo>
                    <a:pt x="1" y="0"/>
                  </a:moveTo>
                  <a:lnTo>
                    <a:pt x="5094" y="0"/>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30"/>
            <p:cNvSpPr/>
            <p:nvPr/>
          </p:nvSpPr>
          <p:spPr>
            <a:xfrm>
              <a:off x="1224825"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30"/>
            <p:cNvSpPr/>
            <p:nvPr/>
          </p:nvSpPr>
          <p:spPr>
            <a:xfrm>
              <a:off x="1351475" y="89870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30"/>
            <p:cNvSpPr/>
            <p:nvPr/>
          </p:nvSpPr>
          <p:spPr>
            <a:xfrm>
              <a:off x="1478100"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30"/>
            <p:cNvSpPr/>
            <p:nvPr/>
          </p:nvSpPr>
          <p:spPr>
            <a:xfrm>
              <a:off x="1604750" y="89870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30"/>
            <p:cNvSpPr/>
            <p:nvPr/>
          </p:nvSpPr>
          <p:spPr>
            <a:xfrm>
              <a:off x="1731375"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30"/>
            <p:cNvSpPr/>
            <p:nvPr/>
          </p:nvSpPr>
          <p:spPr>
            <a:xfrm>
              <a:off x="1858025" y="89870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30"/>
            <p:cNvSpPr/>
            <p:nvPr/>
          </p:nvSpPr>
          <p:spPr>
            <a:xfrm>
              <a:off x="1984650" y="898700"/>
              <a:ext cx="126675" cy="126650"/>
            </a:xfrm>
            <a:custGeom>
              <a:rect b="b" l="l" r="r" t="t"/>
              <a:pathLst>
                <a:path extrusionOk="0" fill="none" h="5066" w="5067">
                  <a:moveTo>
                    <a:pt x="1" y="0"/>
                  </a:moveTo>
                  <a:lnTo>
                    <a:pt x="5067" y="0"/>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30"/>
            <p:cNvSpPr/>
            <p:nvPr/>
          </p:nvSpPr>
          <p:spPr>
            <a:xfrm>
              <a:off x="2111300"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30"/>
            <p:cNvSpPr/>
            <p:nvPr/>
          </p:nvSpPr>
          <p:spPr>
            <a:xfrm>
              <a:off x="1097500" y="1025325"/>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2" name="Google Shape;4022;p30"/>
            <p:cNvSpPr/>
            <p:nvPr/>
          </p:nvSpPr>
          <p:spPr>
            <a:xfrm>
              <a:off x="1224825"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30"/>
            <p:cNvSpPr/>
            <p:nvPr/>
          </p:nvSpPr>
          <p:spPr>
            <a:xfrm>
              <a:off x="1351475" y="10253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4" name="Google Shape;4024;p30"/>
            <p:cNvSpPr/>
            <p:nvPr/>
          </p:nvSpPr>
          <p:spPr>
            <a:xfrm>
              <a:off x="1478100"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5" name="Google Shape;4025;p30"/>
            <p:cNvSpPr/>
            <p:nvPr/>
          </p:nvSpPr>
          <p:spPr>
            <a:xfrm>
              <a:off x="1604750" y="10253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p30"/>
            <p:cNvSpPr/>
            <p:nvPr/>
          </p:nvSpPr>
          <p:spPr>
            <a:xfrm>
              <a:off x="1731375"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30"/>
            <p:cNvSpPr/>
            <p:nvPr/>
          </p:nvSpPr>
          <p:spPr>
            <a:xfrm>
              <a:off x="1858025" y="10253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8" name="Google Shape;4028;p30"/>
            <p:cNvSpPr/>
            <p:nvPr/>
          </p:nvSpPr>
          <p:spPr>
            <a:xfrm>
              <a:off x="1984650" y="1025325"/>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9" name="Google Shape;4029;p30"/>
            <p:cNvSpPr/>
            <p:nvPr/>
          </p:nvSpPr>
          <p:spPr>
            <a:xfrm>
              <a:off x="2111300"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0" name="Google Shape;4030;p30"/>
            <p:cNvSpPr/>
            <p:nvPr/>
          </p:nvSpPr>
          <p:spPr>
            <a:xfrm>
              <a:off x="1097500" y="1151975"/>
              <a:ext cx="127350" cy="127350"/>
            </a:xfrm>
            <a:custGeom>
              <a:rect b="b" l="l" r="r" t="t"/>
              <a:pathLst>
                <a:path extrusionOk="0" fill="none" h="5094" w="5094">
                  <a:moveTo>
                    <a:pt x="1" y="0"/>
                  </a:moveTo>
                  <a:lnTo>
                    <a:pt x="5094" y="0"/>
                  </a:lnTo>
                  <a:lnTo>
                    <a:pt x="5094"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30"/>
            <p:cNvSpPr/>
            <p:nvPr/>
          </p:nvSpPr>
          <p:spPr>
            <a:xfrm>
              <a:off x="1224825"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30"/>
            <p:cNvSpPr/>
            <p:nvPr/>
          </p:nvSpPr>
          <p:spPr>
            <a:xfrm>
              <a:off x="1351475" y="1151975"/>
              <a:ext cx="126650" cy="127350"/>
            </a:xfrm>
            <a:custGeom>
              <a:rect b="b" l="l" r="r" t="t"/>
              <a:pathLst>
                <a:path extrusionOk="0" fill="none" h="5094" w="5066">
                  <a:moveTo>
                    <a:pt x="0" y="0"/>
                  </a:moveTo>
                  <a:lnTo>
                    <a:pt x="5066" y="0"/>
                  </a:lnTo>
                  <a:lnTo>
                    <a:pt x="5066" y="5093"/>
                  </a:lnTo>
                  <a:lnTo>
                    <a:pt x="0"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3" name="Google Shape;4033;p30"/>
            <p:cNvSpPr/>
            <p:nvPr/>
          </p:nvSpPr>
          <p:spPr>
            <a:xfrm>
              <a:off x="1478100"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4" name="Google Shape;4034;p30"/>
            <p:cNvSpPr/>
            <p:nvPr/>
          </p:nvSpPr>
          <p:spPr>
            <a:xfrm>
              <a:off x="1604750" y="1151975"/>
              <a:ext cx="126650" cy="127350"/>
            </a:xfrm>
            <a:custGeom>
              <a:rect b="b" l="l" r="r" t="t"/>
              <a:pathLst>
                <a:path extrusionOk="0" fill="none" h="5094" w="5066">
                  <a:moveTo>
                    <a:pt x="0" y="0"/>
                  </a:moveTo>
                  <a:lnTo>
                    <a:pt x="5066" y="0"/>
                  </a:lnTo>
                  <a:lnTo>
                    <a:pt x="5066" y="5093"/>
                  </a:lnTo>
                  <a:lnTo>
                    <a:pt x="0"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5" name="Google Shape;4035;p30"/>
            <p:cNvSpPr/>
            <p:nvPr/>
          </p:nvSpPr>
          <p:spPr>
            <a:xfrm>
              <a:off x="1731375"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6" name="Google Shape;4036;p30"/>
            <p:cNvSpPr/>
            <p:nvPr/>
          </p:nvSpPr>
          <p:spPr>
            <a:xfrm>
              <a:off x="1858025" y="1151975"/>
              <a:ext cx="126650" cy="127350"/>
            </a:xfrm>
            <a:custGeom>
              <a:rect b="b" l="l" r="r" t="t"/>
              <a:pathLst>
                <a:path extrusionOk="0" fill="none" h="5094" w="5066">
                  <a:moveTo>
                    <a:pt x="0" y="0"/>
                  </a:moveTo>
                  <a:lnTo>
                    <a:pt x="5066" y="0"/>
                  </a:lnTo>
                  <a:lnTo>
                    <a:pt x="5066" y="5093"/>
                  </a:lnTo>
                  <a:lnTo>
                    <a:pt x="0"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7" name="Google Shape;4037;p30"/>
            <p:cNvSpPr/>
            <p:nvPr/>
          </p:nvSpPr>
          <p:spPr>
            <a:xfrm>
              <a:off x="1984650" y="1151975"/>
              <a:ext cx="126675" cy="127350"/>
            </a:xfrm>
            <a:custGeom>
              <a:rect b="b" l="l" r="r" t="t"/>
              <a:pathLst>
                <a:path extrusionOk="0" fill="none" h="5094" w="5067">
                  <a:moveTo>
                    <a:pt x="1" y="0"/>
                  </a:moveTo>
                  <a:lnTo>
                    <a:pt x="5067" y="0"/>
                  </a:lnTo>
                  <a:lnTo>
                    <a:pt x="5067"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8" name="Google Shape;4038;p30"/>
            <p:cNvSpPr/>
            <p:nvPr/>
          </p:nvSpPr>
          <p:spPr>
            <a:xfrm>
              <a:off x="2111300"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9" name="Google Shape;4039;p30"/>
            <p:cNvSpPr/>
            <p:nvPr/>
          </p:nvSpPr>
          <p:spPr>
            <a:xfrm>
              <a:off x="1097500" y="1278600"/>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0" name="Google Shape;4040;p30"/>
            <p:cNvSpPr/>
            <p:nvPr/>
          </p:nvSpPr>
          <p:spPr>
            <a:xfrm>
              <a:off x="1224825"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1" name="Google Shape;4041;p30"/>
            <p:cNvSpPr/>
            <p:nvPr/>
          </p:nvSpPr>
          <p:spPr>
            <a:xfrm>
              <a:off x="1351475" y="12786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2" name="Google Shape;4042;p30"/>
            <p:cNvSpPr/>
            <p:nvPr/>
          </p:nvSpPr>
          <p:spPr>
            <a:xfrm>
              <a:off x="1478100"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30"/>
            <p:cNvSpPr/>
            <p:nvPr/>
          </p:nvSpPr>
          <p:spPr>
            <a:xfrm>
              <a:off x="1604750" y="12786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30"/>
            <p:cNvSpPr/>
            <p:nvPr/>
          </p:nvSpPr>
          <p:spPr>
            <a:xfrm>
              <a:off x="1731375"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30"/>
            <p:cNvSpPr/>
            <p:nvPr/>
          </p:nvSpPr>
          <p:spPr>
            <a:xfrm>
              <a:off x="1858025" y="12786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6" name="Google Shape;4046;p30"/>
            <p:cNvSpPr/>
            <p:nvPr/>
          </p:nvSpPr>
          <p:spPr>
            <a:xfrm>
              <a:off x="1984650" y="1278600"/>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7" name="Google Shape;4047;p30"/>
            <p:cNvSpPr/>
            <p:nvPr/>
          </p:nvSpPr>
          <p:spPr>
            <a:xfrm>
              <a:off x="2111300"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8" name="Google Shape;4048;p30"/>
            <p:cNvSpPr/>
            <p:nvPr/>
          </p:nvSpPr>
          <p:spPr>
            <a:xfrm>
              <a:off x="1097500" y="1405925"/>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9" name="Google Shape;4049;p30"/>
            <p:cNvSpPr/>
            <p:nvPr/>
          </p:nvSpPr>
          <p:spPr>
            <a:xfrm>
              <a:off x="1224825"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0" name="Google Shape;4050;p30"/>
            <p:cNvSpPr/>
            <p:nvPr/>
          </p:nvSpPr>
          <p:spPr>
            <a:xfrm>
              <a:off x="1351475" y="14059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1" name="Google Shape;4051;p30"/>
            <p:cNvSpPr/>
            <p:nvPr/>
          </p:nvSpPr>
          <p:spPr>
            <a:xfrm>
              <a:off x="1478100"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2" name="Google Shape;4052;p30"/>
            <p:cNvSpPr/>
            <p:nvPr/>
          </p:nvSpPr>
          <p:spPr>
            <a:xfrm>
              <a:off x="1604750" y="14059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3" name="Google Shape;4053;p30"/>
            <p:cNvSpPr/>
            <p:nvPr/>
          </p:nvSpPr>
          <p:spPr>
            <a:xfrm>
              <a:off x="1731375"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4" name="Google Shape;4054;p30"/>
            <p:cNvSpPr/>
            <p:nvPr/>
          </p:nvSpPr>
          <p:spPr>
            <a:xfrm>
              <a:off x="1858025" y="14059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5" name="Google Shape;4055;p30"/>
            <p:cNvSpPr/>
            <p:nvPr/>
          </p:nvSpPr>
          <p:spPr>
            <a:xfrm>
              <a:off x="1984650" y="1405925"/>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6" name="Google Shape;4056;p30"/>
            <p:cNvSpPr/>
            <p:nvPr/>
          </p:nvSpPr>
          <p:spPr>
            <a:xfrm>
              <a:off x="2111300"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7" name="Google Shape;4057;p30"/>
            <p:cNvSpPr/>
            <p:nvPr/>
          </p:nvSpPr>
          <p:spPr>
            <a:xfrm>
              <a:off x="1097500" y="1532575"/>
              <a:ext cx="127350" cy="126650"/>
            </a:xfrm>
            <a:custGeom>
              <a:rect b="b" l="l" r="r" t="t"/>
              <a:pathLst>
                <a:path extrusionOk="0" fill="none" h="5066" w="5094">
                  <a:moveTo>
                    <a:pt x="1" y="0"/>
                  </a:moveTo>
                  <a:lnTo>
                    <a:pt x="5094" y="0"/>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8" name="Google Shape;4058;p30"/>
            <p:cNvSpPr/>
            <p:nvPr/>
          </p:nvSpPr>
          <p:spPr>
            <a:xfrm>
              <a:off x="1224825"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9" name="Google Shape;4059;p30"/>
            <p:cNvSpPr/>
            <p:nvPr/>
          </p:nvSpPr>
          <p:spPr>
            <a:xfrm>
              <a:off x="1351475" y="1532575"/>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0" name="Google Shape;4060;p30"/>
            <p:cNvSpPr/>
            <p:nvPr/>
          </p:nvSpPr>
          <p:spPr>
            <a:xfrm>
              <a:off x="1478100"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1" name="Google Shape;4061;p30"/>
            <p:cNvSpPr/>
            <p:nvPr/>
          </p:nvSpPr>
          <p:spPr>
            <a:xfrm>
              <a:off x="1604750" y="1532575"/>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2" name="Google Shape;4062;p30"/>
            <p:cNvSpPr/>
            <p:nvPr/>
          </p:nvSpPr>
          <p:spPr>
            <a:xfrm>
              <a:off x="1731375"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3" name="Google Shape;4063;p30"/>
            <p:cNvSpPr/>
            <p:nvPr/>
          </p:nvSpPr>
          <p:spPr>
            <a:xfrm>
              <a:off x="1858025" y="1532575"/>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4" name="Google Shape;4064;p30"/>
            <p:cNvSpPr/>
            <p:nvPr/>
          </p:nvSpPr>
          <p:spPr>
            <a:xfrm>
              <a:off x="1984650" y="1532575"/>
              <a:ext cx="126675" cy="126650"/>
            </a:xfrm>
            <a:custGeom>
              <a:rect b="b" l="l" r="r" t="t"/>
              <a:pathLst>
                <a:path extrusionOk="0" fill="none" h="5066" w="5067">
                  <a:moveTo>
                    <a:pt x="1" y="0"/>
                  </a:moveTo>
                  <a:lnTo>
                    <a:pt x="5067" y="0"/>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5" name="Google Shape;4065;p30"/>
            <p:cNvSpPr/>
            <p:nvPr/>
          </p:nvSpPr>
          <p:spPr>
            <a:xfrm>
              <a:off x="2111300"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30"/>
            <p:cNvSpPr/>
            <p:nvPr/>
          </p:nvSpPr>
          <p:spPr>
            <a:xfrm>
              <a:off x="1097500" y="1659200"/>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7" name="Google Shape;4067;p30"/>
            <p:cNvSpPr/>
            <p:nvPr/>
          </p:nvSpPr>
          <p:spPr>
            <a:xfrm>
              <a:off x="1224825"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8" name="Google Shape;4068;p30"/>
            <p:cNvSpPr/>
            <p:nvPr/>
          </p:nvSpPr>
          <p:spPr>
            <a:xfrm>
              <a:off x="1351475" y="16592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30"/>
            <p:cNvSpPr/>
            <p:nvPr/>
          </p:nvSpPr>
          <p:spPr>
            <a:xfrm>
              <a:off x="1478100"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0" name="Google Shape;4070;p30"/>
            <p:cNvSpPr/>
            <p:nvPr/>
          </p:nvSpPr>
          <p:spPr>
            <a:xfrm>
              <a:off x="1604750" y="16592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1" name="Google Shape;4071;p30"/>
            <p:cNvSpPr/>
            <p:nvPr/>
          </p:nvSpPr>
          <p:spPr>
            <a:xfrm>
              <a:off x="1731375"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2" name="Google Shape;4072;p30"/>
            <p:cNvSpPr/>
            <p:nvPr/>
          </p:nvSpPr>
          <p:spPr>
            <a:xfrm>
              <a:off x="1858025" y="16592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3" name="Google Shape;4073;p30"/>
            <p:cNvSpPr/>
            <p:nvPr/>
          </p:nvSpPr>
          <p:spPr>
            <a:xfrm>
              <a:off x="1984650" y="1659200"/>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4" name="Google Shape;4074;p30"/>
            <p:cNvSpPr/>
            <p:nvPr/>
          </p:nvSpPr>
          <p:spPr>
            <a:xfrm>
              <a:off x="2111300"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5" name="Google Shape;4075;p30"/>
            <p:cNvSpPr/>
            <p:nvPr/>
          </p:nvSpPr>
          <p:spPr>
            <a:xfrm>
              <a:off x="1097500" y="1785850"/>
              <a:ext cx="127350" cy="126650"/>
            </a:xfrm>
            <a:custGeom>
              <a:rect b="b" l="l" r="r" t="t"/>
              <a:pathLst>
                <a:path extrusionOk="0" fill="none" h="5066" w="5094">
                  <a:moveTo>
                    <a:pt x="1" y="0"/>
                  </a:moveTo>
                  <a:lnTo>
                    <a:pt x="5094" y="0"/>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6" name="Google Shape;4076;p30"/>
            <p:cNvSpPr/>
            <p:nvPr/>
          </p:nvSpPr>
          <p:spPr>
            <a:xfrm>
              <a:off x="1224825"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7" name="Google Shape;4077;p30"/>
            <p:cNvSpPr/>
            <p:nvPr/>
          </p:nvSpPr>
          <p:spPr>
            <a:xfrm>
              <a:off x="1351475" y="178585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8" name="Google Shape;4078;p30"/>
            <p:cNvSpPr/>
            <p:nvPr/>
          </p:nvSpPr>
          <p:spPr>
            <a:xfrm>
              <a:off x="1478100"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9" name="Google Shape;4079;p30"/>
            <p:cNvSpPr/>
            <p:nvPr/>
          </p:nvSpPr>
          <p:spPr>
            <a:xfrm>
              <a:off x="1604750" y="178585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0" name="Google Shape;4080;p30"/>
            <p:cNvSpPr/>
            <p:nvPr/>
          </p:nvSpPr>
          <p:spPr>
            <a:xfrm>
              <a:off x="1731375"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30"/>
            <p:cNvSpPr/>
            <p:nvPr/>
          </p:nvSpPr>
          <p:spPr>
            <a:xfrm>
              <a:off x="1858025" y="178585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2" name="Google Shape;4082;p30"/>
            <p:cNvSpPr/>
            <p:nvPr/>
          </p:nvSpPr>
          <p:spPr>
            <a:xfrm>
              <a:off x="1984650" y="1785850"/>
              <a:ext cx="126675" cy="126650"/>
            </a:xfrm>
            <a:custGeom>
              <a:rect b="b" l="l" r="r" t="t"/>
              <a:pathLst>
                <a:path extrusionOk="0" fill="none" h="5066" w="5067">
                  <a:moveTo>
                    <a:pt x="1" y="0"/>
                  </a:moveTo>
                  <a:lnTo>
                    <a:pt x="5067" y="0"/>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3" name="Google Shape;4083;p30"/>
            <p:cNvSpPr/>
            <p:nvPr/>
          </p:nvSpPr>
          <p:spPr>
            <a:xfrm>
              <a:off x="2111300"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4" name="Google Shape;4084;p30"/>
            <p:cNvSpPr/>
            <p:nvPr/>
          </p:nvSpPr>
          <p:spPr>
            <a:xfrm>
              <a:off x="1097500" y="1912475"/>
              <a:ext cx="127350" cy="126675"/>
            </a:xfrm>
            <a:custGeom>
              <a:rect b="b" l="l" r="r" t="t"/>
              <a:pathLst>
                <a:path extrusionOk="0" fill="none" h="5067" w="5094">
                  <a:moveTo>
                    <a:pt x="1" y="1"/>
                  </a:moveTo>
                  <a:lnTo>
                    <a:pt x="5094" y="1"/>
                  </a:lnTo>
                  <a:lnTo>
                    <a:pt x="5094"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30"/>
            <p:cNvSpPr/>
            <p:nvPr/>
          </p:nvSpPr>
          <p:spPr>
            <a:xfrm>
              <a:off x="1224825"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30"/>
            <p:cNvSpPr/>
            <p:nvPr/>
          </p:nvSpPr>
          <p:spPr>
            <a:xfrm>
              <a:off x="1351475" y="1912475"/>
              <a:ext cx="126650" cy="126675"/>
            </a:xfrm>
            <a:custGeom>
              <a:rect b="b" l="l" r="r" t="t"/>
              <a:pathLst>
                <a:path extrusionOk="0" fill="none" h="5067" w="5066">
                  <a:moveTo>
                    <a:pt x="0" y="1"/>
                  </a:moveTo>
                  <a:lnTo>
                    <a:pt x="5066" y="1"/>
                  </a:lnTo>
                  <a:lnTo>
                    <a:pt x="5066" y="5067"/>
                  </a:lnTo>
                  <a:lnTo>
                    <a:pt x="0"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7" name="Google Shape;4087;p30"/>
            <p:cNvSpPr/>
            <p:nvPr/>
          </p:nvSpPr>
          <p:spPr>
            <a:xfrm>
              <a:off x="1478100"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8" name="Google Shape;4088;p30"/>
            <p:cNvSpPr/>
            <p:nvPr/>
          </p:nvSpPr>
          <p:spPr>
            <a:xfrm>
              <a:off x="1604750" y="1912475"/>
              <a:ext cx="126650" cy="126675"/>
            </a:xfrm>
            <a:custGeom>
              <a:rect b="b" l="l" r="r" t="t"/>
              <a:pathLst>
                <a:path extrusionOk="0" fill="none" h="5067" w="5066">
                  <a:moveTo>
                    <a:pt x="0" y="1"/>
                  </a:moveTo>
                  <a:lnTo>
                    <a:pt x="5066" y="1"/>
                  </a:lnTo>
                  <a:lnTo>
                    <a:pt x="5066" y="5067"/>
                  </a:lnTo>
                  <a:lnTo>
                    <a:pt x="0"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9" name="Google Shape;4089;p30"/>
            <p:cNvSpPr/>
            <p:nvPr/>
          </p:nvSpPr>
          <p:spPr>
            <a:xfrm>
              <a:off x="1731375"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0" name="Google Shape;4090;p30"/>
            <p:cNvSpPr/>
            <p:nvPr/>
          </p:nvSpPr>
          <p:spPr>
            <a:xfrm>
              <a:off x="1858025" y="1912475"/>
              <a:ext cx="126650" cy="126675"/>
            </a:xfrm>
            <a:custGeom>
              <a:rect b="b" l="l" r="r" t="t"/>
              <a:pathLst>
                <a:path extrusionOk="0" fill="none" h="5067" w="5066">
                  <a:moveTo>
                    <a:pt x="0" y="1"/>
                  </a:moveTo>
                  <a:lnTo>
                    <a:pt x="5066" y="1"/>
                  </a:lnTo>
                  <a:lnTo>
                    <a:pt x="5066" y="5067"/>
                  </a:lnTo>
                  <a:lnTo>
                    <a:pt x="0"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1" name="Google Shape;4091;p30"/>
            <p:cNvSpPr/>
            <p:nvPr/>
          </p:nvSpPr>
          <p:spPr>
            <a:xfrm>
              <a:off x="1984650" y="1912475"/>
              <a:ext cx="126675" cy="126675"/>
            </a:xfrm>
            <a:custGeom>
              <a:rect b="b" l="l" r="r" t="t"/>
              <a:pathLst>
                <a:path extrusionOk="0" fill="none" h="5067" w="5067">
                  <a:moveTo>
                    <a:pt x="1" y="1"/>
                  </a:moveTo>
                  <a:lnTo>
                    <a:pt x="5067" y="1"/>
                  </a:lnTo>
                  <a:lnTo>
                    <a:pt x="5067"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2" name="Google Shape;4092;p30"/>
            <p:cNvSpPr/>
            <p:nvPr/>
          </p:nvSpPr>
          <p:spPr>
            <a:xfrm>
              <a:off x="2111300"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3" name="Google Shape;4093;p30"/>
          <p:cNvGrpSpPr/>
          <p:nvPr/>
        </p:nvGrpSpPr>
        <p:grpSpPr>
          <a:xfrm>
            <a:off x="5040727" y="2783771"/>
            <a:ext cx="1759183" cy="1954502"/>
            <a:chOff x="1097500" y="772050"/>
            <a:chExt cx="1140475" cy="1267100"/>
          </a:xfrm>
        </p:grpSpPr>
        <p:sp>
          <p:nvSpPr>
            <p:cNvPr id="4094" name="Google Shape;4094;p30"/>
            <p:cNvSpPr/>
            <p:nvPr/>
          </p:nvSpPr>
          <p:spPr>
            <a:xfrm>
              <a:off x="1097500" y="772050"/>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5" name="Google Shape;4095;p30"/>
            <p:cNvSpPr/>
            <p:nvPr/>
          </p:nvSpPr>
          <p:spPr>
            <a:xfrm>
              <a:off x="1224825"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6" name="Google Shape;4096;p30"/>
            <p:cNvSpPr/>
            <p:nvPr/>
          </p:nvSpPr>
          <p:spPr>
            <a:xfrm>
              <a:off x="1351475" y="77205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7" name="Google Shape;4097;p30"/>
            <p:cNvSpPr/>
            <p:nvPr/>
          </p:nvSpPr>
          <p:spPr>
            <a:xfrm>
              <a:off x="1478100"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8" name="Google Shape;4098;p30"/>
            <p:cNvSpPr/>
            <p:nvPr/>
          </p:nvSpPr>
          <p:spPr>
            <a:xfrm>
              <a:off x="1604750" y="77205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9" name="Google Shape;4099;p30"/>
            <p:cNvSpPr/>
            <p:nvPr/>
          </p:nvSpPr>
          <p:spPr>
            <a:xfrm>
              <a:off x="1731375"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0" name="Google Shape;4100;p30"/>
            <p:cNvSpPr/>
            <p:nvPr/>
          </p:nvSpPr>
          <p:spPr>
            <a:xfrm>
              <a:off x="1858025" y="77205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1" name="Google Shape;4101;p30"/>
            <p:cNvSpPr/>
            <p:nvPr/>
          </p:nvSpPr>
          <p:spPr>
            <a:xfrm>
              <a:off x="1984650" y="772050"/>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2" name="Google Shape;4102;p30"/>
            <p:cNvSpPr/>
            <p:nvPr/>
          </p:nvSpPr>
          <p:spPr>
            <a:xfrm>
              <a:off x="2111300"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3" name="Google Shape;4103;p30"/>
            <p:cNvSpPr/>
            <p:nvPr/>
          </p:nvSpPr>
          <p:spPr>
            <a:xfrm>
              <a:off x="1097500" y="898700"/>
              <a:ext cx="127350" cy="126650"/>
            </a:xfrm>
            <a:custGeom>
              <a:rect b="b" l="l" r="r" t="t"/>
              <a:pathLst>
                <a:path extrusionOk="0" fill="none" h="5066" w="5094">
                  <a:moveTo>
                    <a:pt x="1" y="0"/>
                  </a:moveTo>
                  <a:lnTo>
                    <a:pt x="5094" y="0"/>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4" name="Google Shape;4104;p30"/>
            <p:cNvSpPr/>
            <p:nvPr/>
          </p:nvSpPr>
          <p:spPr>
            <a:xfrm>
              <a:off x="1224825"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30"/>
            <p:cNvSpPr/>
            <p:nvPr/>
          </p:nvSpPr>
          <p:spPr>
            <a:xfrm>
              <a:off x="1351475" y="89870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6" name="Google Shape;4106;p30"/>
            <p:cNvSpPr/>
            <p:nvPr/>
          </p:nvSpPr>
          <p:spPr>
            <a:xfrm>
              <a:off x="1478100"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7" name="Google Shape;4107;p30"/>
            <p:cNvSpPr/>
            <p:nvPr/>
          </p:nvSpPr>
          <p:spPr>
            <a:xfrm>
              <a:off x="1604750" y="89870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30"/>
            <p:cNvSpPr/>
            <p:nvPr/>
          </p:nvSpPr>
          <p:spPr>
            <a:xfrm>
              <a:off x="1731375"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9" name="Google Shape;4109;p30"/>
            <p:cNvSpPr/>
            <p:nvPr/>
          </p:nvSpPr>
          <p:spPr>
            <a:xfrm>
              <a:off x="1858025" y="89870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0" name="Google Shape;4110;p30"/>
            <p:cNvSpPr/>
            <p:nvPr/>
          </p:nvSpPr>
          <p:spPr>
            <a:xfrm>
              <a:off x="1984650" y="898700"/>
              <a:ext cx="126675" cy="126650"/>
            </a:xfrm>
            <a:custGeom>
              <a:rect b="b" l="l" r="r" t="t"/>
              <a:pathLst>
                <a:path extrusionOk="0" fill="none" h="5066" w="5067">
                  <a:moveTo>
                    <a:pt x="1" y="0"/>
                  </a:moveTo>
                  <a:lnTo>
                    <a:pt x="5067" y="0"/>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30"/>
            <p:cNvSpPr/>
            <p:nvPr/>
          </p:nvSpPr>
          <p:spPr>
            <a:xfrm>
              <a:off x="2111300"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2" name="Google Shape;4112;p30"/>
            <p:cNvSpPr/>
            <p:nvPr/>
          </p:nvSpPr>
          <p:spPr>
            <a:xfrm>
              <a:off x="1097500" y="1025325"/>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3" name="Google Shape;4113;p30"/>
            <p:cNvSpPr/>
            <p:nvPr/>
          </p:nvSpPr>
          <p:spPr>
            <a:xfrm>
              <a:off x="1224825"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4" name="Google Shape;4114;p30"/>
            <p:cNvSpPr/>
            <p:nvPr/>
          </p:nvSpPr>
          <p:spPr>
            <a:xfrm>
              <a:off x="1351475" y="10253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5" name="Google Shape;4115;p30"/>
            <p:cNvSpPr/>
            <p:nvPr/>
          </p:nvSpPr>
          <p:spPr>
            <a:xfrm>
              <a:off x="1478100"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30"/>
            <p:cNvSpPr/>
            <p:nvPr/>
          </p:nvSpPr>
          <p:spPr>
            <a:xfrm>
              <a:off x="1604750" y="10253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7" name="Google Shape;4117;p30"/>
            <p:cNvSpPr/>
            <p:nvPr/>
          </p:nvSpPr>
          <p:spPr>
            <a:xfrm>
              <a:off x="1731375"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8" name="Google Shape;4118;p30"/>
            <p:cNvSpPr/>
            <p:nvPr/>
          </p:nvSpPr>
          <p:spPr>
            <a:xfrm>
              <a:off x="1858025" y="10253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9" name="Google Shape;4119;p30"/>
            <p:cNvSpPr/>
            <p:nvPr/>
          </p:nvSpPr>
          <p:spPr>
            <a:xfrm>
              <a:off x="1984650" y="1025325"/>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0" name="Google Shape;4120;p30"/>
            <p:cNvSpPr/>
            <p:nvPr/>
          </p:nvSpPr>
          <p:spPr>
            <a:xfrm>
              <a:off x="2111300"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1" name="Google Shape;4121;p30"/>
            <p:cNvSpPr/>
            <p:nvPr/>
          </p:nvSpPr>
          <p:spPr>
            <a:xfrm>
              <a:off x="1097500" y="1151975"/>
              <a:ext cx="127350" cy="127350"/>
            </a:xfrm>
            <a:custGeom>
              <a:rect b="b" l="l" r="r" t="t"/>
              <a:pathLst>
                <a:path extrusionOk="0" fill="none" h="5094" w="5094">
                  <a:moveTo>
                    <a:pt x="1" y="0"/>
                  </a:moveTo>
                  <a:lnTo>
                    <a:pt x="5094" y="0"/>
                  </a:lnTo>
                  <a:lnTo>
                    <a:pt x="5094"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2" name="Google Shape;4122;p30"/>
            <p:cNvSpPr/>
            <p:nvPr/>
          </p:nvSpPr>
          <p:spPr>
            <a:xfrm>
              <a:off x="1224825"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3" name="Google Shape;4123;p30"/>
            <p:cNvSpPr/>
            <p:nvPr/>
          </p:nvSpPr>
          <p:spPr>
            <a:xfrm>
              <a:off x="1351475" y="1151975"/>
              <a:ext cx="126650" cy="127350"/>
            </a:xfrm>
            <a:custGeom>
              <a:rect b="b" l="l" r="r" t="t"/>
              <a:pathLst>
                <a:path extrusionOk="0" fill="none" h="5094" w="5066">
                  <a:moveTo>
                    <a:pt x="0" y="0"/>
                  </a:moveTo>
                  <a:lnTo>
                    <a:pt x="5066" y="0"/>
                  </a:lnTo>
                  <a:lnTo>
                    <a:pt x="5066" y="5093"/>
                  </a:lnTo>
                  <a:lnTo>
                    <a:pt x="0"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4" name="Google Shape;4124;p30"/>
            <p:cNvSpPr/>
            <p:nvPr/>
          </p:nvSpPr>
          <p:spPr>
            <a:xfrm>
              <a:off x="1478100"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5" name="Google Shape;4125;p30"/>
            <p:cNvSpPr/>
            <p:nvPr/>
          </p:nvSpPr>
          <p:spPr>
            <a:xfrm>
              <a:off x="1604750" y="1151975"/>
              <a:ext cx="126650" cy="127350"/>
            </a:xfrm>
            <a:custGeom>
              <a:rect b="b" l="l" r="r" t="t"/>
              <a:pathLst>
                <a:path extrusionOk="0" fill="none" h="5094" w="5066">
                  <a:moveTo>
                    <a:pt x="0" y="0"/>
                  </a:moveTo>
                  <a:lnTo>
                    <a:pt x="5066" y="0"/>
                  </a:lnTo>
                  <a:lnTo>
                    <a:pt x="5066" y="5093"/>
                  </a:lnTo>
                  <a:lnTo>
                    <a:pt x="0"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6" name="Google Shape;4126;p30"/>
            <p:cNvSpPr/>
            <p:nvPr/>
          </p:nvSpPr>
          <p:spPr>
            <a:xfrm>
              <a:off x="1731375"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7" name="Google Shape;4127;p30"/>
            <p:cNvSpPr/>
            <p:nvPr/>
          </p:nvSpPr>
          <p:spPr>
            <a:xfrm>
              <a:off x="1858025" y="1151975"/>
              <a:ext cx="126650" cy="127350"/>
            </a:xfrm>
            <a:custGeom>
              <a:rect b="b" l="l" r="r" t="t"/>
              <a:pathLst>
                <a:path extrusionOk="0" fill="none" h="5094" w="5066">
                  <a:moveTo>
                    <a:pt x="0" y="0"/>
                  </a:moveTo>
                  <a:lnTo>
                    <a:pt x="5066" y="0"/>
                  </a:lnTo>
                  <a:lnTo>
                    <a:pt x="5066" y="5093"/>
                  </a:lnTo>
                  <a:lnTo>
                    <a:pt x="0"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8" name="Google Shape;4128;p30"/>
            <p:cNvSpPr/>
            <p:nvPr/>
          </p:nvSpPr>
          <p:spPr>
            <a:xfrm>
              <a:off x="1984650" y="1151975"/>
              <a:ext cx="126675" cy="127350"/>
            </a:xfrm>
            <a:custGeom>
              <a:rect b="b" l="l" r="r" t="t"/>
              <a:pathLst>
                <a:path extrusionOk="0" fill="none" h="5094" w="5067">
                  <a:moveTo>
                    <a:pt x="1" y="0"/>
                  </a:moveTo>
                  <a:lnTo>
                    <a:pt x="5067" y="0"/>
                  </a:lnTo>
                  <a:lnTo>
                    <a:pt x="5067"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9" name="Google Shape;4129;p30"/>
            <p:cNvSpPr/>
            <p:nvPr/>
          </p:nvSpPr>
          <p:spPr>
            <a:xfrm>
              <a:off x="2111300"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0" name="Google Shape;4130;p30"/>
            <p:cNvSpPr/>
            <p:nvPr/>
          </p:nvSpPr>
          <p:spPr>
            <a:xfrm>
              <a:off x="1097500" y="1278600"/>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1" name="Google Shape;4131;p30"/>
            <p:cNvSpPr/>
            <p:nvPr/>
          </p:nvSpPr>
          <p:spPr>
            <a:xfrm>
              <a:off x="1224825"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2" name="Google Shape;4132;p30"/>
            <p:cNvSpPr/>
            <p:nvPr/>
          </p:nvSpPr>
          <p:spPr>
            <a:xfrm>
              <a:off x="1351475" y="12786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3" name="Google Shape;4133;p30"/>
            <p:cNvSpPr/>
            <p:nvPr/>
          </p:nvSpPr>
          <p:spPr>
            <a:xfrm>
              <a:off x="1478100"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4" name="Google Shape;4134;p30"/>
            <p:cNvSpPr/>
            <p:nvPr/>
          </p:nvSpPr>
          <p:spPr>
            <a:xfrm>
              <a:off x="1604750" y="12786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5" name="Google Shape;4135;p30"/>
            <p:cNvSpPr/>
            <p:nvPr/>
          </p:nvSpPr>
          <p:spPr>
            <a:xfrm>
              <a:off x="1731375"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6" name="Google Shape;4136;p30"/>
            <p:cNvSpPr/>
            <p:nvPr/>
          </p:nvSpPr>
          <p:spPr>
            <a:xfrm>
              <a:off x="1858025" y="12786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7" name="Google Shape;4137;p30"/>
            <p:cNvSpPr/>
            <p:nvPr/>
          </p:nvSpPr>
          <p:spPr>
            <a:xfrm>
              <a:off x="1984650" y="1278600"/>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8" name="Google Shape;4138;p30"/>
            <p:cNvSpPr/>
            <p:nvPr/>
          </p:nvSpPr>
          <p:spPr>
            <a:xfrm>
              <a:off x="2111300"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9" name="Google Shape;4139;p30"/>
            <p:cNvSpPr/>
            <p:nvPr/>
          </p:nvSpPr>
          <p:spPr>
            <a:xfrm>
              <a:off x="1097500" y="1405925"/>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0" name="Google Shape;4140;p30"/>
            <p:cNvSpPr/>
            <p:nvPr/>
          </p:nvSpPr>
          <p:spPr>
            <a:xfrm>
              <a:off x="1224825"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1" name="Google Shape;4141;p30"/>
            <p:cNvSpPr/>
            <p:nvPr/>
          </p:nvSpPr>
          <p:spPr>
            <a:xfrm>
              <a:off x="1351475" y="14059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2" name="Google Shape;4142;p30"/>
            <p:cNvSpPr/>
            <p:nvPr/>
          </p:nvSpPr>
          <p:spPr>
            <a:xfrm>
              <a:off x="1478100"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3" name="Google Shape;4143;p30"/>
            <p:cNvSpPr/>
            <p:nvPr/>
          </p:nvSpPr>
          <p:spPr>
            <a:xfrm>
              <a:off x="1604750" y="14059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4" name="Google Shape;4144;p30"/>
            <p:cNvSpPr/>
            <p:nvPr/>
          </p:nvSpPr>
          <p:spPr>
            <a:xfrm>
              <a:off x="1731375"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5" name="Google Shape;4145;p30"/>
            <p:cNvSpPr/>
            <p:nvPr/>
          </p:nvSpPr>
          <p:spPr>
            <a:xfrm>
              <a:off x="1858025" y="14059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6" name="Google Shape;4146;p30"/>
            <p:cNvSpPr/>
            <p:nvPr/>
          </p:nvSpPr>
          <p:spPr>
            <a:xfrm>
              <a:off x="1984650" y="1405925"/>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30"/>
            <p:cNvSpPr/>
            <p:nvPr/>
          </p:nvSpPr>
          <p:spPr>
            <a:xfrm>
              <a:off x="2111300"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8" name="Google Shape;4148;p30"/>
            <p:cNvSpPr/>
            <p:nvPr/>
          </p:nvSpPr>
          <p:spPr>
            <a:xfrm>
              <a:off x="1097500" y="1532575"/>
              <a:ext cx="127350" cy="126650"/>
            </a:xfrm>
            <a:custGeom>
              <a:rect b="b" l="l" r="r" t="t"/>
              <a:pathLst>
                <a:path extrusionOk="0" fill="none" h="5066" w="5094">
                  <a:moveTo>
                    <a:pt x="1" y="0"/>
                  </a:moveTo>
                  <a:lnTo>
                    <a:pt x="5094" y="0"/>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9" name="Google Shape;4149;p30"/>
            <p:cNvSpPr/>
            <p:nvPr/>
          </p:nvSpPr>
          <p:spPr>
            <a:xfrm>
              <a:off x="1224825"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30"/>
            <p:cNvSpPr/>
            <p:nvPr/>
          </p:nvSpPr>
          <p:spPr>
            <a:xfrm>
              <a:off x="1351475" y="1532575"/>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30"/>
            <p:cNvSpPr/>
            <p:nvPr/>
          </p:nvSpPr>
          <p:spPr>
            <a:xfrm>
              <a:off x="1478100"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2" name="Google Shape;4152;p30"/>
            <p:cNvSpPr/>
            <p:nvPr/>
          </p:nvSpPr>
          <p:spPr>
            <a:xfrm>
              <a:off x="1604750" y="1532575"/>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3" name="Google Shape;4153;p30"/>
            <p:cNvSpPr/>
            <p:nvPr/>
          </p:nvSpPr>
          <p:spPr>
            <a:xfrm>
              <a:off x="1731375"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4" name="Google Shape;4154;p30"/>
            <p:cNvSpPr/>
            <p:nvPr/>
          </p:nvSpPr>
          <p:spPr>
            <a:xfrm>
              <a:off x="1858025" y="1532575"/>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5" name="Google Shape;4155;p30"/>
            <p:cNvSpPr/>
            <p:nvPr/>
          </p:nvSpPr>
          <p:spPr>
            <a:xfrm>
              <a:off x="1984650" y="1532575"/>
              <a:ext cx="126675" cy="126650"/>
            </a:xfrm>
            <a:custGeom>
              <a:rect b="b" l="l" r="r" t="t"/>
              <a:pathLst>
                <a:path extrusionOk="0" fill="none" h="5066" w="5067">
                  <a:moveTo>
                    <a:pt x="1" y="0"/>
                  </a:moveTo>
                  <a:lnTo>
                    <a:pt x="5067" y="0"/>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6" name="Google Shape;4156;p30"/>
            <p:cNvSpPr/>
            <p:nvPr/>
          </p:nvSpPr>
          <p:spPr>
            <a:xfrm>
              <a:off x="2111300"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7" name="Google Shape;4157;p30"/>
            <p:cNvSpPr/>
            <p:nvPr/>
          </p:nvSpPr>
          <p:spPr>
            <a:xfrm>
              <a:off x="1097500" y="1659200"/>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8" name="Google Shape;4158;p30"/>
            <p:cNvSpPr/>
            <p:nvPr/>
          </p:nvSpPr>
          <p:spPr>
            <a:xfrm>
              <a:off x="1224825"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9" name="Google Shape;4159;p30"/>
            <p:cNvSpPr/>
            <p:nvPr/>
          </p:nvSpPr>
          <p:spPr>
            <a:xfrm>
              <a:off x="1351475" y="16592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0" name="Google Shape;4160;p30"/>
            <p:cNvSpPr/>
            <p:nvPr/>
          </p:nvSpPr>
          <p:spPr>
            <a:xfrm>
              <a:off x="1478100"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1" name="Google Shape;4161;p30"/>
            <p:cNvSpPr/>
            <p:nvPr/>
          </p:nvSpPr>
          <p:spPr>
            <a:xfrm>
              <a:off x="1604750" y="16592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2" name="Google Shape;4162;p30"/>
            <p:cNvSpPr/>
            <p:nvPr/>
          </p:nvSpPr>
          <p:spPr>
            <a:xfrm>
              <a:off x="1731375"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3" name="Google Shape;4163;p30"/>
            <p:cNvSpPr/>
            <p:nvPr/>
          </p:nvSpPr>
          <p:spPr>
            <a:xfrm>
              <a:off x="1858025" y="16592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4" name="Google Shape;4164;p30"/>
            <p:cNvSpPr/>
            <p:nvPr/>
          </p:nvSpPr>
          <p:spPr>
            <a:xfrm>
              <a:off x="1984650" y="1659200"/>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5" name="Google Shape;4165;p30"/>
            <p:cNvSpPr/>
            <p:nvPr/>
          </p:nvSpPr>
          <p:spPr>
            <a:xfrm>
              <a:off x="2111300"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6" name="Google Shape;4166;p30"/>
            <p:cNvSpPr/>
            <p:nvPr/>
          </p:nvSpPr>
          <p:spPr>
            <a:xfrm>
              <a:off x="1097500" y="1785850"/>
              <a:ext cx="127350" cy="126650"/>
            </a:xfrm>
            <a:custGeom>
              <a:rect b="b" l="l" r="r" t="t"/>
              <a:pathLst>
                <a:path extrusionOk="0" fill="none" h="5066" w="5094">
                  <a:moveTo>
                    <a:pt x="1" y="0"/>
                  </a:moveTo>
                  <a:lnTo>
                    <a:pt x="5094" y="0"/>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7" name="Google Shape;4167;p30"/>
            <p:cNvSpPr/>
            <p:nvPr/>
          </p:nvSpPr>
          <p:spPr>
            <a:xfrm>
              <a:off x="1224825"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8" name="Google Shape;4168;p30"/>
            <p:cNvSpPr/>
            <p:nvPr/>
          </p:nvSpPr>
          <p:spPr>
            <a:xfrm>
              <a:off x="1351475" y="178585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9" name="Google Shape;4169;p30"/>
            <p:cNvSpPr/>
            <p:nvPr/>
          </p:nvSpPr>
          <p:spPr>
            <a:xfrm>
              <a:off x="1478100"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0" name="Google Shape;4170;p30"/>
            <p:cNvSpPr/>
            <p:nvPr/>
          </p:nvSpPr>
          <p:spPr>
            <a:xfrm>
              <a:off x="1604750" y="178585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1" name="Google Shape;4171;p30"/>
            <p:cNvSpPr/>
            <p:nvPr/>
          </p:nvSpPr>
          <p:spPr>
            <a:xfrm>
              <a:off x="1731375"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2" name="Google Shape;4172;p30"/>
            <p:cNvSpPr/>
            <p:nvPr/>
          </p:nvSpPr>
          <p:spPr>
            <a:xfrm>
              <a:off x="1858025" y="178585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3" name="Google Shape;4173;p30"/>
            <p:cNvSpPr/>
            <p:nvPr/>
          </p:nvSpPr>
          <p:spPr>
            <a:xfrm>
              <a:off x="1984650" y="1785850"/>
              <a:ext cx="126675" cy="126650"/>
            </a:xfrm>
            <a:custGeom>
              <a:rect b="b" l="l" r="r" t="t"/>
              <a:pathLst>
                <a:path extrusionOk="0" fill="none" h="5066" w="5067">
                  <a:moveTo>
                    <a:pt x="1" y="0"/>
                  </a:moveTo>
                  <a:lnTo>
                    <a:pt x="5067" y="0"/>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4" name="Google Shape;4174;p30"/>
            <p:cNvSpPr/>
            <p:nvPr/>
          </p:nvSpPr>
          <p:spPr>
            <a:xfrm>
              <a:off x="2111300"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30"/>
            <p:cNvSpPr/>
            <p:nvPr/>
          </p:nvSpPr>
          <p:spPr>
            <a:xfrm>
              <a:off x="1097500" y="1912475"/>
              <a:ext cx="127350" cy="126675"/>
            </a:xfrm>
            <a:custGeom>
              <a:rect b="b" l="l" r="r" t="t"/>
              <a:pathLst>
                <a:path extrusionOk="0" fill="none" h="5067" w="5094">
                  <a:moveTo>
                    <a:pt x="1" y="1"/>
                  </a:moveTo>
                  <a:lnTo>
                    <a:pt x="5094" y="1"/>
                  </a:lnTo>
                  <a:lnTo>
                    <a:pt x="5094"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30"/>
            <p:cNvSpPr/>
            <p:nvPr/>
          </p:nvSpPr>
          <p:spPr>
            <a:xfrm>
              <a:off x="1224825"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7" name="Google Shape;4177;p30"/>
            <p:cNvSpPr/>
            <p:nvPr/>
          </p:nvSpPr>
          <p:spPr>
            <a:xfrm>
              <a:off x="1351475" y="1912475"/>
              <a:ext cx="126650" cy="126675"/>
            </a:xfrm>
            <a:custGeom>
              <a:rect b="b" l="l" r="r" t="t"/>
              <a:pathLst>
                <a:path extrusionOk="0" fill="none" h="5067" w="5066">
                  <a:moveTo>
                    <a:pt x="0" y="1"/>
                  </a:moveTo>
                  <a:lnTo>
                    <a:pt x="5066" y="1"/>
                  </a:lnTo>
                  <a:lnTo>
                    <a:pt x="5066" y="5067"/>
                  </a:lnTo>
                  <a:lnTo>
                    <a:pt x="0"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8" name="Google Shape;4178;p30"/>
            <p:cNvSpPr/>
            <p:nvPr/>
          </p:nvSpPr>
          <p:spPr>
            <a:xfrm>
              <a:off x="1478100"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9" name="Google Shape;4179;p30"/>
            <p:cNvSpPr/>
            <p:nvPr/>
          </p:nvSpPr>
          <p:spPr>
            <a:xfrm>
              <a:off x="1604750" y="1912475"/>
              <a:ext cx="126650" cy="126675"/>
            </a:xfrm>
            <a:custGeom>
              <a:rect b="b" l="l" r="r" t="t"/>
              <a:pathLst>
                <a:path extrusionOk="0" fill="none" h="5067" w="5066">
                  <a:moveTo>
                    <a:pt x="0" y="1"/>
                  </a:moveTo>
                  <a:lnTo>
                    <a:pt x="5066" y="1"/>
                  </a:lnTo>
                  <a:lnTo>
                    <a:pt x="5066" y="5067"/>
                  </a:lnTo>
                  <a:lnTo>
                    <a:pt x="0"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30"/>
            <p:cNvSpPr/>
            <p:nvPr/>
          </p:nvSpPr>
          <p:spPr>
            <a:xfrm>
              <a:off x="1731375"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1" name="Google Shape;4181;p30"/>
            <p:cNvSpPr/>
            <p:nvPr/>
          </p:nvSpPr>
          <p:spPr>
            <a:xfrm>
              <a:off x="1858025" y="1912475"/>
              <a:ext cx="126650" cy="126675"/>
            </a:xfrm>
            <a:custGeom>
              <a:rect b="b" l="l" r="r" t="t"/>
              <a:pathLst>
                <a:path extrusionOk="0" fill="none" h="5067" w="5066">
                  <a:moveTo>
                    <a:pt x="0" y="1"/>
                  </a:moveTo>
                  <a:lnTo>
                    <a:pt x="5066" y="1"/>
                  </a:lnTo>
                  <a:lnTo>
                    <a:pt x="5066" y="5067"/>
                  </a:lnTo>
                  <a:lnTo>
                    <a:pt x="0"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2" name="Google Shape;4182;p30"/>
            <p:cNvSpPr/>
            <p:nvPr/>
          </p:nvSpPr>
          <p:spPr>
            <a:xfrm>
              <a:off x="1984650" y="1912475"/>
              <a:ext cx="126675" cy="126675"/>
            </a:xfrm>
            <a:custGeom>
              <a:rect b="b" l="l" r="r" t="t"/>
              <a:pathLst>
                <a:path extrusionOk="0" fill="none" h="5067" w="5067">
                  <a:moveTo>
                    <a:pt x="1" y="1"/>
                  </a:moveTo>
                  <a:lnTo>
                    <a:pt x="5067" y="1"/>
                  </a:lnTo>
                  <a:lnTo>
                    <a:pt x="5067"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3" name="Google Shape;4183;p30"/>
            <p:cNvSpPr/>
            <p:nvPr/>
          </p:nvSpPr>
          <p:spPr>
            <a:xfrm>
              <a:off x="2111300"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84" name="Google Shape;4184;p30"/>
          <p:cNvGrpSpPr/>
          <p:nvPr/>
        </p:nvGrpSpPr>
        <p:grpSpPr>
          <a:xfrm>
            <a:off x="-910348" y="4636721"/>
            <a:ext cx="1759183" cy="1954502"/>
            <a:chOff x="1097500" y="772050"/>
            <a:chExt cx="1140475" cy="1267100"/>
          </a:xfrm>
        </p:grpSpPr>
        <p:sp>
          <p:nvSpPr>
            <p:cNvPr id="4185" name="Google Shape;4185;p30"/>
            <p:cNvSpPr/>
            <p:nvPr/>
          </p:nvSpPr>
          <p:spPr>
            <a:xfrm>
              <a:off x="1097500" y="772050"/>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30"/>
            <p:cNvSpPr/>
            <p:nvPr/>
          </p:nvSpPr>
          <p:spPr>
            <a:xfrm>
              <a:off x="1224825"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7" name="Google Shape;4187;p30"/>
            <p:cNvSpPr/>
            <p:nvPr/>
          </p:nvSpPr>
          <p:spPr>
            <a:xfrm>
              <a:off x="1351475" y="77205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8" name="Google Shape;4188;p30"/>
            <p:cNvSpPr/>
            <p:nvPr/>
          </p:nvSpPr>
          <p:spPr>
            <a:xfrm>
              <a:off x="1478100"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9" name="Google Shape;4189;p30"/>
            <p:cNvSpPr/>
            <p:nvPr/>
          </p:nvSpPr>
          <p:spPr>
            <a:xfrm>
              <a:off x="1604750" y="77205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0" name="Google Shape;4190;p30"/>
            <p:cNvSpPr/>
            <p:nvPr/>
          </p:nvSpPr>
          <p:spPr>
            <a:xfrm>
              <a:off x="1731375"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1" name="Google Shape;4191;p30"/>
            <p:cNvSpPr/>
            <p:nvPr/>
          </p:nvSpPr>
          <p:spPr>
            <a:xfrm>
              <a:off x="1858025" y="77205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2" name="Google Shape;4192;p30"/>
            <p:cNvSpPr/>
            <p:nvPr/>
          </p:nvSpPr>
          <p:spPr>
            <a:xfrm>
              <a:off x="1984650" y="772050"/>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3" name="Google Shape;4193;p30"/>
            <p:cNvSpPr/>
            <p:nvPr/>
          </p:nvSpPr>
          <p:spPr>
            <a:xfrm>
              <a:off x="2111300"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4" name="Google Shape;4194;p30"/>
            <p:cNvSpPr/>
            <p:nvPr/>
          </p:nvSpPr>
          <p:spPr>
            <a:xfrm>
              <a:off x="1097500" y="898700"/>
              <a:ext cx="127350" cy="126650"/>
            </a:xfrm>
            <a:custGeom>
              <a:rect b="b" l="l" r="r" t="t"/>
              <a:pathLst>
                <a:path extrusionOk="0" fill="none" h="5066" w="5094">
                  <a:moveTo>
                    <a:pt x="1" y="0"/>
                  </a:moveTo>
                  <a:lnTo>
                    <a:pt x="5094" y="0"/>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5" name="Google Shape;4195;p30"/>
            <p:cNvSpPr/>
            <p:nvPr/>
          </p:nvSpPr>
          <p:spPr>
            <a:xfrm>
              <a:off x="1224825"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6" name="Google Shape;4196;p30"/>
            <p:cNvSpPr/>
            <p:nvPr/>
          </p:nvSpPr>
          <p:spPr>
            <a:xfrm>
              <a:off x="1351475" y="89870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7" name="Google Shape;4197;p30"/>
            <p:cNvSpPr/>
            <p:nvPr/>
          </p:nvSpPr>
          <p:spPr>
            <a:xfrm>
              <a:off x="1478100"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8" name="Google Shape;4198;p30"/>
            <p:cNvSpPr/>
            <p:nvPr/>
          </p:nvSpPr>
          <p:spPr>
            <a:xfrm>
              <a:off x="1604750" y="89870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9" name="Google Shape;4199;p30"/>
            <p:cNvSpPr/>
            <p:nvPr/>
          </p:nvSpPr>
          <p:spPr>
            <a:xfrm>
              <a:off x="1731375"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0" name="Google Shape;4200;p30"/>
            <p:cNvSpPr/>
            <p:nvPr/>
          </p:nvSpPr>
          <p:spPr>
            <a:xfrm>
              <a:off x="1858025" y="89870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1" name="Google Shape;4201;p30"/>
            <p:cNvSpPr/>
            <p:nvPr/>
          </p:nvSpPr>
          <p:spPr>
            <a:xfrm>
              <a:off x="1984650" y="898700"/>
              <a:ext cx="126675" cy="126650"/>
            </a:xfrm>
            <a:custGeom>
              <a:rect b="b" l="l" r="r" t="t"/>
              <a:pathLst>
                <a:path extrusionOk="0" fill="none" h="5066" w="5067">
                  <a:moveTo>
                    <a:pt x="1" y="0"/>
                  </a:moveTo>
                  <a:lnTo>
                    <a:pt x="5067" y="0"/>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2" name="Google Shape;4202;p30"/>
            <p:cNvSpPr/>
            <p:nvPr/>
          </p:nvSpPr>
          <p:spPr>
            <a:xfrm>
              <a:off x="2111300"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3" name="Google Shape;4203;p30"/>
            <p:cNvSpPr/>
            <p:nvPr/>
          </p:nvSpPr>
          <p:spPr>
            <a:xfrm>
              <a:off x="1097500" y="1025325"/>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4" name="Google Shape;4204;p30"/>
            <p:cNvSpPr/>
            <p:nvPr/>
          </p:nvSpPr>
          <p:spPr>
            <a:xfrm>
              <a:off x="1224825"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5" name="Google Shape;4205;p30"/>
            <p:cNvSpPr/>
            <p:nvPr/>
          </p:nvSpPr>
          <p:spPr>
            <a:xfrm>
              <a:off x="1351475" y="10253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6" name="Google Shape;4206;p30"/>
            <p:cNvSpPr/>
            <p:nvPr/>
          </p:nvSpPr>
          <p:spPr>
            <a:xfrm>
              <a:off x="1478100"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7" name="Google Shape;4207;p30"/>
            <p:cNvSpPr/>
            <p:nvPr/>
          </p:nvSpPr>
          <p:spPr>
            <a:xfrm>
              <a:off x="1604750" y="10253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8" name="Google Shape;4208;p30"/>
            <p:cNvSpPr/>
            <p:nvPr/>
          </p:nvSpPr>
          <p:spPr>
            <a:xfrm>
              <a:off x="1731375"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9" name="Google Shape;4209;p30"/>
            <p:cNvSpPr/>
            <p:nvPr/>
          </p:nvSpPr>
          <p:spPr>
            <a:xfrm>
              <a:off x="1858025" y="10253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0" name="Google Shape;4210;p30"/>
            <p:cNvSpPr/>
            <p:nvPr/>
          </p:nvSpPr>
          <p:spPr>
            <a:xfrm>
              <a:off x="1984650" y="1025325"/>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1" name="Google Shape;4211;p30"/>
            <p:cNvSpPr/>
            <p:nvPr/>
          </p:nvSpPr>
          <p:spPr>
            <a:xfrm>
              <a:off x="2111300"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2" name="Google Shape;4212;p30"/>
            <p:cNvSpPr/>
            <p:nvPr/>
          </p:nvSpPr>
          <p:spPr>
            <a:xfrm>
              <a:off x="1097500" y="1151975"/>
              <a:ext cx="127350" cy="127350"/>
            </a:xfrm>
            <a:custGeom>
              <a:rect b="b" l="l" r="r" t="t"/>
              <a:pathLst>
                <a:path extrusionOk="0" fill="none" h="5094" w="5094">
                  <a:moveTo>
                    <a:pt x="1" y="0"/>
                  </a:moveTo>
                  <a:lnTo>
                    <a:pt x="5094" y="0"/>
                  </a:lnTo>
                  <a:lnTo>
                    <a:pt x="5094"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3" name="Google Shape;4213;p30"/>
            <p:cNvSpPr/>
            <p:nvPr/>
          </p:nvSpPr>
          <p:spPr>
            <a:xfrm>
              <a:off x="1224825"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4" name="Google Shape;4214;p30"/>
            <p:cNvSpPr/>
            <p:nvPr/>
          </p:nvSpPr>
          <p:spPr>
            <a:xfrm>
              <a:off x="1351475" y="1151975"/>
              <a:ext cx="126650" cy="127350"/>
            </a:xfrm>
            <a:custGeom>
              <a:rect b="b" l="l" r="r" t="t"/>
              <a:pathLst>
                <a:path extrusionOk="0" fill="none" h="5094" w="5066">
                  <a:moveTo>
                    <a:pt x="0" y="0"/>
                  </a:moveTo>
                  <a:lnTo>
                    <a:pt x="5066" y="0"/>
                  </a:lnTo>
                  <a:lnTo>
                    <a:pt x="5066" y="5093"/>
                  </a:lnTo>
                  <a:lnTo>
                    <a:pt x="0"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5" name="Google Shape;4215;p30"/>
            <p:cNvSpPr/>
            <p:nvPr/>
          </p:nvSpPr>
          <p:spPr>
            <a:xfrm>
              <a:off x="1478100"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6" name="Google Shape;4216;p30"/>
            <p:cNvSpPr/>
            <p:nvPr/>
          </p:nvSpPr>
          <p:spPr>
            <a:xfrm>
              <a:off x="1604750" y="1151975"/>
              <a:ext cx="126650" cy="127350"/>
            </a:xfrm>
            <a:custGeom>
              <a:rect b="b" l="l" r="r" t="t"/>
              <a:pathLst>
                <a:path extrusionOk="0" fill="none" h="5094" w="5066">
                  <a:moveTo>
                    <a:pt x="0" y="0"/>
                  </a:moveTo>
                  <a:lnTo>
                    <a:pt x="5066" y="0"/>
                  </a:lnTo>
                  <a:lnTo>
                    <a:pt x="5066" y="5093"/>
                  </a:lnTo>
                  <a:lnTo>
                    <a:pt x="0"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7" name="Google Shape;4217;p30"/>
            <p:cNvSpPr/>
            <p:nvPr/>
          </p:nvSpPr>
          <p:spPr>
            <a:xfrm>
              <a:off x="1731375"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8" name="Google Shape;4218;p30"/>
            <p:cNvSpPr/>
            <p:nvPr/>
          </p:nvSpPr>
          <p:spPr>
            <a:xfrm>
              <a:off x="1858025" y="1151975"/>
              <a:ext cx="126650" cy="127350"/>
            </a:xfrm>
            <a:custGeom>
              <a:rect b="b" l="l" r="r" t="t"/>
              <a:pathLst>
                <a:path extrusionOk="0" fill="none" h="5094" w="5066">
                  <a:moveTo>
                    <a:pt x="0" y="0"/>
                  </a:moveTo>
                  <a:lnTo>
                    <a:pt x="5066" y="0"/>
                  </a:lnTo>
                  <a:lnTo>
                    <a:pt x="5066" y="5093"/>
                  </a:lnTo>
                  <a:lnTo>
                    <a:pt x="0"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9" name="Google Shape;4219;p30"/>
            <p:cNvSpPr/>
            <p:nvPr/>
          </p:nvSpPr>
          <p:spPr>
            <a:xfrm>
              <a:off x="1984650" y="1151975"/>
              <a:ext cx="126675" cy="127350"/>
            </a:xfrm>
            <a:custGeom>
              <a:rect b="b" l="l" r="r" t="t"/>
              <a:pathLst>
                <a:path extrusionOk="0" fill="none" h="5094" w="5067">
                  <a:moveTo>
                    <a:pt x="1" y="0"/>
                  </a:moveTo>
                  <a:lnTo>
                    <a:pt x="5067" y="0"/>
                  </a:lnTo>
                  <a:lnTo>
                    <a:pt x="5067"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0" name="Google Shape;4220;p30"/>
            <p:cNvSpPr/>
            <p:nvPr/>
          </p:nvSpPr>
          <p:spPr>
            <a:xfrm>
              <a:off x="2111300"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1" name="Google Shape;4221;p30"/>
            <p:cNvSpPr/>
            <p:nvPr/>
          </p:nvSpPr>
          <p:spPr>
            <a:xfrm>
              <a:off x="1097500" y="1278600"/>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2" name="Google Shape;4222;p30"/>
            <p:cNvSpPr/>
            <p:nvPr/>
          </p:nvSpPr>
          <p:spPr>
            <a:xfrm>
              <a:off x="1224825"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3" name="Google Shape;4223;p30"/>
            <p:cNvSpPr/>
            <p:nvPr/>
          </p:nvSpPr>
          <p:spPr>
            <a:xfrm>
              <a:off x="1351475" y="12786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30"/>
            <p:cNvSpPr/>
            <p:nvPr/>
          </p:nvSpPr>
          <p:spPr>
            <a:xfrm>
              <a:off x="1478100"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5" name="Google Shape;4225;p30"/>
            <p:cNvSpPr/>
            <p:nvPr/>
          </p:nvSpPr>
          <p:spPr>
            <a:xfrm>
              <a:off x="1604750" y="12786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6" name="Google Shape;4226;p30"/>
            <p:cNvSpPr/>
            <p:nvPr/>
          </p:nvSpPr>
          <p:spPr>
            <a:xfrm>
              <a:off x="1731375"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7" name="Google Shape;4227;p30"/>
            <p:cNvSpPr/>
            <p:nvPr/>
          </p:nvSpPr>
          <p:spPr>
            <a:xfrm>
              <a:off x="1858025" y="12786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8" name="Google Shape;4228;p30"/>
            <p:cNvSpPr/>
            <p:nvPr/>
          </p:nvSpPr>
          <p:spPr>
            <a:xfrm>
              <a:off x="1984650" y="1278600"/>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9" name="Google Shape;4229;p30"/>
            <p:cNvSpPr/>
            <p:nvPr/>
          </p:nvSpPr>
          <p:spPr>
            <a:xfrm>
              <a:off x="2111300"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0" name="Google Shape;4230;p30"/>
            <p:cNvSpPr/>
            <p:nvPr/>
          </p:nvSpPr>
          <p:spPr>
            <a:xfrm>
              <a:off x="1097500" y="1405925"/>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1" name="Google Shape;4231;p30"/>
            <p:cNvSpPr/>
            <p:nvPr/>
          </p:nvSpPr>
          <p:spPr>
            <a:xfrm>
              <a:off x="1224825"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2" name="Google Shape;4232;p30"/>
            <p:cNvSpPr/>
            <p:nvPr/>
          </p:nvSpPr>
          <p:spPr>
            <a:xfrm>
              <a:off x="1351475" y="14059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3" name="Google Shape;4233;p30"/>
            <p:cNvSpPr/>
            <p:nvPr/>
          </p:nvSpPr>
          <p:spPr>
            <a:xfrm>
              <a:off x="1478100"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4" name="Google Shape;4234;p30"/>
            <p:cNvSpPr/>
            <p:nvPr/>
          </p:nvSpPr>
          <p:spPr>
            <a:xfrm>
              <a:off x="1604750" y="14059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5" name="Google Shape;4235;p30"/>
            <p:cNvSpPr/>
            <p:nvPr/>
          </p:nvSpPr>
          <p:spPr>
            <a:xfrm>
              <a:off x="1731375"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6" name="Google Shape;4236;p30"/>
            <p:cNvSpPr/>
            <p:nvPr/>
          </p:nvSpPr>
          <p:spPr>
            <a:xfrm>
              <a:off x="1858025" y="14059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7" name="Google Shape;4237;p30"/>
            <p:cNvSpPr/>
            <p:nvPr/>
          </p:nvSpPr>
          <p:spPr>
            <a:xfrm>
              <a:off x="1984650" y="1405925"/>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8" name="Google Shape;4238;p30"/>
            <p:cNvSpPr/>
            <p:nvPr/>
          </p:nvSpPr>
          <p:spPr>
            <a:xfrm>
              <a:off x="2111300"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9" name="Google Shape;4239;p30"/>
            <p:cNvSpPr/>
            <p:nvPr/>
          </p:nvSpPr>
          <p:spPr>
            <a:xfrm>
              <a:off x="1097500" y="1532575"/>
              <a:ext cx="127350" cy="126650"/>
            </a:xfrm>
            <a:custGeom>
              <a:rect b="b" l="l" r="r" t="t"/>
              <a:pathLst>
                <a:path extrusionOk="0" fill="none" h="5066" w="5094">
                  <a:moveTo>
                    <a:pt x="1" y="0"/>
                  </a:moveTo>
                  <a:lnTo>
                    <a:pt x="5094" y="0"/>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0" name="Google Shape;4240;p30"/>
            <p:cNvSpPr/>
            <p:nvPr/>
          </p:nvSpPr>
          <p:spPr>
            <a:xfrm>
              <a:off x="1224825"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1" name="Google Shape;4241;p30"/>
            <p:cNvSpPr/>
            <p:nvPr/>
          </p:nvSpPr>
          <p:spPr>
            <a:xfrm>
              <a:off x="1351475" y="1532575"/>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2" name="Google Shape;4242;p30"/>
            <p:cNvSpPr/>
            <p:nvPr/>
          </p:nvSpPr>
          <p:spPr>
            <a:xfrm>
              <a:off x="1478100"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3" name="Google Shape;4243;p30"/>
            <p:cNvSpPr/>
            <p:nvPr/>
          </p:nvSpPr>
          <p:spPr>
            <a:xfrm>
              <a:off x="1604750" y="1532575"/>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4" name="Google Shape;4244;p30"/>
            <p:cNvSpPr/>
            <p:nvPr/>
          </p:nvSpPr>
          <p:spPr>
            <a:xfrm>
              <a:off x="1731375"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5" name="Google Shape;4245;p30"/>
            <p:cNvSpPr/>
            <p:nvPr/>
          </p:nvSpPr>
          <p:spPr>
            <a:xfrm>
              <a:off x="1858025" y="1532575"/>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6" name="Google Shape;4246;p30"/>
            <p:cNvSpPr/>
            <p:nvPr/>
          </p:nvSpPr>
          <p:spPr>
            <a:xfrm>
              <a:off x="1984650" y="1532575"/>
              <a:ext cx="126675" cy="126650"/>
            </a:xfrm>
            <a:custGeom>
              <a:rect b="b" l="l" r="r" t="t"/>
              <a:pathLst>
                <a:path extrusionOk="0" fill="none" h="5066" w="5067">
                  <a:moveTo>
                    <a:pt x="1" y="0"/>
                  </a:moveTo>
                  <a:lnTo>
                    <a:pt x="5067" y="0"/>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7" name="Google Shape;4247;p30"/>
            <p:cNvSpPr/>
            <p:nvPr/>
          </p:nvSpPr>
          <p:spPr>
            <a:xfrm>
              <a:off x="2111300"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8" name="Google Shape;4248;p30"/>
            <p:cNvSpPr/>
            <p:nvPr/>
          </p:nvSpPr>
          <p:spPr>
            <a:xfrm>
              <a:off x="1097500" y="1659200"/>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9" name="Google Shape;4249;p30"/>
            <p:cNvSpPr/>
            <p:nvPr/>
          </p:nvSpPr>
          <p:spPr>
            <a:xfrm>
              <a:off x="1224825"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0" name="Google Shape;4250;p30"/>
            <p:cNvSpPr/>
            <p:nvPr/>
          </p:nvSpPr>
          <p:spPr>
            <a:xfrm>
              <a:off x="1351475" y="16592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1" name="Google Shape;4251;p30"/>
            <p:cNvSpPr/>
            <p:nvPr/>
          </p:nvSpPr>
          <p:spPr>
            <a:xfrm>
              <a:off x="1478100"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2" name="Google Shape;4252;p30"/>
            <p:cNvSpPr/>
            <p:nvPr/>
          </p:nvSpPr>
          <p:spPr>
            <a:xfrm>
              <a:off x="1604750" y="16592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3" name="Google Shape;4253;p30"/>
            <p:cNvSpPr/>
            <p:nvPr/>
          </p:nvSpPr>
          <p:spPr>
            <a:xfrm>
              <a:off x="1731375"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4" name="Google Shape;4254;p30"/>
            <p:cNvSpPr/>
            <p:nvPr/>
          </p:nvSpPr>
          <p:spPr>
            <a:xfrm>
              <a:off x="1858025" y="16592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5" name="Google Shape;4255;p30"/>
            <p:cNvSpPr/>
            <p:nvPr/>
          </p:nvSpPr>
          <p:spPr>
            <a:xfrm>
              <a:off x="1984650" y="1659200"/>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6" name="Google Shape;4256;p30"/>
            <p:cNvSpPr/>
            <p:nvPr/>
          </p:nvSpPr>
          <p:spPr>
            <a:xfrm>
              <a:off x="2111300"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7" name="Google Shape;4257;p30"/>
            <p:cNvSpPr/>
            <p:nvPr/>
          </p:nvSpPr>
          <p:spPr>
            <a:xfrm>
              <a:off x="1097500" y="1785850"/>
              <a:ext cx="127350" cy="126650"/>
            </a:xfrm>
            <a:custGeom>
              <a:rect b="b" l="l" r="r" t="t"/>
              <a:pathLst>
                <a:path extrusionOk="0" fill="none" h="5066" w="5094">
                  <a:moveTo>
                    <a:pt x="1" y="0"/>
                  </a:moveTo>
                  <a:lnTo>
                    <a:pt x="5094" y="0"/>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8" name="Google Shape;4258;p30"/>
            <p:cNvSpPr/>
            <p:nvPr/>
          </p:nvSpPr>
          <p:spPr>
            <a:xfrm>
              <a:off x="1224825"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9" name="Google Shape;4259;p30"/>
            <p:cNvSpPr/>
            <p:nvPr/>
          </p:nvSpPr>
          <p:spPr>
            <a:xfrm>
              <a:off x="1351475" y="178585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0" name="Google Shape;4260;p30"/>
            <p:cNvSpPr/>
            <p:nvPr/>
          </p:nvSpPr>
          <p:spPr>
            <a:xfrm>
              <a:off x="1478100"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1" name="Google Shape;4261;p30"/>
            <p:cNvSpPr/>
            <p:nvPr/>
          </p:nvSpPr>
          <p:spPr>
            <a:xfrm>
              <a:off x="1604750" y="178585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2" name="Google Shape;4262;p30"/>
            <p:cNvSpPr/>
            <p:nvPr/>
          </p:nvSpPr>
          <p:spPr>
            <a:xfrm>
              <a:off x="1731375"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3" name="Google Shape;4263;p30"/>
            <p:cNvSpPr/>
            <p:nvPr/>
          </p:nvSpPr>
          <p:spPr>
            <a:xfrm>
              <a:off x="1858025" y="178585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4" name="Google Shape;4264;p30"/>
            <p:cNvSpPr/>
            <p:nvPr/>
          </p:nvSpPr>
          <p:spPr>
            <a:xfrm>
              <a:off x="1984650" y="1785850"/>
              <a:ext cx="126675" cy="126650"/>
            </a:xfrm>
            <a:custGeom>
              <a:rect b="b" l="l" r="r" t="t"/>
              <a:pathLst>
                <a:path extrusionOk="0" fill="none" h="5066" w="5067">
                  <a:moveTo>
                    <a:pt x="1" y="0"/>
                  </a:moveTo>
                  <a:lnTo>
                    <a:pt x="5067" y="0"/>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5" name="Google Shape;4265;p30"/>
            <p:cNvSpPr/>
            <p:nvPr/>
          </p:nvSpPr>
          <p:spPr>
            <a:xfrm>
              <a:off x="2111300"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6" name="Google Shape;4266;p30"/>
            <p:cNvSpPr/>
            <p:nvPr/>
          </p:nvSpPr>
          <p:spPr>
            <a:xfrm>
              <a:off x="1097500" y="1912475"/>
              <a:ext cx="127350" cy="126675"/>
            </a:xfrm>
            <a:custGeom>
              <a:rect b="b" l="l" r="r" t="t"/>
              <a:pathLst>
                <a:path extrusionOk="0" fill="none" h="5067" w="5094">
                  <a:moveTo>
                    <a:pt x="1" y="1"/>
                  </a:moveTo>
                  <a:lnTo>
                    <a:pt x="5094" y="1"/>
                  </a:lnTo>
                  <a:lnTo>
                    <a:pt x="5094"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7" name="Google Shape;4267;p30"/>
            <p:cNvSpPr/>
            <p:nvPr/>
          </p:nvSpPr>
          <p:spPr>
            <a:xfrm>
              <a:off x="1224825"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8" name="Google Shape;4268;p30"/>
            <p:cNvSpPr/>
            <p:nvPr/>
          </p:nvSpPr>
          <p:spPr>
            <a:xfrm>
              <a:off x="1351475" y="1912475"/>
              <a:ext cx="126650" cy="126675"/>
            </a:xfrm>
            <a:custGeom>
              <a:rect b="b" l="l" r="r" t="t"/>
              <a:pathLst>
                <a:path extrusionOk="0" fill="none" h="5067" w="5066">
                  <a:moveTo>
                    <a:pt x="0" y="1"/>
                  </a:moveTo>
                  <a:lnTo>
                    <a:pt x="5066" y="1"/>
                  </a:lnTo>
                  <a:lnTo>
                    <a:pt x="5066" y="5067"/>
                  </a:lnTo>
                  <a:lnTo>
                    <a:pt x="0"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9" name="Google Shape;4269;p30"/>
            <p:cNvSpPr/>
            <p:nvPr/>
          </p:nvSpPr>
          <p:spPr>
            <a:xfrm>
              <a:off x="1478100"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0" name="Google Shape;4270;p30"/>
            <p:cNvSpPr/>
            <p:nvPr/>
          </p:nvSpPr>
          <p:spPr>
            <a:xfrm>
              <a:off x="1604750" y="1912475"/>
              <a:ext cx="126650" cy="126675"/>
            </a:xfrm>
            <a:custGeom>
              <a:rect b="b" l="l" r="r" t="t"/>
              <a:pathLst>
                <a:path extrusionOk="0" fill="none" h="5067" w="5066">
                  <a:moveTo>
                    <a:pt x="0" y="1"/>
                  </a:moveTo>
                  <a:lnTo>
                    <a:pt x="5066" y="1"/>
                  </a:lnTo>
                  <a:lnTo>
                    <a:pt x="5066" y="5067"/>
                  </a:lnTo>
                  <a:lnTo>
                    <a:pt x="0"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1" name="Google Shape;4271;p30"/>
            <p:cNvSpPr/>
            <p:nvPr/>
          </p:nvSpPr>
          <p:spPr>
            <a:xfrm>
              <a:off x="1731375"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2" name="Google Shape;4272;p30"/>
            <p:cNvSpPr/>
            <p:nvPr/>
          </p:nvSpPr>
          <p:spPr>
            <a:xfrm>
              <a:off x="1858025" y="1912475"/>
              <a:ext cx="126650" cy="126675"/>
            </a:xfrm>
            <a:custGeom>
              <a:rect b="b" l="l" r="r" t="t"/>
              <a:pathLst>
                <a:path extrusionOk="0" fill="none" h="5067" w="5066">
                  <a:moveTo>
                    <a:pt x="0" y="1"/>
                  </a:moveTo>
                  <a:lnTo>
                    <a:pt x="5066" y="1"/>
                  </a:lnTo>
                  <a:lnTo>
                    <a:pt x="5066" y="5067"/>
                  </a:lnTo>
                  <a:lnTo>
                    <a:pt x="0"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3" name="Google Shape;4273;p30"/>
            <p:cNvSpPr/>
            <p:nvPr/>
          </p:nvSpPr>
          <p:spPr>
            <a:xfrm>
              <a:off x="1984650" y="1912475"/>
              <a:ext cx="126675" cy="126675"/>
            </a:xfrm>
            <a:custGeom>
              <a:rect b="b" l="l" r="r" t="t"/>
              <a:pathLst>
                <a:path extrusionOk="0" fill="none" h="5067" w="5067">
                  <a:moveTo>
                    <a:pt x="1" y="1"/>
                  </a:moveTo>
                  <a:lnTo>
                    <a:pt x="5067" y="1"/>
                  </a:lnTo>
                  <a:lnTo>
                    <a:pt x="5067"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30"/>
            <p:cNvSpPr/>
            <p:nvPr/>
          </p:nvSpPr>
          <p:spPr>
            <a:xfrm>
              <a:off x="2111300"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275" name="Google Shape;4275;p30"/>
          <p:cNvPicPr preferRelativeResize="0"/>
          <p:nvPr/>
        </p:nvPicPr>
        <p:blipFill>
          <a:blip r:embed="rId3">
            <a:alphaModFix/>
          </a:blip>
          <a:stretch>
            <a:fillRect/>
          </a:stretch>
        </p:blipFill>
        <p:spPr>
          <a:xfrm>
            <a:off x="5133300" y="722525"/>
            <a:ext cx="2862900" cy="3584125"/>
          </a:xfrm>
          <a:prstGeom prst="rect">
            <a:avLst/>
          </a:prstGeom>
          <a:noFill/>
          <a:ln>
            <a:noFill/>
          </a:ln>
        </p:spPr>
      </p:pic>
      <p:grpSp>
        <p:nvGrpSpPr>
          <p:cNvPr id="4276" name="Google Shape;4276;p30"/>
          <p:cNvGrpSpPr/>
          <p:nvPr/>
        </p:nvGrpSpPr>
        <p:grpSpPr>
          <a:xfrm>
            <a:off x="7705476" y="571930"/>
            <a:ext cx="571068" cy="571068"/>
            <a:chOff x="869697" y="1872227"/>
            <a:chExt cx="522000" cy="522000"/>
          </a:xfrm>
        </p:grpSpPr>
        <p:sp>
          <p:nvSpPr>
            <p:cNvPr id="4277" name="Google Shape;4277;p30"/>
            <p:cNvSpPr/>
            <p:nvPr/>
          </p:nvSpPr>
          <p:spPr>
            <a:xfrm>
              <a:off x="869697" y="1872227"/>
              <a:ext cx="522000" cy="522000"/>
            </a:xfrm>
            <a:prstGeom prst="ellipse">
              <a:avLst/>
            </a:prstGeom>
            <a:solidFill>
              <a:srgbClr val="FD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8" name="Google Shape;4278;p30"/>
            <p:cNvSpPr/>
            <p:nvPr/>
          </p:nvSpPr>
          <p:spPr>
            <a:xfrm>
              <a:off x="917670" y="1920168"/>
              <a:ext cx="426300" cy="426300"/>
            </a:xfrm>
            <a:prstGeom prst="ellipse">
              <a:avLst/>
            </a:prstGeom>
            <a:solidFill>
              <a:srgbClr val="FDF6F0"/>
            </a:solidFill>
            <a:ln cap="flat" cmpd="sng" w="9525">
              <a:solidFill>
                <a:srgbClr val="6156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9" name="Google Shape;4279;p30"/>
            <p:cNvSpPr/>
            <p:nvPr/>
          </p:nvSpPr>
          <p:spPr>
            <a:xfrm>
              <a:off x="1025752" y="2037134"/>
              <a:ext cx="209889" cy="192383"/>
            </a:xfrm>
            <a:custGeom>
              <a:rect b="b" l="l" r="r" t="t"/>
              <a:pathLst>
                <a:path extrusionOk="0" h="94075" w="130976">
                  <a:moveTo>
                    <a:pt x="48330" y="1"/>
                  </a:moveTo>
                  <a:lnTo>
                    <a:pt x="51187" y="33770"/>
                  </a:lnTo>
                  <a:lnTo>
                    <a:pt x="11460" y="21004"/>
                  </a:lnTo>
                  <a:lnTo>
                    <a:pt x="1" y="45351"/>
                  </a:lnTo>
                  <a:lnTo>
                    <a:pt x="41764" y="52646"/>
                  </a:lnTo>
                  <a:lnTo>
                    <a:pt x="10214" y="78816"/>
                  </a:lnTo>
                  <a:lnTo>
                    <a:pt x="40913" y="94075"/>
                  </a:lnTo>
                  <a:lnTo>
                    <a:pt x="65868" y="63041"/>
                  </a:lnTo>
                  <a:lnTo>
                    <a:pt x="90033" y="94075"/>
                  </a:lnTo>
                  <a:lnTo>
                    <a:pt x="120337" y="79151"/>
                  </a:lnTo>
                  <a:lnTo>
                    <a:pt x="89637" y="52646"/>
                  </a:lnTo>
                  <a:lnTo>
                    <a:pt x="130976" y="45351"/>
                  </a:lnTo>
                  <a:lnTo>
                    <a:pt x="119912" y="21004"/>
                  </a:lnTo>
                  <a:lnTo>
                    <a:pt x="80610" y="33770"/>
                  </a:lnTo>
                  <a:lnTo>
                    <a:pt x="83923"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4" name="Shape 5394"/>
        <p:cNvGrpSpPr/>
        <p:nvPr/>
      </p:nvGrpSpPr>
      <p:grpSpPr>
        <a:xfrm>
          <a:off x="0" y="0"/>
          <a:ext cx="0" cy="0"/>
          <a:chOff x="0" y="0"/>
          <a:chExt cx="0" cy="0"/>
        </a:xfrm>
      </p:grpSpPr>
      <p:sp>
        <p:nvSpPr>
          <p:cNvPr id="5395" name="Google Shape;5395;p39"/>
          <p:cNvSpPr txBox="1"/>
          <p:nvPr>
            <p:ph idx="3" type="subTitle"/>
          </p:nvPr>
        </p:nvSpPr>
        <p:spPr>
          <a:xfrm>
            <a:off x="715200" y="2309300"/>
            <a:ext cx="5636100" cy="1742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solidFill>
                  <a:srgbClr val="1A1A1A"/>
                </a:solidFill>
              </a:rPr>
              <a:t>Ultrasonic sensors are used around the world, indoors and outdoors in the harshest conditions, for a variety of applications. Our ultrasonic sensors, made with piezoelectric crystals, use high frequency sound waves to resonate a desired frequency and convert electric energy into acoustic energy, and vice versa.</a:t>
            </a:r>
            <a:endParaRPr>
              <a:solidFill>
                <a:srgbClr val="1A1A1A"/>
              </a:solidFill>
            </a:endParaRPr>
          </a:p>
        </p:txBody>
      </p:sp>
      <p:sp>
        <p:nvSpPr>
          <p:cNvPr id="5396" name="Google Shape;5396;p39"/>
          <p:cNvSpPr txBox="1"/>
          <p:nvPr>
            <p:ph idx="4" type="subTitle"/>
          </p:nvPr>
        </p:nvSpPr>
        <p:spPr>
          <a:xfrm>
            <a:off x="684900" y="1670700"/>
            <a:ext cx="2836500" cy="4482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3. U</a:t>
            </a:r>
            <a:r>
              <a:rPr lang="en"/>
              <a:t>ltrasonic Sensors</a:t>
            </a:r>
            <a:endParaRPr/>
          </a:p>
        </p:txBody>
      </p:sp>
      <p:sp>
        <p:nvSpPr>
          <p:cNvPr id="5397" name="Google Shape;5397;p39"/>
          <p:cNvSpPr txBox="1"/>
          <p:nvPr>
            <p:ph type="title"/>
          </p:nvPr>
        </p:nvSpPr>
        <p:spPr>
          <a:xfrm>
            <a:off x="715200" y="539975"/>
            <a:ext cx="7713600" cy="70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HARDWARE </a:t>
            </a:r>
            <a:r>
              <a:rPr lang="en"/>
              <a:t>SPECIFICATION</a:t>
            </a:r>
            <a:endParaRPr/>
          </a:p>
        </p:txBody>
      </p:sp>
      <p:pic>
        <p:nvPicPr>
          <p:cNvPr id="5398" name="Google Shape;5398;p39"/>
          <p:cNvPicPr preferRelativeResize="0"/>
          <p:nvPr/>
        </p:nvPicPr>
        <p:blipFill>
          <a:blip r:embed="rId3">
            <a:alphaModFix/>
          </a:blip>
          <a:stretch>
            <a:fillRect/>
          </a:stretch>
        </p:blipFill>
        <p:spPr>
          <a:xfrm>
            <a:off x="6351300" y="3487925"/>
            <a:ext cx="2487900" cy="1655585"/>
          </a:xfrm>
          <a:prstGeom prst="rect">
            <a:avLst/>
          </a:prstGeom>
          <a:noFill/>
          <a:ln>
            <a:noFill/>
          </a:ln>
        </p:spPr>
      </p:pic>
      <p:sp>
        <p:nvSpPr>
          <p:cNvPr id="5399" name="Google Shape;5399;p39"/>
          <p:cNvSpPr/>
          <p:nvPr/>
        </p:nvSpPr>
        <p:spPr>
          <a:xfrm>
            <a:off x="8581195" y="3291368"/>
            <a:ext cx="426300" cy="426300"/>
          </a:xfrm>
          <a:prstGeom prst="ellipse">
            <a:avLst/>
          </a:prstGeom>
          <a:solidFill>
            <a:srgbClr val="FDF6F0"/>
          </a:solidFill>
          <a:ln cap="flat" cmpd="sng" w="9525">
            <a:solidFill>
              <a:srgbClr val="6156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0" name="Google Shape;5400;p39"/>
          <p:cNvSpPr/>
          <p:nvPr/>
        </p:nvSpPr>
        <p:spPr>
          <a:xfrm>
            <a:off x="8689402" y="3408334"/>
            <a:ext cx="209889" cy="192383"/>
          </a:xfrm>
          <a:custGeom>
            <a:rect b="b" l="l" r="r" t="t"/>
            <a:pathLst>
              <a:path extrusionOk="0" h="94075" w="130976">
                <a:moveTo>
                  <a:pt x="48330" y="1"/>
                </a:moveTo>
                <a:lnTo>
                  <a:pt x="51187" y="33770"/>
                </a:lnTo>
                <a:lnTo>
                  <a:pt x="11460" y="21004"/>
                </a:lnTo>
                <a:lnTo>
                  <a:pt x="1" y="45351"/>
                </a:lnTo>
                <a:lnTo>
                  <a:pt x="41764" y="52646"/>
                </a:lnTo>
                <a:lnTo>
                  <a:pt x="10214" y="78816"/>
                </a:lnTo>
                <a:lnTo>
                  <a:pt x="40913" y="94075"/>
                </a:lnTo>
                <a:lnTo>
                  <a:pt x="65868" y="63041"/>
                </a:lnTo>
                <a:lnTo>
                  <a:pt x="90033" y="94075"/>
                </a:lnTo>
                <a:lnTo>
                  <a:pt x="120337" y="79151"/>
                </a:lnTo>
                <a:lnTo>
                  <a:pt x="89637" y="52646"/>
                </a:lnTo>
                <a:lnTo>
                  <a:pt x="130976" y="45351"/>
                </a:lnTo>
                <a:lnTo>
                  <a:pt x="119912" y="21004"/>
                </a:lnTo>
                <a:lnTo>
                  <a:pt x="80610" y="33770"/>
                </a:lnTo>
                <a:lnTo>
                  <a:pt x="83923"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4" name="Shape 5404"/>
        <p:cNvGrpSpPr/>
        <p:nvPr/>
      </p:nvGrpSpPr>
      <p:grpSpPr>
        <a:xfrm>
          <a:off x="0" y="0"/>
          <a:ext cx="0" cy="0"/>
          <a:chOff x="0" y="0"/>
          <a:chExt cx="0" cy="0"/>
        </a:xfrm>
      </p:grpSpPr>
      <p:sp>
        <p:nvSpPr>
          <p:cNvPr id="5405" name="Google Shape;5405;p40"/>
          <p:cNvSpPr txBox="1"/>
          <p:nvPr>
            <p:ph idx="3" type="subTitle"/>
          </p:nvPr>
        </p:nvSpPr>
        <p:spPr>
          <a:xfrm>
            <a:off x="715200" y="2309325"/>
            <a:ext cx="5636100" cy="17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1A1A1A"/>
                </a:solidFill>
              </a:rPr>
              <a:t>A buzzer or beeper is an audio signaling device, which may be mechanical, electromechanical, or piezoelectric (piezo for short). ... Typical uses of buzzers and beepers include alarm devices, timers, and confirmation of user input such as a mouse click or keystroke.</a:t>
            </a:r>
            <a:endParaRPr/>
          </a:p>
          <a:p>
            <a:pPr indent="0" lvl="0" marL="0" rtl="0" algn="ctr">
              <a:spcBef>
                <a:spcPts val="1200"/>
              </a:spcBef>
              <a:spcAft>
                <a:spcPts val="1200"/>
              </a:spcAft>
              <a:buNone/>
            </a:pPr>
            <a:r>
              <a:t/>
            </a:r>
            <a:endParaRPr/>
          </a:p>
        </p:txBody>
      </p:sp>
      <p:sp>
        <p:nvSpPr>
          <p:cNvPr id="5406" name="Google Shape;5406;p40"/>
          <p:cNvSpPr txBox="1"/>
          <p:nvPr>
            <p:ph idx="4" type="subTitle"/>
          </p:nvPr>
        </p:nvSpPr>
        <p:spPr>
          <a:xfrm>
            <a:off x="762675" y="1629900"/>
            <a:ext cx="2836500" cy="4482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 4. </a:t>
            </a:r>
            <a:r>
              <a:rPr lang="en"/>
              <a:t>Buzzer</a:t>
            </a:r>
            <a:endParaRPr/>
          </a:p>
        </p:txBody>
      </p:sp>
      <p:sp>
        <p:nvSpPr>
          <p:cNvPr id="5407" name="Google Shape;5407;p40"/>
          <p:cNvSpPr txBox="1"/>
          <p:nvPr>
            <p:ph type="title"/>
          </p:nvPr>
        </p:nvSpPr>
        <p:spPr>
          <a:xfrm>
            <a:off x="715200" y="539975"/>
            <a:ext cx="7713600" cy="70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HARDWARE </a:t>
            </a:r>
            <a:r>
              <a:rPr lang="en"/>
              <a:t>SPECIFICATION</a:t>
            </a:r>
            <a:endParaRPr/>
          </a:p>
        </p:txBody>
      </p:sp>
      <p:pic>
        <p:nvPicPr>
          <p:cNvPr id="5408" name="Google Shape;5408;p40"/>
          <p:cNvPicPr preferRelativeResize="0"/>
          <p:nvPr/>
        </p:nvPicPr>
        <p:blipFill>
          <a:blip r:embed="rId3">
            <a:alphaModFix/>
          </a:blip>
          <a:stretch>
            <a:fillRect/>
          </a:stretch>
        </p:blipFill>
        <p:spPr>
          <a:xfrm>
            <a:off x="6445800" y="3545900"/>
            <a:ext cx="2334750" cy="1468500"/>
          </a:xfrm>
          <a:prstGeom prst="rect">
            <a:avLst/>
          </a:prstGeom>
          <a:noFill/>
          <a:ln>
            <a:noFill/>
          </a:ln>
        </p:spPr>
      </p:pic>
      <p:sp>
        <p:nvSpPr>
          <p:cNvPr id="5409" name="Google Shape;5409;p40"/>
          <p:cNvSpPr/>
          <p:nvPr/>
        </p:nvSpPr>
        <p:spPr>
          <a:xfrm>
            <a:off x="8581195" y="3291368"/>
            <a:ext cx="426300" cy="426300"/>
          </a:xfrm>
          <a:prstGeom prst="ellipse">
            <a:avLst/>
          </a:prstGeom>
          <a:solidFill>
            <a:srgbClr val="FDF6F0"/>
          </a:solidFill>
          <a:ln cap="flat" cmpd="sng" w="9525">
            <a:solidFill>
              <a:srgbClr val="6156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0" name="Google Shape;5410;p40"/>
          <p:cNvSpPr/>
          <p:nvPr/>
        </p:nvSpPr>
        <p:spPr>
          <a:xfrm>
            <a:off x="8689402" y="3408334"/>
            <a:ext cx="209889" cy="192383"/>
          </a:xfrm>
          <a:custGeom>
            <a:rect b="b" l="l" r="r" t="t"/>
            <a:pathLst>
              <a:path extrusionOk="0" h="94075" w="130976">
                <a:moveTo>
                  <a:pt x="48330" y="1"/>
                </a:moveTo>
                <a:lnTo>
                  <a:pt x="51187" y="33770"/>
                </a:lnTo>
                <a:lnTo>
                  <a:pt x="11460" y="21004"/>
                </a:lnTo>
                <a:lnTo>
                  <a:pt x="1" y="45351"/>
                </a:lnTo>
                <a:lnTo>
                  <a:pt x="41764" y="52646"/>
                </a:lnTo>
                <a:lnTo>
                  <a:pt x="10214" y="78816"/>
                </a:lnTo>
                <a:lnTo>
                  <a:pt x="40913" y="94075"/>
                </a:lnTo>
                <a:lnTo>
                  <a:pt x="65868" y="63041"/>
                </a:lnTo>
                <a:lnTo>
                  <a:pt x="90033" y="94075"/>
                </a:lnTo>
                <a:lnTo>
                  <a:pt x="120337" y="79151"/>
                </a:lnTo>
                <a:lnTo>
                  <a:pt x="89637" y="52646"/>
                </a:lnTo>
                <a:lnTo>
                  <a:pt x="130976" y="45351"/>
                </a:lnTo>
                <a:lnTo>
                  <a:pt x="119912" y="21004"/>
                </a:lnTo>
                <a:lnTo>
                  <a:pt x="80610" y="33770"/>
                </a:lnTo>
                <a:lnTo>
                  <a:pt x="83923"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4" name="Shape 5414"/>
        <p:cNvGrpSpPr/>
        <p:nvPr/>
      </p:nvGrpSpPr>
      <p:grpSpPr>
        <a:xfrm>
          <a:off x="0" y="0"/>
          <a:ext cx="0" cy="0"/>
          <a:chOff x="0" y="0"/>
          <a:chExt cx="0" cy="0"/>
        </a:xfrm>
      </p:grpSpPr>
      <p:sp>
        <p:nvSpPr>
          <p:cNvPr id="5415" name="Google Shape;5415;p41"/>
          <p:cNvSpPr txBox="1"/>
          <p:nvPr>
            <p:ph idx="3" type="subTitle"/>
          </p:nvPr>
        </p:nvSpPr>
        <p:spPr>
          <a:xfrm>
            <a:off x="762675" y="2571750"/>
            <a:ext cx="5636100" cy="17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1A1A1A"/>
                </a:solidFill>
              </a:rPr>
              <a:t>A battery is a source of energy which provides a push - a voltage - of energy to get the current flowing in a circuit. A bulb uses the electrical energy provided by the battery, but does not use current. </a:t>
            </a:r>
            <a:endParaRPr>
              <a:solidFill>
                <a:srgbClr val="1A1A1A"/>
              </a:solidFill>
            </a:endParaRPr>
          </a:p>
          <a:p>
            <a:pPr indent="0" lvl="0" marL="0" rtl="0" algn="l">
              <a:spcBef>
                <a:spcPts val="1200"/>
              </a:spcBef>
              <a:spcAft>
                <a:spcPts val="0"/>
              </a:spcAft>
              <a:buNone/>
            </a:pPr>
            <a:r>
              <a:rPr lang="en">
                <a:solidFill>
                  <a:srgbClr val="1A1A1A"/>
                </a:solidFill>
              </a:rPr>
              <a:t>Wire carries the circuit back to the original power source. More specifically, neutral wire brings the circuit to a ground or busbar usually connected at the electrical panel. </a:t>
            </a:r>
            <a:endParaRPr sz="1200">
              <a:solidFill>
                <a:srgbClr val="202124"/>
              </a:solidFill>
              <a:highlight>
                <a:srgbClr val="FFFFFF"/>
              </a:highlight>
              <a:latin typeface="Arial"/>
              <a:ea typeface="Arial"/>
              <a:cs typeface="Arial"/>
              <a:sym typeface="Arial"/>
            </a:endParaRPr>
          </a:p>
          <a:p>
            <a:pPr indent="0" lvl="0" marL="0" rtl="0" algn="ctr">
              <a:spcBef>
                <a:spcPts val="1200"/>
              </a:spcBef>
              <a:spcAft>
                <a:spcPts val="1200"/>
              </a:spcAft>
              <a:buNone/>
            </a:pPr>
            <a:r>
              <a:t/>
            </a:r>
            <a:endParaRPr/>
          </a:p>
        </p:txBody>
      </p:sp>
      <p:sp>
        <p:nvSpPr>
          <p:cNvPr id="5416" name="Google Shape;5416;p41"/>
          <p:cNvSpPr txBox="1"/>
          <p:nvPr>
            <p:ph idx="4" type="subTitle"/>
          </p:nvPr>
        </p:nvSpPr>
        <p:spPr>
          <a:xfrm>
            <a:off x="762675" y="1629900"/>
            <a:ext cx="2836500" cy="4482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 5. Battery and Wires</a:t>
            </a:r>
            <a:endParaRPr/>
          </a:p>
        </p:txBody>
      </p:sp>
      <p:sp>
        <p:nvSpPr>
          <p:cNvPr id="5417" name="Google Shape;5417;p41"/>
          <p:cNvSpPr txBox="1"/>
          <p:nvPr>
            <p:ph type="title"/>
          </p:nvPr>
        </p:nvSpPr>
        <p:spPr>
          <a:xfrm>
            <a:off x="715200" y="539975"/>
            <a:ext cx="7713600" cy="70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HARDWARE </a:t>
            </a:r>
            <a:r>
              <a:rPr lang="en"/>
              <a:t>SPECIFICATION</a:t>
            </a:r>
            <a:endParaRPr/>
          </a:p>
        </p:txBody>
      </p:sp>
      <p:pic>
        <p:nvPicPr>
          <p:cNvPr id="5418" name="Google Shape;5418;p41"/>
          <p:cNvPicPr preferRelativeResize="0"/>
          <p:nvPr/>
        </p:nvPicPr>
        <p:blipFill>
          <a:blip r:embed="rId3">
            <a:alphaModFix/>
          </a:blip>
          <a:stretch>
            <a:fillRect/>
          </a:stretch>
        </p:blipFill>
        <p:spPr>
          <a:xfrm>
            <a:off x="5980325" y="3543300"/>
            <a:ext cx="2857500" cy="1600200"/>
          </a:xfrm>
          <a:prstGeom prst="rect">
            <a:avLst/>
          </a:prstGeom>
          <a:noFill/>
          <a:ln>
            <a:noFill/>
          </a:ln>
        </p:spPr>
      </p:pic>
      <p:sp>
        <p:nvSpPr>
          <p:cNvPr id="5419" name="Google Shape;5419;p41"/>
          <p:cNvSpPr/>
          <p:nvPr/>
        </p:nvSpPr>
        <p:spPr>
          <a:xfrm>
            <a:off x="8581195" y="3291368"/>
            <a:ext cx="426300" cy="426300"/>
          </a:xfrm>
          <a:prstGeom prst="ellipse">
            <a:avLst/>
          </a:prstGeom>
          <a:solidFill>
            <a:srgbClr val="FDF6F0"/>
          </a:solidFill>
          <a:ln cap="flat" cmpd="sng" w="9525">
            <a:solidFill>
              <a:srgbClr val="6156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0" name="Google Shape;5420;p41"/>
          <p:cNvSpPr/>
          <p:nvPr/>
        </p:nvSpPr>
        <p:spPr>
          <a:xfrm>
            <a:off x="8689400" y="3408450"/>
            <a:ext cx="209889" cy="192148"/>
          </a:xfrm>
          <a:custGeom>
            <a:rect b="b" l="l" r="r" t="t"/>
            <a:pathLst>
              <a:path extrusionOk="0" h="94075" w="130976">
                <a:moveTo>
                  <a:pt x="48330" y="1"/>
                </a:moveTo>
                <a:lnTo>
                  <a:pt x="51187" y="33770"/>
                </a:lnTo>
                <a:lnTo>
                  <a:pt x="11460" y="21004"/>
                </a:lnTo>
                <a:lnTo>
                  <a:pt x="1" y="45351"/>
                </a:lnTo>
                <a:lnTo>
                  <a:pt x="41764" y="52646"/>
                </a:lnTo>
                <a:lnTo>
                  <a:pt x="10214" y="78816"/>
                </a:lnTo>
                <a:lnTo>
                  <a:pt x="40913" y="94075"/>
                </a:lnTo>
                <a:lnTo>
                  <a:pt x="65868" y="63041"/>
                </a:lnTo>
                <a:lnTo>
                  <a:pt x="90033" y="94075"/>
                </a:lnTo>
                <a:lnTo>
                  <a:pt x="120337" y="79151"/>
                </a:lnTo>
                <a:lnTo>
                  <a:pt x="89637" y="52646"/>
                </a:lnTo>
                <a:lnTo>
                  <a:pt x="130976" y="45351"/>
                </a:lnTo>
                <a:lnTo>
                  <a:pt x="119912" y="21004"/>
                </a:lnTo>
                <a:lnTo>
                  <a:pt x="80610" y="33770"/>
                </a:lnTo>
                <a:lnTo>
                  <a:pt x="83923"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4" name="Shape 5424"/>
        <p:cNvGrpSpPr/>
        <p:nvPr/>
      </p:nvGrpSpPr>
      <p:grpSpPr>
        <a:xfrm>
          <a:off x="0" y="0"/>
          <a:ext cx="0" cy="0"/>
          <a:chOff x="0" y="0"/>
          <a:chExt cx="0" cy="0"/>
        </a:xfrm>
      </p:grpSpPr>
      <p:graphicFrame>
        <p:nvGraphicFramePr>
          <p:cNvPr id="5425" name="Google Shape;5425;p42"/>
          <p:cNvGraphicFramePr/>
          <p:nvPr/>
        </p:nvGraphicFramePr>
        <p:xfrm>
          <a:off x="213975" y="812225"/>
          <a:ext cx="3000000" cy="3000000"/>
        </p:xfrm>
        <a:graphic>
          <a:graphicData uri="http://schemas.openxmlformats.org/drawingml/2006/table">
            <a:tbl>
              <a:tblPr>
                <a:noFill/>
                <a:tableStyleId>{07AB2C42-6AF3-4BF9-9EEF-12807A4B2354}</a:tableStyleId>
              </a:tblPr>
              <a:tblGrid>
                <a:gridCol w="603600"/>
                <a:gridCol w="1929175"/>
                <a:gridCol w="3011575"/>
                <a:gridCol w="3171675"/>
              </a:tblGrid>
              <a:tr h="661800">
                <a:tc>
                  <a:txBody>
                    <a:bodyPr/>
                    <a:lstStyle/>
                    <a:p>
                      <a:pPr indent="0" lvl="0" marL="101600" marR="76200" rtl="0" algn="l">
                        <a:lnSpc>
                          <a:spcPct val="115000"/>
                        </a:lnSpc>
                        <a:spcBef>
                          <a:spcPts val="1200"/>
                        </a:spcBef>
                        <a:spcAft>
                          <a:spcPts val="1200"/>
                        </a:spcAft>
                        <a:buNone/>
                      </a:pPr>
                      <a:r>
                        <a:rPr lang="en" sz="1200"/>
                        <a:t>NO​</a:t>
                      </a:r>
                      <a:endParaRPr sz="1200"/>
                    </a:p>
                  </a:txBody>
                  <a:tcPr marT="91425" marB="91425" marR="91425" marL="91425" anchor="ctr">
                    <a:lnL cap="flat" cmpd="sng" w="10000">
                      <a:solidFill>
                        <a:srgbClr val="000000"/>
                      </a:solidFill>
                      <a:prstDash val="solid"/>
                      <a:round/>
                      <a:headEnd len="sm" w="sm" type="none"/>
                      <a:tailEnd len="sm" w="sm" type="none"/>
                    </a:lnL>
                    <a:lnR cap="flat" cmpd="sng" w="10000">
                      <a:solidFill>
                        <a:srgbClr val="000000"/>
                      </a:solidFill>
                      <a:prstDash val="solid"/>
                      <a:round/>
                      <a:headEnd len="sm" w="sm" type="none"/>
                      <a:tailEnd len="sm" w="sm" type="none"/>
                    </a:lnR>
                    <a:lnT cap="flat" cmpd="sng" w="10000">
                      <a:solidFill>
                        <a:srgbClr val="000000"/>
                      </a:solidFill>
                      <a:prstDash val="solid"/>
                      <a:round/>
                      <a:headEnd len="sm" w="sm" type="none"/>
                      <a:tailEnd len="sm" w="sm" type="none"/>
                    </a:lnT>
                    <a:lnB cap="flat" cmpd="sng" w="10000">
                      <a:solidFill>
                        <a:srgbClr val="000000"/>
                      </a:solidFill>
                      <a:prstDash val="solid"/>
                      <a:round/>
                      <a:headEnd len="sm" w="sm" type="none"/>
                      <a:tailEnd len="sm" w="sm" type="none"/>
                    </a:lnB>
                  </a:tcPr>
                </a:tc>
                <a:tc>
                  <a:txBody>
                    <a:bodyPr/>
                    <a:lstStyle/>
                    <a:p>
                      <a:pPr indent="0" lvl="0" marL="101600" marR="76200" rtl="0" algn="l">
                        <a:lnSpc>
                          <a:spcPct val="115000"/>
                        </a:lnSpc>
                        <a:spcBef>
                          <a:spcPts val="1200"/>
                        </a:spcBef>
                        <a:spcAft>
                          <a:spcPts val="1200"/>
                        </a:spcAft>
                        <a:buNone/>
                      </a:pPr>
                      <a:r>
                        <a:rPr lang="en" sz="1200"/>
                        <a:t>TITLE​</a:t>
                      </a:r>
                      <a:endParaRPr sz="1200"/>
                    </a:p>
                  </a:txBody>
                  <a:tcPr marT="91425" marB="91425" marR="91425" marL="91425" anchor="ctr">
                    <a:lnL cap="flat" cmpd="sng" w="10000">
                      <a:solidFill>
                        <a:srgbClr val="000000"/>
                      </a:solidFill>
                      <a:prstDash val="solid"/>
                      <a:round/>
                      <a:headEnd len="sm" w="sm" type="none"/>
                      <a:tailEnd len="sm" w="sm" type="none"/>
                    </a:lnL>
                    <a:lnR cap="flat" cmpd="sng" w="10000">
                      <a:solidFill>
                        <a:srgbClr val="000000"/>
                      </a:solidFill>
                      <a:prstDash val="solid"/>
                      <a:round/>
                      <a:headEnd len="sm" w="sm" type="none"/>
                      <a:tailEnd len="sm" w="sm" type="none"/>
                    </a:lnR>
                    <a:lnT cap="flat" cmpd="sng" w="10000">
                      <a:solidFill>
                        <a:srgbClr val="000000"/>
                      </a:solidFill>
                      <a:prstDash val="solid"/>
                      <a:round/>
                      <a:headEnd len="sm" w="sm" type="none"/>
                      <a:tailEnd len="sm" w="sm" type="none"/>
                    </a:lnT>
                    <a:lnB cap="flat" cmpd="sng" w="10000">
                      <a:solidFill>
                        <a:srgbClr val="000000"/>
                      </a:solidFill>
                      <a:prstDash val="solid"/>
                      <a:round/>
                      <a:headEnd len="sm" w="sm" type="none"/>
                      <a:tailEnd len="sm" w="sm" type="none"/>
                    </a:lnB>
                  </a:tcPr>
                </a:tc>
                <a:tc>
                  <a:txBody>
                    <a:bodyPr/>
                    <a:lstStyle/>
                    <a:p>
                      <a:pPr indent="0" lvl="0" marL="101600" marR="76200" rtl="0" algn="l">
                        <a:lnSpc>
                          <a:spcPct val="115000"/>
                        </a:lnSpc>
                        <a:spcBef>
                          <a:spcPts val="1200"/>
                        </a:spcBef>
                        <a:spcAft>
                          <a:spcPts val="1200"/>
                        </a:spcAft>
                        <a:buNone/>
                      </a:pPr>
                      <a:r>
                        <a:rPr lang="en" sz="1200"/>
                        <a:t>IMPLEMENTATION</a:t>
                      </a:r>
                      <a:endParaRPr sz="1200"/>
                    </a:p>
                  </a:txBody>
                  <a:tcPr marT="91425" marB="91425" marR="91425" marL="91425" anchor="ctr">
                    <a:lnL cap="flat" cmpd="sng" w="10000">
                      <a:solidFill>
                        <a:srgbClr val="000000"/>
                      </a:solidFill>
                      <a:prstDash val="solid"/>
                      <a:round/>
                      <a:headEnd len="sm" w="sm" type="none"/>
                      <a:tailEnd len="sm" w="sm" type="none"/>
                    </a:lnL>
                    <a:lnR cap="flat" cmpd="sng" w="10000">
                      <a:solidFill>
                        <a:srgbClr val="000000"/>
                      </a:solidFill>
                      <a:prstDash val="solid"/>
                      <a:round/>
                      <a:headEnd len="sm" w="sm" type="none"/>
                      <a:tailEnd len="sm" w="sm" type="none"/>
                    </a:lnR>
                    <a:lnT cap="flat" cmpd="sng" w="10000">
                      <a:solidFill>
                        <a:srgbClr val="000000"/>
                      </a:solidFill>
                      <a:prstDash val="solid"/>
                      <a:round/>
                      <a:headEnd len="sm" w="sm" type="none"/>
                      <a:tailEnd len="sm" w="sm" type="none"/>
                    </a:lnT>
                    <a:lnB cap="flat" cmpd="sng" w="10000">
                      <a:solidFill>
                        <a:srgbClr val="000000"/>
                      </a:solidFill>
                      <a:prstDash val="solid"/>
                      <a:round/>
                      <a:headEnd len="sm" w="sm" type="none"/>
                      <a:tailEnd len="sm" w="sm" type="none"/>
                    </a:lnB>
                  </a:tcPr>
                </a:tc>
                <a:tc>
                  <a:txBody>
                    <a:bodyPr/>
                    <a:lstStyle/>
                    <a:p>
                      <a:pPr indent="0" lvl="0" marL="101600" marR="76200" rtl="0" algn="l">
                        <a:lnSpc>
                          <a:spcPct val="115000"/>
                        </a:lnSpc>
                        <a:spcBef>
                          <a:spcPts val="1200"/>
                        </a:spcBef>
                        <a:spcAft>
                          <a:spcPts val="1200"/>
                        </a:spcAft>
                        <a:buNone/>
                      </a:pPr>
                      <a:r>
                        <a:rPr lang="en" sz="1200"/>
                        <a:t>CONCLUSION</a:t>
                      </a:r>
                      <a:endParaRPr sz="1200"/>
                    </a:p>
                  </a:txBody>
                  <a:tcPr marT="91425" marB="91425" marR="91425" marL="91425" anchor="ctr">
                    <a:lnL cap="flat" cmpd="sng" w="10000">
                      <a:solidFill>
                        <a:srgbClr val="000000"/>
                      </a:solidFill>
                      <a:prstDash val="solid"/>
                      <a:round/>
                      <a:headEnd len="sm" w="sm" type="none"/>
                      <a:tailEnd len="sm" w="sm" type="none"/>
                    </a:lnL>
                    <a:lnR cap="flat" cmpd="sng" w="10000">
                      <a:solidFill>
                        <a:srgbClr val="000000"/>
                      </a:solidFill>
                      <a:prstDash val="solid"/>
                      <a:round/>
                      <a:headEnd len="sm" w="sm" type="none"/>
                      <a:tailEnd len="sm" w="sm" type="none"/>
                    </a:lnR>
                    <a:lnT cap="flat" cmpd="sng" w="10000">
                      <a:solidFill>
                        <a:srgbClr val="000000"/>
                      </a:solidFill>
                      <a:prstDash val="solid"/>
                      <a:round/>
                      <a:headEnd len="sm" w="sm" type="none"/>
                      <a:tailEnd len="sm" w="sm" type="none"/>
                    </a:lnT>
                    <a:lnB cap="flat" cmpd="sng" w="10000">
                      <a:solidFill>
                        <a:srgbClr val="000000"/>
                      </a:solidFill>
                      <a:prstDash val="solid"/>
                      <a:round/>
                      <a:headEnd len="sm" w="sm" type="none"/>
                      <a:tailEnd len="sm" w="sm" type="none"/>
                    </a:lnB>
                  </a:tcPr>
                </a:tc>
              </a:tr>
              <a:tr h="1140125">
                <a:tc>
                  <a:txBody>
                    <a:bodyPr/>
                    <a:lstStyle/>
                    <a:p>
                      <a:pPr indent="0" lvl="0" marL="101600" marR="76200" rtl="0" algn="l">
                        <a:lnSpc>
                          <a:spcPct val="115000"/>
                        </a:lnSpc>
                        <a:spcBef>
                          <a:spcPts val="1200"/>
                        </a:spcBef>
                        <a:spcAft>
                          <a:spcPts val="1200"/>
                        </a:spcAft>
                        <a:buNone/>
                      </a:pPr>
                      <a:r>
                        <a:rPr lang="en" sz="1000"/>
                        <a:t>1.​</a:t>
                      </a:r>
                      <a:endParaRPr sz="1000"/>
                    </a:p>
                  </a:txBody>
                  <a:tcPr marT="91425" marB="91425" marR="91425" marL="91425">
                    <a:lnL cap="flat" cmpd="sng" w="10000">
                      <a:solidFill>
                        <a:srgbClr val="000000"/>
                      </a:solidFill>
                      <a:prstDash val="solid"/>
                      <a:round/>
                      <a:headEnd len="sm" w="sm" type="none"/>
                      <a:tailEnd len="sm" w="sm" type="none"/>
                    </a:lnL>
                    <a:lnR cap="flat" cmpd="sng" w="10000">
                      <a:solidFill>
                        <a:srgbClr val="000000"/>
                      </a:solidFill>
                      <a:prstDash val="solid"/>
                      <a:round/>
                      <a:headEnd len="sm" w="sm" type="none"/>
                      <a:tailEnd len="sm" w="sm" type="none"/>
                    </a:lnR>
                    <a:lnT cap="flat" cmpd="sng" w="10000">
                      <a:solidFill>
                        <a:srgbClr val="000000"/>
                      </a:solidFill>
                      <a:prstDash val="solid"/>
                      <a:round/>
                      <a:headEnd len="sm" w="sm" type="none"/>
                      <a:tailEnd len="sm" w="sm" type="none"/>
                    </a:lnT>
                    <a:lnB cap="flat" cmpd="sng" w="100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Distance Measurement via Using of Ultrasonic Sensor</a:t>
                      </a:r>
                      <a:endParaRPr sz="1000">
                        <a:solidFill>
                          <a:schemeClr val="dk1"/>
                        </a:solidFill>
                      </a:endParaRPr>
                    </a:p>
                    <a:p>
                      <a:pPr indent="0" lvl="0" marL="63500" marR="63500" rtl="0" algn="l">
                        <a:lnSpc>
                          <a:spcPct val="115000"/>
                        </a:lnSpc>
                        <a:spcBef>
                          <a:spcPts val="1200"/>
                        </a:spcBef>
                        <a:spcAft>
                          <a:spcPts val="1200"/>
                        </a:spcAft>
                        <a:buClr>
                          <a:schemeClr val="dk1"/>
                        </a:buClr>
                        <a:buSzPts val="1100"/>
                        <a:buFont typeface="Arial"/>
                        <a:buNone/>
                      </a:pPr>
                      <a:r>
                        <a:t/>
                      </a:r>
                      <a:endParaRPr sz="1000"/>
                    </a:p>
                  </a:txBody>
                  <a:tcPr marT="91425" marB="91425" marR="91425" marL="91425">
                    <a:lnL cap="flat" cmpd="sng" w="10000">
                      <a:solidFill>
                        <a:srgbClr val="000000"/>
                      </a:solidFill>
                      <a:prstDash val="solid"/>
                      <a:round/>
                      <a:headEnd len="sm" w="sm" type="none"/>
                      <a:tailEnd len="sm" w="sm" type="none"/>
                    </a:lnL>
                    <a:lnR cap="flat" cmpd="sng" w="10000">
                      <a:solidFill>
                        <a:srgbClr val="000000"/>
                      </a:solidFill>
                      <a:prstDash val="solid"/>
                      <a:round/>
                      <a:headEnd len="sm" w="sm" type="none"/>
                      <a:tailEnd len="sm" w="sm" type="none"/>
                    </a:lnR>
                    <a:lnT cap="flat" cmpd="sng" w="10000">
                      <a:solidFill>
                        <a:srgbClr val="000000"/>
                      </a:solidFill>
                      <a:prstDash val="solid"/>
                      <a:round/>
                      <a:headEnd len="sm" w="sm" type="none"/>
                      <a:tailEnd len="sm" w="sm" type="none"/>
                    </a:lnT>
                    <a:lnB cap="flat" cmpd="sng" w="10000">
                      <a:solidFill>
                        <a:srgbClr val="000000"/>
                      </a:solidFill>
                      <a:prstDash val="solid"/>
                      <a:round/>
                      <a:headEnd len="sm" w="sm" type="none"/>
                      <a:tailEnd len="sm" w="sm" type="none"/>
                    </a:lnB>
                  </a:tcPr>
                </a:tc>
                <a:tc>
                  <a:txBody>
                    <a:bodyPr/>
                    <a:lstStyle/>
                    <a:p>
                      <a:pPr indent="0" lvl="0" marL="0" marR="63500" rtl="0" algn="l">
                        <a:lnSpc>
                          <a:spcPct val="115000"/>
                        </a:lnSpc>
                        <a:spcBef>
                          <a:spcPts val="1200"/>
                        </a:spcBef>
                        <a:spcAft>
                          <a:spcPts val="1200"/>
                        </a:spcAft>
                        <a:buClr>
                          <a:schemeClr val="dk1"/>
                        </a:buClr>
                        <a:buSzPts val="1100"/>
                        <a:buFont typeface="Arial"/>
                        <a:buNone/>
                      </a:pPr>
                      <a:r>
                        <a:rPr lang="en" sz="1000">
                          <a:solidFill>
                            <a:schemeClr val="dk1"/>
                          </a:solidFill>
                        </a:rPr>
                        <a:t>Almost all materials reflect sound waves, so ultrasonic sensors are a fine choice for many tasks. Excellence in the detection and measurement of films, transparent objects, and liquids separate these sensors from their photoelectric counterparts. Due to their use of sound waves, ultrasonic sensors also perform well in dusty, dirty environments. </a:t>
                      </a:r>
                      <a:endParaRPr sz="1000">
                        <a:solidFill>
                          <a:schemeClr val="dk1"/>
                        </a:solidFill>
                      </a:endParaRPr>
                    </a:p>
                  </a:txBody>
                  <a:tcPr marT="91425" marB="91425" marR="91425" marL="91425">
                    <a:lnL cap="flat" cmpd="sng" w="10000">
                      <a:solidFill>
                        <a:srgbClr val="000000"/>
                      </a:solidFill>
                      <a:prstDash val="solid"/>
                      <a:round/>
                      <a:headEnd len="sm" w="sm" type="none"/>
                      <a:tailEnd len="sm" w="sm" type="none"/>
                    </a:lnL>
                    <a:lnR cap="flat" cmpd="sng" w="10000">
                      <a:solidFill>
                        <a:srgbClr val="000000"/>
                      </a:solidFill>
                      <a:prstDash val="solid"/>
                      <a:round/>
                      <a:headEnd len="sm" w="sm" type="none"/>
                      <a:tailEnd len="sm" w="sm" type="none"/>
                    </a:lnR>
                    <a:lnT cap="flat" cmpd="sng" w="10000">
                      <a:solidFill>
                        <a:srgbClr val="000000"/>
                      </a:solidFill>
                      <a:prstDash val="solid"/>
                      <a:round/>
                      <a:headEnd len="sm" w="sm" type="none"/>
                      <a:tailEnd len="sm" w="sm" type="none"/>
                    </a:lnT>
                    <a:lnB cap="flat" cmpd="sng" w="10000">
                      <a:solidFill>
                        <a:srgbClr val="000000"/>
                      </a:solidFill>
                      <a:prstDash val="solid"/>
                      <a:round/>
                      <a:headEnd len="sm" w="sm" type="none"/>
                      <a:tailEnd len="sm" w="sm" type="none"/>
                    </a:lnB>
                  </a:tcPr>
                </a:tc>
                <a:tc>
                  <a:txBody>
                    <a:bodyPr/>
                    <a:lstStyle/>
                    <a:p>
                      <a:pPr indent="0" lvl="0" marL="0" marR="63500" rtl="0" algn="l">
                        <a:lnSpc>
                          <a:spcPct val="115000"/>
                        </a:lnSpc>
                        <a:spcBef>
                          <a:spcPts val="1200"/>
                        </a:spcBef>
                        <a:spcAft>
                          <a:spcPts val="1200"/>
                        </a:spcAft>
                        <a:buClr>
                          <a:schemeClr val="dk1"/>
                        </a:buClr>
                        <a:buSzPts val="1100"/>
                        <a:buFont typeface="Arial"/>
                        <a:buNone/>
                      </a:pPr>
                      <a:r>
                        <a:rPr lang="en" sz="1000">
                          <a:solidFill>
                            <a:schemeClr val="dk1"/>
                          </a:solidFill>
                        </a:rPr>
                        <a:t>Ultrasonic sensors have variety application as distance measurement, obstacle avoiding and anti-collision detection, robot navigation, measurement in automotive parking assistance systems, measurement of air flow velocity - anemometer, medical ultrasonography, nondestructive testing, piezoelectric transducers, level measurement, pallet detection on forklifts, vehicle detection in barrier systems etc.</a:t>
                      </a:r>
                      <a:endParaRPr sz="1000"/>
                    </a:p>
                  </a:txBody>
                  <a:tcPr marT="91425" marB="91425" marR="91425" marL="91425">
                    <a:lnL cap="flat" cmpd="sng" w="10000">
                      <a:solidFill>
                        <a:srgbClr val="000000"/>
                      </a:solidFill>
                      <a:prstDash val="solid"/>
                      <a:round/>
                      <a:headEnd len="sm" w="sm" type="none"/>
                      <a:tailEnd len="sm" w="sm" type="none"/>
                    </a:lnL>
                    <a:lnR cap="flat" cmpd="sng" w="10000">
                      <a:solidFill>
                        <a:srgbClr val="000000"/>
                      </a:solidFill>
                      <a:prstDash val="solid"/>
                      <a:round/>
                      <a:headEnd len="sm" w="sm" type="none"/>
                      <a:tailEnd len="sm" w="sm" type="none"/>
                    </a:lnR>
                    <a:lnT cap="flat" cmpd="sng" w="10000">
                      <a:solidFill>
                        <a:srgbClr val="000000"/>
                      </a:solidFill>
                      <a:prstDash val="solid"/>
                      <a:round/>
                      <a:headEnd len="sm" w="sm" type="none"/>
                      <a:tailEnd len="sm" w="sm" type="none"/>
                    </a:lnT>
                    <a:lnB cap="flat" cmpd="sng" w="10000">
                      <a:solidFill>
                        <a:srgbClr val="000000"/>
                      </a:solidFill>
                      <a:prstDash val="solid"/>
                      <a:round/>
                      <a:headEnd len="sm" w="sm" type="none"/>
                      <a:tailEnd len="sm" w="sm" type="none"/>
                    </a:lnB>
                  </a:tcPr>
                </a:tc>
              </a:tr>
              <a:tr h="1301150">
                <a:tc>
                  <a:txBody>
                    <a:bodyPr/>
                    <a:lstStyle/>
                    <a:p>
                      <a:pPr indent="0" lvl="0" marL="101600" marR="76200" rtl="0" algn="l">
                        <a:lnSpc>
                          <a:spcPct val="115000"/>
                        </a:lnSpc>
                        <a:spcBef>
                          <a:spcPts val="1200"/>
                        </a:spcBef>
                        <a:spcAft>
                          <a:spcPts val="1200"/>
                        </a:spcAft>
                        <a:buNone/>
                      </a:pPr>
                      <a:r>
                        <a:rPr lang="en" sz="1000"/>
                        <a:t>2.​</a:t>
                      </a:r>
                      <a:endParaRPr sz="1000"/>
                    </a:p>
                  </a:txBody>
                  <a:tcPr marT="91425" marB="91425" marR="91425" marL="91425">
                    <a:lnL cap="flat" cmpd="sng" w="10000">
                      <a:solidFill>
                        <a:srgbClr val="000000"/>
                      </a:solidFill>
                      <a:prstDash val="solid"/>
                      <a:round/>
                      <a:headEnd len="sm" w="sm" type="none"/>
                      <a:tailEnd len="sm" w="sm" type="none"/>
                    </a:lnL>
                    <a:lnR cap="flat" cmpd="sng" w="10000">
                      <a:solidFill>
                        <a:srgbClr val="000000"/>
                      </a:solidFill>
                      <a:prstDash val="solid"/>
                      <a:round/>
                      <a:headEnd len="sm" w="sm" type="none"/>
                      <a:tailEnd len="sm" w="sm" type="none"/>
                    </a:lnR>
                    <a:lnT cap="flat" cmpd="sng" w="10000">
                      <a:solidFill>
                        <a:srgbClr val="000000"/>
                      </a:solidFill>
                      <a:prstDash val="solid"/>
                      <a:round/>
                      <a:headEnd len="sm" w="sm" type="none"/>
                      <a:tailEnd len="sm" w="sm" type="none"/>
                    </a:lnT>
                    <a:lnB cap="flat" cmpd="sng" w="10000">
                      <a:solidFill>
                        <a:srgbClr val="000000"/>
                      </a:solidFill>
                      <a:prstDash val="solid"/>
                      <a:round/>
                      <a:headEnd len="sm" w="sm" type="none"/>
                      <a:tailEnd len="sm" w="sm" type="none"/>
                    </a:lnB>
                  </a:tcPr>
                </a:tc>
                <a:tc>
                  <a:txBody>
                    <a:bodyPr/>
                    <a:lstStyle/>
                    <a:p>
                      <a:pPr indent="0" lvl="0" marL="101600" marR="76200" rtl="0" algn="l">
                        <a:lnSpc>
                          <a:spcPct val="115000"/>
                        </a:lnSpc>
                        <a:spcBef>
                          <a:spcPts val="1200"/>
                        </a:spcBef>
                        <a:spcAft>
                          <a:spcPts val="1200"/>
                        </a:spcAft>
                        <a:buNone/>
                      </a:pPr>
                      <a:r>
                        <a:rPr lang="en" sz="1000"/>
                        <a:t>Stick for Visually Impaired People Using Ultrasonic Sensors</a:t>
                      </a:r>
                      <a:endParaRPr sz="1000"/>
                    </a:p>
                  </a:txBody>
                  <a:tcPr marT="91425" marB="91425" marR="91425" marL="91425">
                    <a:lnL cap="flat" cmpd="sng" w="10000">
                      <a:solidFill>
                        <a:srgbClr val="000000"/>
                      </a:solidFill>
                      <a:prstDash val="solid"/>
                      <a:round/>
                      <a:headEnd len="sm" w="sm" type="none"/>
                      <a:tailEnd len="sm" w="sm" type="none"/>
                    </a:lnL>
                    <a:lnR cap="flat" cmpd="sng" w="10000">
                      <a:solidFill>
                        <a:srgbClr val="000000"/>
                      </a:solidFill>
                      <a:prstDash val="solid"/>
                      <a:round/>
                      <a:headEnd len="sm" w="sm" type="none"/>
                      <a:tailEnd len="sm" w="sm" type="none"/>
                    </a:lnR>
                    <a:lnT cap="flat" cmpd="sng" w="10000">
                      <a:solidFill>
                        <a:srgbClr val="000000"/>
                      </a:solidFill>
                      <a:prstDash val="solid"/>
                      <a:round/>
                      <a:headEnd len="sm" w="sm" type="none"/>
                      <a:tailEnd len="sm" w="sm" type="none"/>
                    </a:lnT>
                    <a:lnB cap="flat" cmpd="sng" w="100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chemeClr val="dk1"/>
                          </a:solidFill>
                        </a:rPr>
                        <a:t>In this paper writer has placed  ultrasonic sensors at specific positions to the cane which provided information about the environment to the user by activating the buzzer sound water or dark areas through beeping sounds. The system consists of obstacle and moisture detection sensors for receiving, processing and sending signals to the alarm system which finally alerts the user for prompt action. </a:t>
                      </a:r>
                      <a:endParaRPr sz="1000">
                        <a:solidFill>
                          <a:schemeClr val="dk1"/>
                        </a:solidFill>
                      </a:endParaRPr>
                    </a:p>
                  </a:txBody>
                  <a:tcPr marT="91425" marB="91425" marR="91425" marL="91425">
                    <a:lnL cap="flat" cmpd="sng" w="10000">
                      <a:solidFill>
                        <a:srgbClr val="000000"/>
                      </a:solidFill>
                      <a:prstDash val="solid"/>
                      <a:round/>
                      <a:headEnd len="sm" w="sm" type="none"/>
                      <a:tailEnd len="sm" w="sm" type="none"/>
                    </a:lnL>
                    <a:lnR cap="flat" cmpd="sng" w="10000">
                      <a:solidFill>
                        <a:srgbClr val="000000"/>
                      </a:solidFill>
                      <a:prstDash val="solid"/>
                      <a:round/>
                      <a:headEnd len="sm" w="sm" type="none"/>
                      <a:tailEnd len="sm" w="sm" type="none"/>
                    </a:lnR>
                    <a:lnT cap="flat" cmpd="sng" w="10000">
                      <a:solidFill>
                        <a:srgbClr val="000000"/>
                      </a:solidFill>
                      <a:prstDash val="solid"/>
                      <a:round/>
                      <a:headEnd len="sm" w="sm" type="none"/>
                      <a:tailEnd len="sm" w="sm" type="none"/>
                    </a:lnT>
                    <a:lnB cap="flat" cmpd="sng" w="10000">
                      <a:solidFill>
                        <a:srgbClr val="000000"/>
                      </a:solidFill>
                      <a:prstDash val="solid"/>
                      <a:round/>
                      <a:headEnd len="sm" w="sm" type="none"/>
                      <a:tailEnd len="sm" w="sm" type="none"/>
                    </a:lnB>
                  </a:tcPr>
                </a:tc>
                <a:tc>
                  <a:txBody>
                    <a:bodyPr/>
                    <a:lstStyle/>
                    <a:p>
                      <a:pPr indent="0" lvl="0" marL="0" marR="63500" rtl="0" algn="l">
                        <a:lnSpc>
                          <a:spcPct val="115000"/>
                        </a:lnSpc>
                        <a:spcBef>
                          <a:spcPts val="1200"/>
                        </a:spcBef>
                        <a:spcAft>
                          <a:spcPts val="1200"/>
                        </a:spcAft>
                        <a:buClr>
                          <a:schemeClr val="dk1"/>
                        </a:buClr>
                        <a:buSzPts val="1100"/>
                        <a:buFont typeface="Arial"/>
                        <a:buNone/>
                      </a:pPr>
                      <a:r>
                        <a:rPr lang="en" sz="1000">
                          <a:solidFill>
                            <a:schemeClr val="dk1"/>
                          </a:solidFill>
                        </a:rPr>
                        <a:t>Some inventions require a separate power supply and have bulky design which exhausts user. This assistive technology will detect obstacle and provide alternate routes, will alarm user through vibrations to determine obstacle direction using ultrasonic sensors.</a:t>
                      </a:r>
                      <a:endParaRPr sz="1000"/>
                    </a:p>
                  </a:txBody>
                  <a:tcPr marT="91425" marB="91425" marR="91425" marL="91425">
                    <a:lnL cap="flat" cmpd="sng" w="10000">
                      <a:solidFill>
                        <a:srgbClr val="000000"/>
                      </a:solidFill>
                      <a:prstDash val="solid"/>
                      <a:round/>
                      <a:headEnd len="sm" w="sm" type="none"/>
                      <a:tailEnd len="sm" w="sm" type="none"/>
                    </a:lnL>
                    <a:lnR cap="flat" cmpd="sng" w="10000">
                      <a:solidFill>
                        <a:srgbClr val="000000"/>
                      </a:solidFill>
                      <a:prstDash val="solid"/>
                      <a:round/>
                      <a:headEnd len="sm" w="sm" type="none"/>
                      <a:tailEnd len="sm" w="sm" type="none"/>
                    </a:lnR>
                    <a:lnT cap="flat" cmpd="sng" w="10000">
                      <a:solidFill>
                        <a:srgbClr val="000000"/>
                      </a:solidFill>
                      <a:prstDash val="solid"/>
                      <a:round/>
                      <a:headEnd len="sm" w="sm" type="none"/>
                      <a:tailEnd len="sm" w="sm" type="none"/>
                    </a:lnT>
                    <a:lnB cap="flat" cmpd="sng" w="10000">
                      <a:solidFill>
                        <a:srgbClr val="000000"/>
                      </a:solidFill>
                      <a:prstDash val="solid"/>
                      <a:round/>
                      <a:headEnd len="sm" w="sm" type="none"/>
                      <a:tailEnd len="sm" w="sm" type="none"/>
                    </a:lnB>
                  </a:tcPr>
                </a:tc>
              </a:tr>
            </a:tbl>
          </a:graphicData>
        </a:graphic>
      </p:graphicFrame>
      <p:sp>
        <p:nvSpPr>
          <p:cNvPr id="5426" name="Google Shape;5426;p42"/>
          <p:cNvSpPr txBox="1"/>
          <p:nvPr/>
        </p:nvSpPr>
        <p:spPr>
          <a:xfrm>
            <a:off x="791400" y="111350"/>
            <a:ext cx="7713600" cy="7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615656"/>
                </a:solidFill>
                <a:latin typeface="Ramabhadra"/>
                <a:ea typeface="Ramabhadra"/>
                <a:cs typeface="Ramabhadra"/>
                <a:sym typeface="Ramabhadra"/>
              </a:rPr>
              <a:t>LITERATURE </a:t>
            </a:r>
            <a:r>
              <a:rPr b="1" lang="en" sz="2800">
                <a:solidFill>
                  <a:srgbClr val="CE575C"/>
                </a:solidFill>
                <a:latin typeface="Ramabhadra"/>
                <a:ea typeface="Ramabhadra"/>
                <a:cs typeface="Ramabhadra"/>
                <a:sym typeface="Ramabhadra"/>
              </a:rPr>
              <a:t>SURVEY</a:t>
            </a:r>
            <a:endParaRPr b="1" sz="2800">
              <a:solidFill>
                <a:srgbClr val="CE575C"/>
              </a:solidFill>
              <a:latin typeface="Ramabhadra"/>
              <a:ea typeface="Ramabhadra"/>
              <a:cs typeface="Ramabhadra"/>
              <a:sym typeface="Ramabhadr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0" name="Shape 5430"/>
        <p:cNvGrpSpPr/>
        <p:nvPr/>
      </p:nvGrpSpPr>
      <p:grpSpPr>
        <a:xfrm>
          <a:off x="0" y="0"/>
          <a:ext cx="0" cy="0"/>
          <a:chOff x="0" y="0"/>
          <a:chExt cx="0" cy="0"/>
        </a:xfrm>
      </p:grpSpPr>
      <p:graphicFrame>
        <p:nvGraphicFramePr>
          <p:cNvPr id="5431" name="Google Shape;5431;p43"/>
          <p:cNvGraphicFramePr/>
          <p:nvPr/>
        </p:nvGraphicFramePr>
        <p:xfrm>
          <a:off x="210575" y="572175"/>
          <a:ext cx="3000000" cy="3000000"/>
        </p:xfrm>
        <a:graphic>
          <a:graphicData uri="http://schemas.openxmlformats.org/drawingml/2006/table">
            <a:tbl>
              <a:tblPr>
                <a:noFill/>
                <a:tableStyleId>{07AB2C42-6AF3-4BF9-9EEF-12807A4B2354}</a:tableStyleId>
              </a:tblPr>
              <a:tblGrid>
                <a:gridCol w="552450"/>
                <a:gridCol w="1260025"/>
                <a:gridCol w="3117400"/>
                <a:gridCol w="3792975"/>
              </a:tblGrid>
              <a:tr h="815825">
                <a:tc>
                  <a:txBody>
                    <a:bodyPr/>
                    <a:lstStyle/>
                    <a:p>
                      <a:pPr indent="0" lvl="0" marL="63500" marR="63500" rtl="0" algn="l">
                        <a:lnSpc>
                          <a:spcPct val="115000"/>
                        </a:lnSpc>
                        <a:spcBef>
                          <a:spcPts val="1200"/>
                        </a:spcBef>
                        <a:spcAft>
                          <a:spcPts val="1200"/>
                        </a:spcAft>
                        <a:buNone/>
                      </a:pPr>
                      <a:r>
                        <a:rPr lang="en" sz="1200"/>
                        <a:t>NO​</a:t>
                      </a:r>
                      <a:endParaRPr sz="1200"/>
                    </a:p>
                  </a:txBody>
                  <a:tcPr marT="91425" marB="91425" marR="91425" marL="91425">
                    <a:lnL cap="flat" cmpd="sng" w="10000">
                      <a:solidFill>
                        <a:srgbClr val="000000"/>
                      </a:solidFill>
                      <a:prstDash val="solid"/>
                      <a:round/>
                      <a:headEnd len="sm" w="sm" type="none"/>
                      <a:tailEnd len="sm" w="sm" type="none"/>
                    </a:lnL>
                    <a:lnR cap="flat" cmpd="sng" w="10000">
                      <a:solidFill>
                        <a:srgbClr val="000000"/>
                      </a:solidFill>
                      <a:prstDash val="solid"/>
                      <a:round/>
                      <a:headEnd len="sm" w="sm" type="none"/>
                      <a:tailEnd len="sm" w="sm" type="none"/>
                    </a:lnR>
                    <a:lnT cap="flat" cmpd="sng" w="10000">
                      <a:solidFill>
                        <a:srgbClr val="000000"/>
                      </a:solidFill>
                      <a:prstDash val="solid"/>
                      <a:round/>
                      <a:headEnd len="sm" w="sm" type="none"/>
                      <a:tailEnd len="sm" w="sm" type="none"/>
                    </a:lnT>
                    <a:lnB cap="flat" cmpd="sng" w="10000">
                      <a:solidFill>
                        <a:srgbClr val="000000"/>
                      </a:solidFill>
                      <a:prstDash val="solid"/>
                      <a:round/>
                      <a:headEnd len="sm" w="sm" type="none"/>
                      <a:tailEnd len="sm" w="sm" type="none"/>
                    </a:lnB>
                  </a:tcPr>
                </a:tc>
                <a:tc>
                  <a:txBody>
                    <a:bodyPr/>
                    <a:lstStyle/>
                    <a:p>
                      <a:pPr indent="0" lvl="0" marL="63500" marR="63500" rtl="0" algn="l">
                        <a:lnSpc>
                          <a:spcPct val="115000"/>
                        </a:lnSpc>
                        <a:spcBef>
                          <a:spcPts val="1200"/>
                        </a:spcBef>
                        <a:spcAft>
                          <a:spcPts val="1200"/>
                        </a:spcAft>
                        <a:buNone/>
                      </a:pPr>
                      <a:r>
                        <a:rPr lang="en" sz="1200"/>
                        <a:t>TITLE​</a:t>
                      </a:r>
                      <a:endParaRPr sz="1200"/>
                    </a:p>
                  </a:txBody>
                  <a:tcPr marT="91425" marB="91425" marR="91425" marL="91425">
                    <a:lnL cap="flat" cmpd="sng" w="10000">
                      <a:solidFill>
                        <a:srgbClr val="000000"/>
                      </a:solidFill>
                      <a:prstDash val="solid"/>
                      <a:round/>
                      <a:headEnd len="sm" w="sm" type="none"/>
                      <a:tailEnd len="sm" w="sm" type="none"/>
                    </a:lnL>
                    <a:lnR cap="flat" cmpd="sng" w="10000">
                      <a:solidFill>
                        <a:srgbClr val="000000"/>
                      </a:solidFill>
                      <a:prstDash val="solid"/>
                      <a:round/>
                      <a:headEnd len="sm" w="sm" type="none"/>
                      <a:tailEnd len="sm" w="sm" type="none"/>
                    </a:lnR>
                    <a:lnT cap="flat" cmpd="sng" w="10000">
                      <a:solidFill>
                        <a:srgbClr val="000000"/>
                      </a:solidFill>
                      <a:prstDash val="solid"/>
                      <a:round/>
                      <a:headEnd len="sm" w="sm" type="none"/>
                      <a:tailEnd len="sm" w="sm" type="none"/>
                    </a:lnT>
                    <a:lnB cap="flat" cmpd="sng" w="10000">
                      <a:solidFill>
                        <a:srgbClr val="000000"/>
                      </a:solidFill>
                      <a:prstDash val="solid"/>
                      <a:round/>
                      <a:headEnd len="sm" w="sm" type="none"/>
                      <a:tailEnd len="sm" w="sm" type="none"/>
                    </a:lnB>
                  </a:tcPr>
                </a:tc>
                <a:tc>
                  <a:txBody>
                    <a:bodyPr/>
                    <a:lstStyle/>
                    <a:p>
                      <a:pPr indent="0" lvl="0" marL="63500" marR="63500" rtl="0" algn="l">
                        <a:lnSpc>
                          <a:spcPct val="115000"/>
                        </a:lnSpc>
                        <a:spcBef>
                          <a:spcPts val="1200"/>
                        </a:spcBef>
                        <a:spcAft>
                          <a:spcPts val="1200"/>
                        </a:spcAft>
                        <a:buNone/>
                      </a:pPr>
                      <a:r>
                        <a:rPr lang="en" sz="1200"/>
                        <a:t>IMPLEMENTATION</a:t>
                      </a:r>
                      <a:endParaRPr sz="1200"/>
                    </a:p>
                  </a:txBody>
                  <a:tcPr marT="91425" marB="91425" marR="91425" marL="91425">
                    <a:lnL cap="flat" cmpd="sng" w="10000">
                      <a:solidFill>
                        <a:srgbClr val="000000"/>
                      </a:solidFill>
                      <a:prstDash val="solid"/>
                      <a:round/>
                      <a:headEnd len="sm" w="sm" type="none"/>
                      <a:tailEnd len="sm" w="sm" type="none"/>
                    </a:lnL>
                    <a:lnR cap="flat" cmpd="sng" w="10000">
                      <a:solidFill>
                        <a:srgbClr val="000000"/>
                      </a:solidFill>
                      <a:prstDash val="solid"/>
                      <a:round/>
                      <a:headEnd len="sm" w="sm" type="none"/>
                      <a:tailEnd len="sm" w="sm" type="none"/>
                    </a:lnR>
                    <a:lnT cap="flat" cmpd="sng" w="10000">
                      <a:solidFill>
                        <a:srgbClr val="000000"/>
                      </a:solidFill>
                      <a:prstDash val="solid"/>
                      <a:round/>
                      <a:headEnd len="sm" w="sm" type="none"/>
                      <a:tailEnd len="sm" w="sm" type="none"/>
                    </a:lnT>
                    <a:lnB cap="flat" cmpd="sng" w="10000">
                      <a:solidFill>
                        <a:srgbClr val="000000"/>
                      </a:solidFill>
                      <a:prstDash val="solid"/>
                      <a:round/>
                      <a:headEnd len="sm" w="sm" type="none"/>
                      <a:tailEnd len="sm" w="sm" type="none"/>
                    </a:lnB>
                  </a:tcPr>
                </a:tc>
                <a:tc>
                  <a:txBody>
                    <a:bodyPr/>
                    <a:lstStyle/>
                    <a:p>
                      <a:pPr indent="0" lvl="0" marL="63500" marR="63500" rtl="0" algn="l">
                        <a:lnSpc>
                          <a:spcPct val="115000"/>
                        </a:lnSpc>
                        <a:spcBef>
                          <a:spcPts val="1200"/>
                        </a:spcBef>
                        <a:spcAft>
                          <a:spcPts val="1200"/>
                        </a:spcAft>
                        <a:buNone/>
                      </a:pPr>
                      <a:r>
                        <a:rPr lang="en" sz="1200"/>
                        <a:t>CONCLUSION</a:t>
                      </a:r>
                      <a:endParaRPr sz="1200"/>
                    </a:p>
                  </a:txBody>
                  <a:tcPr marT="91425" marB="91425" marR="91425" marL="91425">
                    <a:lnL cap="flat" cmpd="sng" w="10000">
                      <a:solidFill>
                        <a:srgbClr val="000000"/>
                      </a:solidFill>
                      <a:prstDash val="solid"/>
                      <a:round/>
                      <a:headEnd len="sm" w="sm" type="none"/>
                      <a:tailEnd len="sm" w="sm" type="none"/>
                    </a:lnL>
                    <a:lnR cap="flat" cmpd="sng" w="10000">
                      <a:solidFill>
                        <a:srgbClr val="000000"/>
                      </a:solidFill>
                      <a:prstDash val="solid"/>
                      <a:round/>
                      <a:headEnd len="sm" w="sm" type="none"/>
                      <a:tailEnd len="sm" w="sm" type="none"/>
                    </a:lnR>
                    <a:lnT cap="flat" cmpd="sng" w="10000">
                      <a:solidFill>
                        <a:srgbClr val="000000"/>
                      </a:solidFill>
                      <a:prstDash val="solid"/>
                      <a:round/>
                      <a:headEnd len="sm" w="sm" type="none"/>
                      <a:tailEnd len="sm" w="sm" type="none"/>
                    </a:lnT>
                    <a:lnB cap="flat" cmpd="sng" w="10000">
                      <a:solidFill>
                        <a:srgbClr val="000000"/>
                      </a:solidFill>
                      <a:prstDash val="solid"/>
                      <a:round/>
                      <a:headEnd len="sm" w="sm" type="none"/>
                      <a:tailEnd len="sm" w="sm" type="none"/>
                    </a:lnB>
                  </a:tcPr>
                </a:tc>
              </a:tr>
              <a:tr h="1463300">
                <a:tc>
                  <a:txBody>
                    <a:bodyPr/>
                    <a:lstStyle/>
                    <a:p>
                      <a:pPr indent="0" lvl="0" marL="63500" marR="63500" rtl="0" algn="l">
                        <a:lnSpc>
                          <a:spcPct val="115000"/>
                        </a:lnSpc>
                        <a:spcBef>
                          <a:spcPts val="1200"/>
                        </a:spcBef>
                        <a:spcAft>
                          <a:spcPts val="1200"/>
                        </a:spcAft>
                        <a:buNone/>
                      </a:pPr>
                      <a:r>
                        <a:rPr lang="en" sz="1000"/>
                        <a:t>3.​</a:t>
                      </a:r>
                      <a:endParaRPr sz="1000"/>
                    </a:p>
                  </a:txBody>
                  <a:tcPr marT="91425" marB="91425" marR="91425" marL="91425">
                    <a:lnL cap="flat" cmpd="sng" w="10000">
                      <a:solidFill>
                        <a:srgbClr val="000000"/>
                      </a:solidFill>
                      <a:prstDash val="solid"/>
                      <a:round/>
                      <a:headEnd len="sm" w="sm" type="none"/>
                      <a:tailEnd len="sm" w="sm" type="none"/>
                    </a:lnL>
                    <a:lnR cap="flat" cmpd="sng" w="10000">
                      <a:solidFill>
                        <a:srgbClr val="000000"/>
                      </a:solidFill>
                      <a:prstDash val="solid"/>
                      <a:round/>
                      <a:headEnd len="sm" w="sm" type="none"/>
                      <a:tailEnd len="sm" w="sm" type="none"/>
                    </a:lnR>
                    <a:lnT cap="flat" cmpd="sng" w="10000">
                      <a:solidFill>
                        <a:srgbClr val="000000"/>
                      </a:solidFill>
                      <a:prstDash val="solid"/>
                      <a:round/>
                      <a:headEnd len="sm" w="sm" type="none"/>
                      <a:tailEnd len="sm" w="sm" type="none"/>
                    </a:lnT>
                    <a:lnB cap="flat" cmpd="sng" w="10000">
                      <a:solidFill>
                        <a:srgbClr val="000000"/>
                      </a:solidFill>
                      <a:prstDash val="solid"/>
                      <a:round/>
                      <a:headEnd len="sm" w="sm" type="none"/>
                      <a:tailEnd len="sm" w="sm" type="none"/>
                    </a:lnB>
                  </a:tcPr>
                </a:tc>
                <a:tc>
                  <a:txBody>
                    <a:bodyPr/>
                    <a:lstStyle/>
                    <a:p>
                      <a:pPr indent="0" lvl="0" marL="0" rtl="0" algn="l">
                        <a:spcBef>
                          <a:spcPts val="0"/>
                        </a:spcBef>
                        <a:spcAft>
                          <a:spcPts val="1000"/>
                        </a:spcAft>
                        <a:buNone/>
                      </a:pPr>
                      <a:r>
                        <a:rPr lang="en" sz="1000">
                          <a:solidFill>
                            <a:schemeClr val="dk1"/>
                          </a:solidFill>
                        </a:rPr>
                        <a:t>Distance Sensing with Ultrasonic Sensor and Arduino</a:t>
                      </a:r>
                      <a:endParaRPr sz="1000">
                        <a:solidFill>
                          <a:schemeClr val="dk1"/>
                        </a:solidFill>
                      </a:endParaRPr>
                    </a:p>
                  </a:txBody>
                  <a:tcPr marT="91425" marB="91425" marR="91425" marL="91425">
                    <a:lnL cap="flat" cmpd="sng" w="10000">
                      <a:solidFill>
                        <a:srgbClr val="000000"/>
                      </a:solidFill>
                      <a:prstDash val="solid"/>
                      <a:round/>
                      <a:headEnd len="sm" w="sm" type="none"/>
                      <a:tailEnd len="sm" w="sm" type="none"/>
                    </a:lnL>
                    <a:lnR cap="flat" cmpd="sng" w="10000">
                      <a:solidFill>
                        <a:srgbClr val="000000"/>
                      </a:solidFill>
                      <a:prstDash val="solid"/>
                      <a:round/>
                      <a:headEnd len="sm" w="sm" type="none"/>
                      <a:tailEnd len="sm" w="sm" type="none"/>
                    </a:lnR>
                    <a:lnT cap="flat" cmpd="sng" w="10000">
                      <a:solidFill>
                        <a:srgbClr val="000000"/>
                      </a:solidFill>
                      <a:prstDash val="solid"/>
                      <a:round/>
                      <a:headEnd len="sm" w="sm" type="none"/>
                      <a:tailEnd len="sm" w="sm" type="none"/>
                    </a:lnT>
                    <a:lnB cap="flat" cmpd="sng" w="10000">
                      <a:solidFill>
                        <a:srgbClr val="000000"/>
                      </a:solidFill>
                      <a:prstDash val="solid"/>
                      <a:round/>
                      <a:headEnd len="sm" w="sm" type="none"/>
                      <a:tailEnd len="sm" w="sm" type="none"/>
                    </a:lnB>
                  </a:tcPr>
                </a:tc>
                <a:tc>
                  <a:txBody>
                    <a:bodyPr/>
                    <a:lstStyle/>
                    <a:p>
                      <a:pPr indent="0" lvl="0" marL="0" marR="63500" rtl="0" algn="l">
                        <a:lnSpc>
                          <a:spcPct val="115000"/>
                        </a:lnSpc>
                        <a:spcBef>
                          <a:spcPts val="1200"/>
                        </a:spcBef>
                        <a:spcAft>
                          <a:spcPts val="1200"/>
                        </a:spcAft>
                        <a:buNone/>
                      </a:pPr>
                      <a:r>
                        <a:rPr lang="en" sz="1000">
                          <a:solidFill>
                            <a:schemeClr val="dk1"/>
                          </a:solidFill>
                        </a:rPr>
                        <a:t>In this paper we read about distance sensing. The Ultrasonic sensor measures distance without damage and are easy to use. The output Signals received by the sensor are in the analog form, and output is digitally formatted and processed by microcontroller.</a:t>
                      </a:r>
                      <a:endParaRPr sz="1000">
                        <a:solidFill>
                          <a:schemeClr val="dk1"/>
                        </a:solidFill>
                      </a:endParaRPr>
                    </a:p>
                  </a:txBody>
                  <a:tcPr marT="91425" marB="91425" marR="91425" marL="91425">
                    <a:lnL cap="flat" cmpd="sng" w="10000">
                      <a:solidFill>
                        <a:srgbClr val="000000"/>
                      </a:solidFill>
                      <a:prstDash val="solid"/>
                      <a:round/>
                      <a:headEnd len="sm" w="sm" type="none"/>
                      <a:tailEnd len="sm" w="sm" type="none"/>
                    </a:lnL>
                    <a:lnR cap="flat" cmpd="sng" w="10000">
                      <a:solidFill>
                        <a:srgbClr val="000000"/>
                      </a:solidFill>
                      <a:prstDash val="solid"/>
                      <a:round/>
                      <a:headEnd len="sm" w="sm" type="none"/>
                      <a:tailEnd len="sm" w="sm" type="none"/>
                    </a:lnR>
                    <a:lnT cap="flat" cmpd="sng" w="10000">
                      <a:solidFill>
                        <a:srgbClr val="000000"/>
                      </a:solidFill>
                      <a:prstDash val="solid"/>
                      <a:round/>
                      <a:headEnd len="sm" w="sm" type="none"/>
                      <a:tailEnd len="sm" w="sm" type="none"/>
                    </a:lnT>
                    <a:lnB cap="flat" cmpd="sng" w="10000">
                      <a:solidFill>
                        <a:srgbClr val="000000"/>
                      </a:solidFill>
                      <a:prstDash val="solid"/>
                      <a:round/>
                      <a:headEnd len="sm" w="sm" type="none"/>
                      <a:tailEnd len="sm" w="sm" type="none"/>
                    </a:lnB>
                  </a:tcPr>
                </a:tc>
                <a:tc>
                  <a:txBody>
                    <a:bodyPr/>
                    <a:lstStyle/>
                    <a:p>
                      <a:pPr indent="0" lvl="0" marL="0" marR="63500" rtl="0" algn="l">
                        <a:lnSpc>
                          <a:spcPct val="115000"/>
                        </a:lnSpc>
                        <a:spcBef>
                          <a:spcPts val="1200"/>
                        </a:spcBef>
                        <a:spcAft>
                          <a:spcPts val="1200"/>
                        </a:spcAft>
                        <a:buNone/>
                      </a:pPr>
                      <a:r>
                        <a:rPr lang="en" sz="1000">
                          <a:solidFill>
                            <a:schemeClr val="dk1"/>
                          </a:solidFill>
                        </a:rPr>
                        <a:t>The output Signals received by the sensor are in the analog form, and output is digitally formatted and processed by microcontroller. It is used to detecting an obstacle, along with its exact distance. </a:t>
                      </a:r>
                      <a:endParaRPr sz="1000">
                        <a:solidFill>
                          <a:schemeClr val="dk1"/>
                        </a:solidFill>
                      </a:endParaRPr>
                    </a:p>
                  </a:txBody>
                  <a:tcPr marT="91425" marB="91425" marR="91425" marL="91425">
                    <a:lnL cap="flat" cmpd="sng" w="10000">
                      <a:solidFill>
                        <a:srgbClr val="000000"/>
                      </a:solidFill>
                      <a:prstDash val="solid"/>
                      <a:round/>
                      <a:headEnd len="sm" w="sm" type="none"/>
                      <a:tailEnd len="sm" w="sm" type="none"/>
                    </a:lnL>
                    <a:lnR cap="flat" cmpd="sng" w="10000">
                      <a:solidFill>
                        <a:srgbClr val="000000"/>
                      </a:solidFill>
                      <a:prstDash val="solid"/>
                      <a:round/>
                      <a:headEnd len="sm" w="sm" type="none"/>
                      <a:tailEnd len="sm" w="sm" type="none"/>
                    </a:lnR>
                    <a:lnT cap="flat" cmpd="sng" w="10000">
                      <a:solidFill>
                        <a:srgbClr val="000000"/>
                      </a:solidFill>
                      <a:prstDash val="solid"/>
                      <a:round/>
                      <a:headEnd len="sm" w="sm" type="none"/>
                      <a:tailEnd len="sm" w="sm" type="none"/>
                    </a:lnT>
                    <a:lnB cap="flat" cmpd="sng" w="10000">
                      <a:solidFill>
                        <a:srgbClr val="000000"/>
                      </a:solidFill>
                      <a:prstDash val="solid"/>
                      <a:round/>
                      <a:headEnd len="sm" w="sm" type="none"/>
                      <a:tailEnd len="sm" w="sm" type="none"/>
                    </a:lnB>
                  </a:tcPr>
                </a:tc>
              </a:tr>
              <a:tr h="1373125">
                <a:tc>
                  <a:txBody>
                    <a:bodyPr/>
                    <a:lstStyle/>
                    <a:p>
                      <a:pPr indent="0" lvl="0" marL="63500" marR="63500" rtl="0" algn="l">
                        <a:lnSpc>
                          <a:spcPct val="115000"/>
                        </a:lnSpc>
                        <a:spcBef>
                          <a:spcPts val="1200"/>
                        </a:spcBef>
                        <a:spcAft>
                          <a:spcPts val="1200"/>
                        </a:spcAft>
                        <a:buNone/>
                      </a:pPr>
                      <a:r>
                        <a:rPr lang="en" sz="1000">
                          <a:solidFill>
                            <a:schemeClr val="dk1"/>
                          </a:solidFill>
                        </a:rPr>
                        <a:t>4.​</a:t>
                      </a:r>
                      <a:endParaRPr sz="1000">
                        <a:solidFill>
                          <a:schemeClr val="dk1"/>
                        </a:solidFill>
                      </a:endParaRPr>
                    </a:p>
                  </a:txBody>
                  <a:tcPr marT="91425" marB="91425" marR="91425" marL="91425">
                    <a:lnL cap="flat" cmpd="sng" w="10000">
                      <a:solidFill>
                        <a:srgbClr val="000000"/>
                      </a:solidFill>
                      <a:prstDash val="solid"/>
                      <a:round/>
                      <a:headEnd len="sm" w="sm" type="none"/>
                      <a:tailEnd len="sm" w="sm" type="none"/>
                    </a:lnL>
                    <a:lnR cap="flat" cmpd="sng" w="10000">
                      <a:solidFill>
                        <a:srgbClr val="000000"/>
                      </a:solidFill>
                      <a:prstDash val="solid"/>
                      <a:round/>
                      <a:headEnd len="sm" w="sm" type="none"/>
                      <a:tailEnd len="sm" w="sm" type="none"/>
                    </a:lnR>
                    <a:lnT cap="flat" cmpd="sng" w="10000">
                      <a:solidFill>
                        <a:srgbClr val="000000"/>
                      </a:solidFill>
                      <a:prstDash val="solid"/>
                      <a:round/>
                      <a:headEnd len="sm" w="sm" type="none"/>
                      <a:tailEnd len="sm" w="sm" type="none"/>
                    </a:lnT>
                    <a:lnB cap="flat" cmpd="sng" w="10000">
                      <a:solidFill>
                        <a:srgbClr val="000000"/>
                      </a:solidFill>
                      <a:prstDash val="solid"/>
                      <a:round/>
                      <a:headEnd len="sm" w="sm" type="none"/>
                      <a:tailEnd len="sm" w="sm" type="none"/>
                    </a:lnB>
                  </a:tcPr>
                </a:tc>
                <a:tc>
                  <a:txBody>
                    <a:bodyPr/>
                    <a:lstStyle/>
                    <a:p>
                      <a:pPr indent="0" lvl="0" marL="63500" marR="63500" rtl="0" algn="l">
                        <a:lnSpc>
                          <a:spcPct val="115000"/>
                        </a:lnSpc>
                        <a:spcBef>
                          <a:spcPts val="1200"/>
                        </a:spcBef>
                        <a:spcAft>
                          <a:spcPts val="1200"/>
                        </a:spcAft>
                        <a:buClr>
                          <a:schemeClr val="dk1"/>
                        </a:buClr>
                        <a:buSzPts val="1100"/>
                        <a:buFont typeface="Arial"/>
                        <a:buNone/>
                      </a:pPr>
                      <a:r>
                        <a:rPr lang="en" sz="1000">
                          <a:solidFill>
                            <a:schemeClr val="dk1"/>
                          </a:solidFill>
                        </a:rPr>
                        <a:t>The working principle of an Arduino</a:t>
                      </a:r>
                      <a:endParaRPr sz="1000">
                        <a:solidFill>
                          <a:schemeClr val="dk1"/>
                        </a:solidFill>
                      </a:endParaRPr>
                    </a:p>
                  </a:txBody>
                  <a:tcPr marT="91425" marB="91425" marR="91425" marL="91425">
                    <a:lnL cap="flat" cmpd="sng" w="10000">
                      <a:solidFill>
                        <a:srgbClr val="000000"/>
                      </a:solidFill>
                      <a:prstDash val="solid"/>
                      <a:round/>
                      <a:headEnd len="sm" w="sm" type="none"/>
                      <a:tailEnd len="sm" w="sm" type="none"/>
                    </a:lnL>
                    <a:lnR cap="flat" cmpd="sng" w="10000">
                      <a:solidFill>
                        <a:srgbClr val="000000"/>
                      </a:solidFill>
                      <a:prstDash val="solid"/>
                      <a:round/>
                      <a:headEnd len="sm" w="sm" type="none"/>
                      <a:tailEnd len="sm" w="sm" type="none"/>
                    </a:lnR>
                    <a:lnT cap="flat" cmpd="sng" w="10000">
                      <a:solidFill>
                        <a:srgbClr val="000000"/>
                      </a:solidFill>
                      <a:prstDash val="solid"/>
                      <a:round/>
                      <a:headEnd len="sm" w="sm" type="none"/>
                      <a:tailEnd len="sm" w="sm" type="none"/>
                    </a:lnT>
                    <a:lnB cap="flat" cmpd="sng" w="10000">
                      <a:solidFill>
                        <a:srgbClr val="000000"/>
                      </a:solidFill>
                      <a:prstDash val="solid"/>
                      <a:round/>
                      <a:headEnd len="sm" w="sm" type="none"/>
                      <a:tailEnd len="sm" w="sm" type="none"/>
                    </a:lnB>
                  </a:tcPr>
                </a:tc>
                <a:tc>
                  <a:txBody>
                    <a:bodyPr/>
                    <a:lstStyle/>
                    <a:p>
                      <a:pPr indent="0" lvl="0" marL="0" marR="63500" rtl="0" algn="l">
                        <a:lnSpc>
                          <a:spcPct val="115000"/>
                        </a:lnSpc>
                        <a:spcBef>
                          <a:spcPts val="1200"/>
                        </a:spcBef>
                        <a:spcAft>
                          <a:spcPts val="1200"/>
                        </a:spcAft>
                        <a:buClr>
                          <a:schemeClr val="dk1"/>
                        </a:buClr>
                        <a:buSzPts val="1100"/>
                        <a:buFont typeface="Arial"/>
                        <a:buNone/>
                      </a:pPr>
                      <a:r>
                        <a:rPr lang="en" sz="1000">
                          <a:solidFill>
                            <a:schemeClr val="dk1"/>
                          </a:solidFill>
                        </a:rPr>
                        <a:t>This paper explores the working principle and applications of an Arduino board. This also explores on how it can be used as a tool for study and research works. </a:t>
                      </a:r>
                      <a:endParaRPr sz="1000"/>
                    </a:p>
                  </a:txBody>
                  <a:tcPr marT="91425" marB="91425" marR="91425" marL="91425">
                    <a:lnL cap="flat" cmpd="sng" w="10000">
                      <a:solidFill>
                        <a:srgbClr val="000000"/>
                      </a:solidFill>
                      <a:prstDash val="solid"/>
                      <a:round/>
                      <a:headEnd len="sm" w="sm" type="none"/>
                      <a:tailEnd len="sm" w="sm" type="none"/>
                    </a:lnL>
                    <a:lnR cap="flat" cmpd="sng" w="10000">
                      <a:solidFill>
                        <a:srgbClr val="000000"/>
                      </a:solidFill>
                      <a:prstDash val="solid"/>
                      <a:round/>
                      <a:headEnd len="sm" w="sm" type="none"/>
                      <a:tailEnd len="sm" w="sm" type="none"/>
                    </a:lnR>
                    <a:lnT cap="flat" cmpd="sng" w="10000">
                      <a:solidFill>
                        <a:srgbClr val="000000"/>
                      </a:solidFill>
                      <a:prstDash val="solid"/>
                      <a:round/>
                      <a:headEnd len="sm" w="sm" type="none"/>
                      <a:tailEnd len="sm" w="sm" type="none"/>
                    </a:lnT>
                    <a:lnB cap="flat" cmpd="sng" w="10000">
                      <a:solidFill>
                        <a:srgbClr val="000000"/>
                      </a:solidFill>
                      <a:prstDash val="solid"/>
                      <a:round/>
                      <a:headEnd len="sm" w="sm" type="none"/>
                      <a:tailEnd len="sm" w="sm" type="none"/>
                    </a:lnB>
                  </a:tcPr>
                </a:tc>
                <a:tc>
                  <a:txBody>
                    <a:bodyPr/>
                    <a:lstStyle/>
                    <a:p>
                      <a:pPr indent="0" lvl="0" marL="0" marR="63500" rtl="0" algn="l">
                        <a:lnSpc>
                          <a:spcPct val="115000"/>
                        </a:lnSpc>
                        <a:spcBef>
                          <a:spcPts val="1200"/>
                        </a:spcBef>
                        <a:spcAft>
                          <a:spcPts val="1200"/>
                        </a:spcAft>
                        <a:buClr>
                          <a:schemeClr val="dk1"/>
                        </a:buClr>
                        <a:buSzPts val="1100"/>
                        <a:buFont typeface="Arial"/>
                        <a:buNone/>
                      </a:pPr>
                      <a:r>
                        <a:rPr lang="en" sz="1000">
                          <a:solidFill>
                            <a:schemeClr val="dk1"/>
                          </a:solidFill>
                        </a:rPr>
                        <a:t>These days many people try to use the arduino because it makes things easier due to the simplified version of C++ and the already made Arduino microcontroller</a:t>
                      </a:r>
                      <a:endParaRPr sz="1000"/>
                    </a:p>
                  </a:txBody>
                  <a:tcPr marT="91425" marB="91425" marR="91425" marL="91425">
                    <a:lnL cap="flat" cmpd="sng" w="10000">
                      <a:solidFill>
                        <a:srgbClr val="000000"/>
                      </a:solidFill>
                      <a:prstDash val="solid"/>
                      <a:round/>
                      <a:headEnd len="sm" w="sm" type="none"/>
                      <a:tailEnd len="sm" w="sm" type="none"/>
                    </a:lnL>
                    <a:lnR cap="flat" cmpd="sng" w="10000">
                      <a:solidFill>
                        <a:srgbClr val="000000"/>
                      </a:solidFill>
                      <a:prstDash val="solid"/>
                      <a:round/>
                      <a:headEnd len="sm" w="sm" type="none"/>
                      <a:tailEnd len="sm" w="sm" type="none"/>
                    </a:lnR>
                    <a:lnT cap="flat" cmpd="sng" w="10000">
                      <a:solidFill>
                        <a:srgbClr val="000000"/>
                      </a:solidFill>
                      <a:prstDash val="solid"/>
                      <a:round/>
                      <a:headEnd len="sm" w="sm" type="none"/>
                      <a:tailEnd len="sm" w="sm" type="none"/>
                    </a:lnT>
                    <a:lnB cap="flat" cmpd="sng" w="10000">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5" name="Shape 5435"/>
        <p:cNvGrpSpPr/>
        <p:nvPr/>
      </p:nvGrpSpPr>
      <p:grpSpPr>
        <a:xfrm>
          <a:off x="0" y="0"/>
          <a:ext cx="0" cy="0"/>
          <a:chOff x="0" y="0"/>
          <a:chExt cx="0" cy="0"/>
        </a:xfrm>
      </p:grpSpPr>
      <p:graphicFrame>
        <p:nvGraphicFramePr>
          <p:cNvPr id="5436" name="Google Shape;5436;p44"/>
          <p:cNvGraphicFramePr/>
          <p:nvPr/>
        </p:nvGraphicFramePr>
        <p:xfrm>
          <a:off x="210575" y="876975"/>
          <a:ext cx="3000000" cy="3000000"/>
        </p:xfrm>
        <a:graphic>
          <a:graphicData uri="http://schemas.openxmlformats.org/drawingml/2006/table">
            <a:tbl>
              <a:tblPr>
                <a:noFill/>
                <a:tableStyleId>{07AB2C42-6AF3-4BF9-9EEF-12807A4B2354}</a:tableStyleId>
              </a:tblPr>
              <a:tblGrid>
                <a:gridCol w="552450"/>
                <a:gridCol w="1260025"/>
                <a:gridCol w="3117400"/>
                <a:gridCol w="3792975"/>
              </a:tblGrid>
              <a:tr h="815825">
                <a:tc>
                  <a:txBody>
                    <a:bodyPr/>
                    <a:lstStyle/>
                    <a:p>
                      <a:pPr indent="0" lvl="0" marL="63500" marR="63500" rtl="0" algn="l">
                        <a:lnSpc>
                          <a:spcPct val="115000"/>
                        </a:lnSpc>
                        <a:spcBef>
                          <a:spcPts val="1200"/>
                        </a:spcBef>
                        <a:spcAft>
                          <a:spcPts val="1200"/>
                        </a:spcAft>
                        <a:buNone/>
                      </a:pPr>
                      <a:r>
                        <a:rPr lang="en" sz="1200"/>
                        <a:t>NO​</a:t>
                      </a:r>
                      <a:endParaRPr sz="1200"/>
                    </a:p>
                  </a:txBody>
                  <a:tcPr marT="91425" marB="91425" marR="91425" marL="91425">
                    <a:lnL cap="flat" cmpd="sng" w="10000">
                      <a:solidFill>
                        <a:srgbClr val="000000"/>
                      </a:solidFill>
                      <a:prstDash val="solid"/>
                      <a:round/>
                      <a:headEnd len="sm" w="sm" type="none"/>
                      <a:tailEnd len="sm" w="sm" type="none"/>
                    </a:lnL>
                    <a:lnR cap="flat" cmpd="sng" w="10000">
                      <a:solidFill>
                        <a:srgbClr val="000000"/>
                      </a:solidFill>
                      <a:prstDash val="solid"/>
                      <a:round/>
                      <a:headEnd len="sm" w="sm" type="none"/>
                      <a:tailEnd len="sm" w="sm" type="none"/>
                    </a:lnR>
                    <a:lnT cap="flat" cmpd="sng" w="10000">
                      <a:solidFill>
                        <a:srgbClr val="000000"/>
                      </a:solidFill>
                      <a:prstDash val="solid"/>
                      <a:round/>
                      <a:headEnd len="sm" w="sm" type="none"/>
                      <a:tailEnd len="sm" w="sm" type="none"/>
                    </a:lnT>
                    <a:lnB cap="flat" cmpd="sng" w="10000">
                      <a:solidFill>
                        <a:srgbClr val="000000"/>
                      </a:solidFill>
                      <a:prstDash val="solid"/>
                      <a:round/>
                      <a:headEnd len="sm" w="sm" type="none"/>
                      <a:tailEnd len="sm" w="sm" type="none"/>
                    </a:lnB>
                  </a:tcPr>
                </a:tc>
                <a:tc>
                  <a:txBody>
                    <a:bodyPr/>
                    <a:lstStyle/>
                    <a:p>
                      <a:pPr indent="0" lvl="0" marL="63500" marR="63500" rtl="0" algn="l">
                        <a:lnSpc>
                          <a:spcPct val="115000"/>
                        </a:lnSpc>
                        <a:spcBef>
                          <a:spcPts val="1200"/>
                        </a:spcBef>
                        <a:spcAft>
                          <a:spcPts val="1200"/>
                        </a:spcAft>
                        <a:buNone/>
                      </a:pPr>
                      <a:r>
                        <a:rPr lang="en" sz="1200"/>
                        <a:t>TITLE​</a:t>
                      </a:r>
                      <a:endParaRPr sz="1200"/>
                    </a:p>
                  </a:txBody>
                  <a:tcPr marT="91425" marB="91425" marR="91425" marL="91425">
                    <a:lnL cap="flat" cmpd="sng" w="10000">
                      <a:solidFill>
                        <a:srgbClr val="000000"/>
                      </a:solidFill>
                      <a:prstDash val="solid"/>
                      <a:round/>
                      <a:headEnd len="sm" w="sm" type="none"/>
                      <a:tailEnd len="sm" w="sm" type="none"/>
                    </a:lnL>
                    <a:lnR cap="flat" cmpd="sng" w="10000">
                      <a:solidFill>
                        <a:srgbClr val="000000"/>
                      </a:solidFill>
                      <a:prstDash val="solid"/>
                      <a:round/>
                      <a:headEnd len="sm" w="sm" type="none"/>
                      <a:tailEnd len="sm" w="sm" type="none"/>
                    </a:lnR>
                    <a:lnT cap="flat" cmpd="sng" w="10000">
                      <a:solidFill>
                        <a:srgbClr val="000000"/>
                      </a:solidFill>
                      <a:prstDash val="solid"/>
                      <a:round/>
                      <a:headEnd len="sm" w="sm" type="none"/>
                      <a:tailEnd len="sm" w="sm" type="none"/>
                    </a:lnT>
                    <a:lnB cap="flat" cmpd="sng" w="10000">
                      <a:solidFill>
                        <a:srgbClr val="000000"/>
                      </a:solidFill>
                      <a:prstDash val="solid"/>
                      <a:round/>
                      <a:headEnd len="sm" w="sm" type="none"/>
                      <a:tailEnd len="sm" w="sm" type="none"/>
                    </a:lnB>
                  </a:tcPr>
                </a:tc>
                <a:tc>
                  <a:txBody>
                    <a:bodyPr/>
                    <a:lstStyle/>
                    <a:p>
                      <a:pPr indent="0" lvl="0" marL="63500" marR="63500" rtl="0" algn="l">
                        <a:lnSpc>
                          <a:spcPct val="115000"/>
                        </a:lnSpc>
                        <a:spcBef>
                          <a:spcPts val="1200"/>
                        </a:spcBef>
                        <a:spcAft>
                          <a:spcPts val="1200"/>
                        </a:spcAft>
                        <a:buNone/>
                      </a:pPr>
                      <a:r>
                        <a:rPr lang="en" sz="1200"/>
                        <a:t>IMPLEMENTATION</a:t>
                      </a:r>
                      <a:endParaRPr sz="1200"/>
                    </a:p>
                  </a:txBody>
                  <a:tcPr marT="91425" marB="91425" marR="91425" marL="91425">
                    <a:lnL cap="flat" cmpd="sng" w="10000">
                      <a:solidFill>
                        <a:srgbClr val="000000"/>
                      </a:solidFill>
                      <a:prstDash val="solid"/>
                      <a:round/>
                      <a:headEnd len="sm" w="sm" type="none"/>
                      <a:tailEnd len="sm" w="sm" type="none"/>
                    </a:lnL>
                    <a:lnR cap="flat" cmpd="sng" w="10000">
                      <a:solidFill>
                        <a:srgbClr val="000000"/>
                      </a:solidFill>
                      <a:prstDash val="solid"/>
                      <a:round/>
                      <a:headEnd len="sm" w="sm" type="none"/>
                      <a:tailEnd len="sm" w="sm" type="none"/>
                    </a:lnR>
                    <a:lnT cap="flat" cmpd="sng" w="10000">
                      <a:solidFill>
                        <a:srgbClr val="000000"/>
                      </a:solidFill>
                      <a:prstDash val="solid"/>
                      <a:round/>
                      <a:headEnd len="sm" w="sm" type="none"/>
                      <a:tailEnd len="sm" w="sm" type="none"/>
                    </a:lnT>
                    <a:lnB cap="flat" cmpd="sng" w="10000">
                      <a:solidFill>
                        <a:srgbClr val="000000"/>
                      </a:solidFill>
                      <a:prstDash val="solid"/>
                      <a:round/>
                      <a:headEnd len="sm" w="sm" type="none"/>
                      <a:tailEnd len="sm" w="sm" type="none"/>
                    </a:lnB>
                  </a:tcPr>
                </a:tc>
                <a:tc>
                  <a:txBody>
                    <a:bodyPr/>
                    <a:lstStyle/>
                    <a:p>
                      <a:pPr indent="0" lvl="0" marL="63500" marR="63500" rtl="0" algn="l">
                        <a:lnSpc>
                          <a:spcPct val="115000"/>
                        </a:lnSpc>
                        <a:spcBef>
                          <a:spcPts val="1200"/>
                        </a:spcBef>
                        <a:spcAft>
                          <a:spcPts val="1200"/>
                        </a:spcAft>
                        <a:buNone/>
                      </a:pPr>
                      <a:r>
                        <a:rPr lang="en" sz="1200"/>
                        <a:t>CONCLUSION</a:t>
                      </a:r>
                      <a:endParaRPr sz="1200"/>
                    </a:p>
                  </a:txBody>
                  <a:tcPr marT="91425" marB="91425" marR="91425" marL="91425">
                    <a:lnL cap="flat" cmpd="sng" w="10000">
                      <a:solidFill>
                        <a:srgbClr val="000000"/>
                      </a:solidFill>
                      <a:prstDash val="solid"/>
                      <a:round/>
                      <a:headEnd len="sm" w="sm" type="none"/>
                      <a:tailEnd len="sm" w="sm" type="none"/>
                    </a:lnL>
                    <a:lnR cap="flat" cmpd="sng" w="10000">
                      <a:solidFill>
                        <a:srgbClr val="000000"/>
                      </a:solidFill>
                      <a:prstDash val="solid"/>
                      <a:round/>
                      <a:headEnd len="sm" w="sm" type="none"/>
                      <a:tailEnd len="sm" w="sm" type="none"/>
                    </a:lnR>
                    <a:lnT cap="flat" cmpd="sng" w="10000">
                      <a:solidFill>
                        <a:srgbClr val="000000"/>
                      </a:solidFill>
                      <a:prstDash val="solid"/>
                      <a:round/>
                      <a:headEnd len="sm" w="sm" type="none"/>
                      <a:tailEnd len="sm" w="sm" type="none"/>
                    </a:lnT>
                    <a:lnB cap="flat" cmpd="sng" w="10000">
                      <a:solidFill>
                        <a:srgbClr val="000000"/>
                      </a:solidFill>
                      <a:prstDash val="solid"/>
                      <a:round/>
                      <a:headEnd len="sm" w="sm" type="none"/>
                      <a:tailEnd len="sm" w="sm" type="none"/>
                    </a:lnB>
                  </a:tcPr>
                </a:tc>
              </a:tr>
              <a:tr h="1663375">
                <a:tc>
                  <a:txBody>
                    <a:bodyPr/>
                    <a:lstStyle/>
                    <a:p>
                      <a:pPr indent="0" lvl="0" marL="63500" marR="63500" rtl="0" algn="l">
                        <a:lnSpc>
                          <a:spcPct val="115000"/>
                        </a:lnSpc>
                        <a:spcBef>
                          <a:spcPts val="1200"/>
                        </a:spcBef>
                        <a:spcAft>
                          <a:spcPts val="1200"/>
                        </a:spcAft>
                        <a:buNone/>
                      </a:pPr>
                      <a:r>
                        <a:rPr lang="en" sz="1000"/>
                        <a:t>5</a:t>
                      </a:r>
                      <a:r>
                        <a:rPr lang="en" sz="1000"/>
                        <a:t>.​</a:t>
                      </a:r>
                      <a:endParaRPr sz="1000"/>
                    </a:p>
                  </a:txBody>
                  <a:tcPr marT="91425" marB="91425" marR="91425" marL="91425">
                    <a:lnL cap="flat" cmpd="sng" w="10000">
                      <a:solidFill>
                        <a:srgbClr val="000000"/>
                      </a:solidFill>
                      <a:prstDash val="solid"/>
                      <a:round/>
                      <a:headEnd len="sm" w="sm" type="none"/>
                      <a:tailEnd len="sm" w="sm" type="none"/>
                    </a:lnL>
                    <a:lnR cap="flat" cmpd="sng" w="10000">
                      <a:solidFill>
                        <a:srgbClr val="000000"/>
                      </a:solidFill>
                      <a:prstDash val="solid"/>
                      <a:round/>
                      <a:headEnd len="sm" w="sm" type="none"/>
                      <a:tailEnd len="sm" w="sm" type="none"/>
                    </a:lnR>
                    <a:lnT cap="flat" cmpd="sng" w="10000">
                      <a:solidFill>
                        <a:srgbClr val="000000"/>
                      </a:solidFill>
                      <a:prstDash val="solid"/>
                      <a:round/>
                      <a:headEnd len="sm" w="sm" type="none"/>
                      <a:tailEnd len="sm" w="sm" type="none"/>
                    </a:lnT>
                    <a:lnB cap="flat" cmpd="sng" w="10000">
                      <a:solidFill>
                        <a:srgbClr val="000000"/>
                      </a:solidFill>
                      <a:prstDash val="solid"/>
                      <a:round/>
                      <a:headEnd len="sm" w="sm" type="none"/>
                      <a:tailEnd len="sm" w="sm" type="none"/>
                    </a:lnB>
                  </a:tcPr>
                </a:tc>
                <a:tc>
                  <a:txBody>
                    <a:bodyPr/>
                    <a:lstStyle/>
                    <a:p>
                      <a:pPr indent="0" lvl="0" marL="0" rtl="0" algn="l">
                        <a:spcBef>
                          <a:spcPts val="0"/>
                        </a:spcBef>
                        <a:spcAft>
                          <a:spcPts val="1000"/>
                        </a:spcAft>
                        <a:buNone/>
                      </a:pPr>
                      <a:r>
                        <a:rPr lang="en" sz="1000">
                          <a:solidFill>
                            <a:schemeClr val="dk1"/>
                          </a:solidFill>
                        </a:rPr>
                        <a:t>Evaluation of Method of Measuring Distance Between Object and Walls Using Ultrasonic Sensors</a:t>
                      </a:r>
                      <a:endParaRPr sz="1000">
                        <a:solidFill>
                          <a:schemeClr val="dk1"/>
                        </a:solidFill>
                      </a:endParaRPr>
                    </a:p>
                  </a:txBody>
                  <a:tcPr marT="91425" marB="91425" marR="91425" marL="91425">
                    <a:lnL cap="flat" cmpd="sng" w="10000">
                      <a:solidFill>
                        <a:srgbClr val="000000"/>
                      </a:solidFill>
                      <a:prstDash val="solid"/>
                      <a:round/>
                      <a:headEnd len="sm" w="sm" type="none"/>
                      <a:tailEnd len="sm" w="sm" type="none"/>
                    </a:lnL>
                    <a:lnR cap="flat" cmpd="sng" w="10000">
                      <a:solidFill>
                        <a:srgbClr val="000000"/>
                      </a:solidFill>
                      <a:prstDash val="solid"/>
                      <a:round/>
                      <a:headEnd len="sm" w="sm" type="none"/>
                      <a:tailEnd len="sm" w="sm" type="none"/>
                    </a:lnR>
                    <a:lnT cap="flat" cmpd="sng" w="10000">
                      <a:solidFill>
                        <a:srgbClr val="000000"/>
                      </a:solidFill>
                      <a:prstDash val="solid"/>
                      <a:round/>
                      <a:headEnd len="sm" w="sm" type="none"/>
                      <a:tailEnd len="sm" w="sm" type="none"/>
                    </a:lnT>
                    <a:lnB cap="flat" cmpd="sng" w="10000">
                      <a:solidFill>
                        <a:srgbClr val="000000"/>
                      </a:solidFill>
                      <a:prstDash val="solid"/>
                      <a:round/>
                      <a:headEnd len="sm" w="sm" type="none"/>
                      <a:tailEnd len="sm" w="sm" type="none"/>
                    </a:lnB>
                  </a:tcPr>
                </a:tc>
                <a:tc>
                  <a:txBody>
                    <a:bodyPr/>
                    <a:lstStyle/>
                    <a:p>
                      <a:pPr indent="0" lvl="0" marL="0" marR="63500" rtl="0" algn="l">
                        <a:lnSpc>
                          <a:spcPct val="115000"/>
                        </a:lnSpc>
                        <a:spcBef>
                          <a:spcPts val="1200"/>
                        </a:spcBef>
                        <a:spcAft>
                          <a:spcPts val="1200"/>
                        </a:spcAft>
                        <a:buNone/>
                      </a:pPr>
                      <a:r>
                        <a:rPr lang="en" sz="1000">
                          <a:solidFill>
                            <a:schemeClr val="dk1"/>
                          </a:solidFill>
                        </a:rPr>
                        <a:t>This paper is concerned with the development of an ultrasonic wave sensor system. A development of the sensor system a the robot which moves in the parallel to the wall is proposed. Ultrasonic wave frequency is 40 kHz. The sensor output is calculated with a PIC (computer), and it is displayed by a LCD screen. </a:t>
                      </a:r>
                      <a:endParaRPr sz="1000">
                        <a:solidFill>
                          <a:schemeClr val="dk1"/>
                        </a:solidFill>
                      </a:endParaRPr>
                    </a:p>
                  </a:txBody>
                  <a:tcPr marT="91425" marB="91425" marR="91425" marL="91425">
                    <a:lnL cap="flat" cmpd="sng" w="10000">
                      <a:solidFill>
                        <a:srgbClr val="000000"/>
                      </a:solidFill>
                      <a:prstDash val="solid"/>
                      <a:round/>
                      <a:headEnd len="sm" w="sm" type="none"/>
                      <a:tailEnd len="sm" w="sm" type="none"/>
                    </a:lnL>
                    <a:lnR cap="flat" cmpd="sng" w="10000">
                      <a:solidFill>
                        <a:srgbClr val="000000"/>
                      </a:solidFill>
                      <a:prstDash val="solid"/>
                      <a:round/>
                      <a:headEnd len="sm" w="sm" type="none"/>
                      <a:tailEnd len="sm" w="sm" type="none"/>
                    </a:lnR>
                    <a:lnT cap="flat" cmpd="sng" w="10000">
                      <a:solidFill>
                        <a:srgbClr val="000000"/>
                      </a:solidFill>
                      <a:prstDash val="solid"/>
                      <a:round/>
                      <a:headEnd len="sm" w="sm" type="none"/>
                      <a:tailEnd len="sm" w="sm" type="none"/>
                    </a:lnT>
                    <a:lnB cap="flat" cmpd="sng" w="10000">
                      <a:solidFill>
                        <a:srgbClr val="000000"/>
                      </a:solidFill>
                      <a:prstDash val="solid"/>
                      <a:round/>
                      <a:headEnd len="sm" w="sm" type="none"/>
                      <a:tailEnd len="sm" w="sm" type="none"/>
                    </a:lnB>
                  </a:tcPr>
                </a:tc>
                <a:tc>
                  <a:txBody>
                    <a:bodyPr/>
                    <a:lstStyle/>
                    <a:p>
                      <a:pPr indent="0" lvl="0" marL="0" marR="63500" rtl="0" algn="l">
                        <a:lnSpc>
                          <a:spcPct val="115000"/>
                        </a:lnSpc>
                        <a:spcBef>
                          <a:spcPts val="1200"/>
                        </a:spcBef>
                        <a:spcAft>
                          <a:spcPts val="1200"/>
                        </a:spcAft>
                        <a:buNone/>
                      </a:pPr>
                      <a:r>
                        <a:rPr lang="en" sz="1000">
                          <a:solidFill>
                            <a:schemeClr val="dk1"/>
                          </a:solidFill>
                        </a:rPr>
                        <a:t>The architecture to introduce an ultrasonic wave sensor system for the moving environment is proposed. This architecture is simple, so it is applicable to measurement of the positioning control study. A sensor system was developed using only inexpensive and easily available components. Based on the information obtained while designing, manufacturing and testing the prototype, it was concluded that the system proved to be sufficiently capable for use by robots.</a:t>
                      </a:r>
                      <a:endParaRPr sz="1000">
                        <a:solidFill>
                          <a:schemeClr val="dk1"/>
                        </a:solidFill>
                      </a:endParaRPr>
                    </a:p>
                  </a:txBody>
                  <a:tcPr marT="91425" marB="91425" marR="91425" marL="91425">
                    <a:lnL cap="flat" cmpd="sng" w="10000">
                      <a:solidFill>
                        <a:srgbClr val="000000"/>
                      </a:solidFill>
                      <a:prstDash val="solid"/>
                      <a:round/>
                      <a:headEnd len="sm" w="sm" type="none"/>
                      <a:tailEnd len="sm" w="sm" type="none"/>
                    </a:lnL>
                    <a:lnR cap="flat" cmpd="sng" w="10000">
                      <a:solidFill>
                        <a:srgbClr val="000000"/>
                      </a:solidFill>
                      <a:prstDash val="solid"/>
                      <a:round/>
                      <a:headEnd len="sm" w="sm" type="none"/>
                      <a:tailEnd len="sm" w="sm" type="none"/>
                    </a:lnR>
                    <a:lnT cap="flat" cmpd="sng" w="10000">
                      <a:solidFill>
                        <a:srgbClr val="000000"/>
                      </a:solidFill>
                      <a:prstDash val="solid"/>
                      <a:round/>
                      <a:headEnd len="sm" w="sm" type="none"/>
                      <a:tailEnd len="sm" w="sm" type="none"/>
                    </a:lnT>
                    <a:lnB cap="flat" cmpd="sng" w="10000">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0" name="Shape 5440"/>
        <p:cNvGrpSpPr/>
        <p:nvPr/>
      </p:nvGrpSpPr>
      <p:grpSpPr>
        <a:xfrm>
          <a:off x="0" y="0"/>
          <a:ext cx="0" cy="0"/>
          <a:chOff x="0" y="0"/>
          <a:chExt cx="0" cy="0"/>
        </a:xfrm>
      </p:grpSpPr>
      <p:sp>
        <p:nvSpPr>
          <p:cNvPr id="5441" name="Google Shape;5441;p45"/>
          <p:cNvSpPr/>
          <p:nvPr/>
        </p:nvSpPr>
        <p:spPr>
          <a:xfrm flipH="1">
            <a:off x="3820885" y="1829544"/>
            <a:ext cx="589800" cy="589800"/>
          </a:xfrm>
          <a:prstGeom prst="rect">
            <a:avLst/>
          </a:prstGeom>
          <a:noFill/>
          <a:ln cap="flat" cmpd="sng" w="9525">
            <a:solidFill>
              <a:srgbClr val="615656"/>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442" name="Google Shape;5442;p45"/>
          <p:cNvSpPr/>
          <p:nvPr/>
        </p:nvSpPr>
        <p:spPr>
          <a:xfrm>
            <a:off x="4715079" y="3330250"/>
            <a:ext cx="589800" cy="589800"/>
          </a:xfrm>
          <a:prstGeom prst="rect">
            <a:avLst/>
          </a:prstGeom>
          <a:noFill/>
          <a:ln cap="flat" cmpd="sng" w="9525">
            <a:solidFill>
              <a:srgbClr val="6156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3" name="Google Shape;5443;p45"/>
          <p:cNvSpPr txBox="1"/>
          <p:nvPr/>
        </p:nvSpPr>
        <p:spPr>
          <a:xfrm>
            <a:off x="715200" y="539975"/>
            <a:ext cx="7713600" cy="7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615656"/>
                </a:solidFill>
                <a:latin typeface="Ramabhadra"/>
                <a:ea typeface="Ramabhadra"/>
                <a:cs typeface="Ramabhadra"/>
                <a:sym typeface="Ramabhadra"/>
              </a:rPr>
              <a:t>NEW </a:t>
            </a:r>
            <a:r>
              <a:rPr b="1" lang="en" sz="2800">
                <a:solidFill>
                  <a:srgbClr val="CE575C"/>
                </a:solidFill>
                <a:latin typeface="Ramabhadra"/>
                <a:ea typeface="Ramabhadra"/>
                <a:cs typeface="Ramabhadra"/>
                <a:sym typeface="Ramabhadra"/>
              </a:rPr>
              <a:t>FEATURES</a:t>
            </a:r>
            <a:endParaRPr b="1" sz="2800">
              <a:solidFill>
                <a:srgbClr val="CE575C"/>
              </a:solidFill>
              <a:latin typeface="Ramabhadra"/>
              <a:ea typeface="Ramabhadra"/>
              <a:cs typeface="Ramabhadra"/>
              <a:sym typeface="Ramabhadra"/>
            </a:endParaRPr>
          </a:p>
        </p:txBody>
      </p:sp>
      <p:sp>
        <p:nvSpPr>
          <p:cNvPr id="5444" name="Google Shape;5444;p45"/>
          <p:cNvSpPr txBox="1"/>
          <p:nvPr/>
        </p:nvSpPr>
        <p:spPr>
          <a:xfrm>
            <a:off x="604734" y="1760044"/>
            <a:ext cx="3108900" cy="30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1200"/>
              </a:spcAft>
              <a:buNone/>
            </a:pPr>
            <a:r>
              <a:rPr b="1" lang="en" sz="2000">
                <a:solidFill>
                  <a:srgbClr val="CE575C"/>
                </a:solidFill>
                <a:latin typeface="Ramabhadra"/>
                <a:ea typeface="Ramabhadra"/>
                <a:cs typeface="Ramabhadra"/>
                <a:sym typeface="Ramabhadra"/>
              </a:rPr>
              <a:t>Signals Warning</a:t>
            </a:r>
            <a:endParaRPr b="1" sz="2000">
              <a:solidFill>
                <a:srgbClr val="CE575C"/>
              </a:solidFill>
              <a:latin typeface="Ramabhadra"/>
              <a:ea typeface="Ramabhadra"/>
              <a:cs typeface="Ramabhadra"/>
              <a:sym typeface="Ramabhadra"/>
            </a:endParaRPr>
          </a:p>
        </p:txBody>
      </p:sp>
      <p:sp>
        <p:nvSpPr>
          <p:cNvPr id="5445" name="Google Shape;5445;p45"/>
          <p:cNvSpPr txBox="1"/>
          <p:nvPr/>
        </p:nvSpPr>
        <p:spPr>
          <a:xfrm>
            <a:off x="604734" y="2147786"/>
            <a:ext cx="3108900" cy="942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1200"/>
              </a:spcAft>
              <a:buNone/>
            </a:pPr>
            <a:r>
              <a:rPr lang="en" sz="1600">
                <a:solidFill>
                  <a:srgbClr val="1A1A1A"/>
                </a:solidFill>
                <a:latin typeface="Raleway"/>
                <a:ea typeface="Raleway"/>
                <a:cs typeface="Raleway"/>
                <a:sym typeface="Raleway"/>
              </a:rPr>
              <a:t>Ultrasonic sensors detect obstacle and based on the intensity or speed the buzzer will buzz to warn the user </a:t>
            </a:r>
            <a:endParaRPr sz="1600">
              <a:solidFill>
                <a:srgbClr val="1A1A1A"/>
              </a:solidFill>
              <a:latin typeface="Raleway"/>
              <a:ea typeface="Raleway"/>
              <a:cs typeface="Raleway"/>
              <a:sym typeface="Raleway"/>
            </a:endParaRPr>
          </a:p>
        </p:txBody>
      </p:sp>
      <p:sp>
        <p:nvSpPr>
          <p:cNvPr id="5446" name="Google Shape;5446;p45"/>
          <p:cNvSpPr txBox="1"/>
          <p:nvPr/>
        </p:nvSpPr>
        <p:spPr>
          <a:xfrm flipH="1">
            <a:off x="604734" y="3275850"/>
            <a:ext cx="3108900" cy="308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1200"/>
              </a:spcAft>
              <a:buNone/>
            </a:pPr>
            <a:r>
              <a:rPr b="1" lang="en" sz="2000">
                <a:solidFill>
                  <a:srgbClr val="CE575C"/>
                </a:solidFill>
                <a:latin typeface="Ramabhadra"/>
                <a:ea typeface="Ramabhadra"/>
                <a:cs typeface="Ramabhadra"/>
                <a:sym typeface="Ramabhadra"/>
              </a:rPr>
              <a:t>SOS Call</a:t>
            </a:r>
            <a:endParaRPr b="1" sz="2000">
              <a:solidFill>
                <a:srgbClr val="CE575C"/>
              </a:solidFill>
              <a:latin typeface="Ramabhadra"/>
              <a:ea typeface="Ramabhadra"/>
              <a:cs typeface="Ramabhadra"/>
              <a:sym typeface="Ramabhadra"/>
            </a:endParaRPr>
          </a:p>
        </p:txBody>
      </p:sp>
      <p:sp>
        <p:nvSpPr>
          <p:cNvPr id="5447" name="Google Shape;5447;p45"/>
          <p:cNvSpPr txBox="1"/>
          <p:nvPr/>
        </p:nvSpPr>
        <p:spPr>
          <a:xfrm flipH="1">
            <a:off x="604734" y="3515875"/>
            <a:ext cx="3108900" cy="9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lang="en" sz="1600">
                <a:solidFill>
                  <a:srgbClr val="1A1A1A"/>
                </a:solidFill>
                <a:latin typeface="Raleway"/>
                <a:ea typeface="Raleway"/>
                <a:cs typeface="Raleway"/>
                <a:sym typeface="Raleway"/>
              </a:rPr>
              <a:t>A few emergency numbers will be already given to the code </a:t>
            </a:r>
            <a:endParaRPr sz="1600">
              <a:solidFill>
                <a:srgbClr val="1A1A1A"/>
              </a:solidFill>
              <a:latin typeface="Raleway"/>
              <a:ea typeface="Raleway"/>
              <a:cs typeface="Raleway"/>
              <a:sym typeface="Raleway"/>
            </a:endParaRPr>
          </a:p>
        </p:txBody>
      </p:sp>
      <p:sp>
        <p:nvSpPr>
          <p:cNvPr id="5448" name="Google Shape;5448;p45"/>
          <p:cNvSpPr txBox="1"/>
          <p:nvPr/>
        </p:nvSpPr>
        <p:spPr>
          <a:xfrm>
            <a:off x="5366885" y="1683844"/>
            <a:ext cx="2852100" cy="30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b="1" lang="en" sz="2000">
                <a:solidFill>
                  <a:srgbClr val="CE575C"/>
                </a:solidFill>
                <a:latin typeface="Ramabhadra"/>
                <a:ea typeface="Ramabhadra"/>
                <a:cs typeface="Ramabhadra"/>
                <a:sym typeface="Ramabhadra"/>
              </a:rPr>
              <a:t>Directs people</a:t>
            </a:r>
            <a:endParaRPr b="1" sz="2000">
              <a:solidFill>
                <a:srgbClr val="CE575C"/>
              </a:solidFill>
              <a:latin typeface="Ramabhadra"/>
              <a:ea typeface="Ramabhadra"/>
              <a:cs typeface="Ramabhadra"/>
              <a:sym typeface="Ramabhadra"/>
            </a:endParaRPr>
          </a:p>
        </p:txBody>
      </p:sp>
      <p:sp>
        <p:nvSpPr>
          <p:cNvPr id="5449" name="Google Shape;5449;p45"/>
          <p:cNvSpPr txBox="1"/>
          <p:nvPr/>
        </p:nvSpPr>
        <p:spPr>
          <a:xfrm>
            <a:off x="5366885" y="2071586"/>
            <a:ext cx="2852100" cy="94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lang="en" sz="1600">
                <a:solidFill>
                  <a:srgbClr val="1A1A1A"/>
                </a:solidFill>
                <a:latin typeface="Raleway"/>
                <a:ea typeface="Raleway"/>
                <a:cs typeface="Raleway"/>
                <a:sym typeface="Raleway"/>
              </a:rPr>
              <a:t>Ultrasonic sensors are capable of detecting distance of obstacle which will help guide the user</a:t>
            </a:r>
            <a:endParaRPr sz="1600">
              <a:solidFill>
                <a:srgbClr val="1A1A1A"/>
              </a:solidFill>
              <a:latin typeface="Raleway"/>
              <a:ea typeface="Raleway"/>
              <a:cs typeface="Raleway"/>
              <a:sym typeface="Raleway"/>
            </a:endParaRPr>
          </a:p>
        </p:txBody>
      </p:sp>
      <p:sp>
        <p:nvSpPr>
          <p:cNvPr id="5450" name="Google Shape;5450;p45"/>
          <p:cNvSpPr txBox="1"/>
          <p:nvPr/>
        </p:nvSpPr>
        <p:spPr>
          <a:xfrm>
            <a:off x="5366885" y="3275850"/>
            <a:ext cx="2852100" cy="30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b="1" lang="en" sz="2000">
                <a:solidFill>
                  <a:srgbClr val="CE575C"/>
                </a:solidFill>
                <a:latin typeface="Ramabhadra"/>
                <a:ea typeface="Ramabhadra"/>
                <a:cs typeface="Ramabhadra"/>
                <a:sym typeface="Ramabhadra"/>
              </a:rPr>
              <a:t>Economic</a:t>
            </a:r>
            <a:endParaRPr b="1" sz="2000">
              <a:solidFill>
                <a:srgbClr val="CE575C"/>
              </a:solidFill>
              <a:latin typeface="Ramabhadra"/>
              <a:ea typeface="Ramabhadra"/>
              <a:cs typeface="Ramabhadra"/>
              <a:sym typeface="Ramabhadra"/>
            </a:endParaRPr>
          </a:p>
        </p:txBody>
      </p:sp>
      <p:sp>
        <p:nvSpPr>
          <p:cNvPr id="5451" name="Google Shape;5451;p45"/>
          <p:cNvSpPr txBox="1"/>
          <p:nvPr/>
        </p:nvSpPr>
        <p:spPr>
          <a:xfrm>
            <a:off x="5366885" y="3592075"/>
            <a:ext cx="2879700" cy="94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lang="en" sz="1600">
                <a:solidFill>
                  <a:srgbClr val="1A1A1A"/>
                </a:solidFill>
                <a:latin typeface="Raleway"/>
                <a:ea typeface="Raleway"/>
                <a:cs typeface="Raleway"/>
                <a:sym typeface="Raleway"/>
              </a:rPr>
              <a:t>Cost of ultrasonic sensor is not much thus the product can be made in a cost efficient manner</a:t>
            </a:r>
            <a:endParaRPr sz="1600">
              <a:solidFill>
                <a:srgbClr val="1A1A1A"/>
              </a:solidFill>
              <a:latin typeface="Raleway"/>
              <a:ea typeface="Raleway"/>
              <a:cs typeface="Raleway"/>
              <a:sym typeface="Raleway"/>
            </a:endParaRPr>
          </a:p>
        </p:txBody>
      </p:sp>
      <p:grpSp>
        <p:nvGrpSpPr>
          <p:cNvPr id="5452" name="Google Shape;5452;p45"/>
          <p:cNvGrpSpPr/>
          <p:nvPr/>
        </p:nvGrpSpPr>
        <p:grpSpPr>
          <a:xfrm>
            <a:off x="4865009" y="3457820"/>
            <a:ext cx="289939" cy="334661"/>
            <a:chOff x="4193490" y="3350084"/>
            <a:chExt cx="289939" cy="334661"/>
          </a:xfrm>
        </p:grpSpPr>
        <p:sp>
          <p:nvSpPr>
            <p:cNvPr id="5453" name="Google Shape;5453;p45"/>
            <p:cNvSpPr/>
            <p:nvPr/>
          </p:nvSpPr>
          <p:spPr>
            <a:xfrm>
              <a:off x="4193490" y="3350084"/>
              <a:ext cx="246364" cy="150110"/>
            </a:xfrm>
            <a:custGeom>
              <a:rect b="b" l="l" r="r" t="t"/>
              <a:pathLst>
                <a:path extrusionOk="0" h="4716" w="7740">
                  <a:moveTo>
                    <a:pt x="4382" y="298"/>
                  </a:moveTo>
                  <a:lnTo>
                    <a:pt x="4299" y="1048"/>
                  </a:lnTo>
                  <a:lnTo>
                    <a:pt x="3668" y="1048"/>
                  </a:lnTo>
                  <a:lnTo>
                    <a:pt x="3620" y="524"/>
                  </a:lnTo>
                  <a:lnTo>
                    <a:pt x="3584" y="298"/>
                  </a:lnTo>
                  <a:close/>
                  <a:moveTo>
                    <a:pt x="6013" y="929"/>
                  </a:moveTo>
                  <a:lnTo>
                    <a:pt x="7204" y="2120"/>
                  </a:lnTo>
                  <a:lnTo>
                    <a:pt x="6025" y="2096"/>
                  </a:lnTo>
                  <a:lnTo>
                    <a:pt x="6013" y="929"/>
                  </a:lnTo>
                  <a:close/>
                  <a:moveTo>
                    <a:pt x="3406" y="0"/>
                  </a:moveTo>
                  <a:cubicBezTo>
                    <a:pt x="3358" y="0"/>
                    <a:pt x="3322" y="12"/>
                    <a:pt x="3287" y="48"/>
                  </a:cubicBezTo>
                  <a:cubicBezTo>
                    <a:pt x="3263" y="72"/>
                    <a:pt x="3239" y="119"/>
                    <a:pt x="3239" y="167"/>
                  </a:cubicBezTo>
                  <a:lnTo>
                    <a:pt x="3275" y="393"/>
                  </a:lnTo>
                  <a:lnTo>
                    <a:pt x="143" y="393"/>
                  </a:lnTo>
                  <a:cubicBezTo>
                    <a:pt x="60" y="393"/>
                    <a:pt x="1" y="465"/>
                    <a:pt x="1" y="536"/>
                  </a:cubicBezTo>
                  <a:lnTo>
                    <a:pt x="1" y="1191"/>
                  </a:lnTo>
                  <a:cubicBezTo>
                    <a:pt x="1" y="1286"/>
                    <a:pt x="72" y="1346"/>
                    <a:pt x="143" y="1346"/>
                  </a:cubicBezTo>
                  <a:cubicBezTo>
                    <a:pt x="239" y="1346"/>
                    <a:pt x="298" y="1262"/>
                    <a:pt x="298" y="1191"/>
                  </a:cubicBezTo>
                  <a:lnTo>
                    <a:pt x="298" y="691"/>
                  </a:lnTo>
                  <a:lnTo>
                    <a:pt x="3299" y="691"/>
                  </a:lnTo>
                  <a:lnTo>
                    <a:pt x="3358" y="1203"/>
                  </a:lnTo>
                  <a:cubicBezTo>
                    <a:pt x="3382" y="1286"/>
                    <a:pt x="3441" y="1346"/>
                    <a:pt x="3513" y="1346"/>
                  </a:cubicBezTo>
                  <a:lnTo>
                    <a:pt x="4418" y="1346"/>
                  </a:lnTo>
                  <a:cubicBezTo>
                    <a:pt x="4489" y="1346"/>
                    <a:pt x="4573" y="1286"/>
                    <a:pt x="4573" y="1203"/>
                  </a:cubicBezTo>
                  <a:lnTo>
                    <a:pt x="4632" y="691"/>
                  </a:lnTo>
                  <a:lnTo>
                    <a:pt x="5680" y="691"/>
                  </a:lnTo>
                  <a:lnTo>
                    <a:pt x="5704" y="2239"/>
                  </a:lnTo>
                  <a:cubicBezTo>
                    <a:pt x="5704" y="2322"/>
                    <a:pt x="5775" y="2382"/>
                    <a:pt x="5847" y="2382"/>
                  </a:cubicBezTo>
                  <a:lnTo>
                    <a:pt x="7394" y="2394"/>
                  </a:lnTo>
                  <a:lnTo>
                    <a:pt x="7394" y="4572"/>
                  </a:lnTo>
                  <a:cubicBezTo>
                    <a:pt x="7394" y="4656"/>
                    <a:pt x="7466" y="4715"/>
                    <a:pt x="7549" y="4715"/>
                  </a:cubicBezTo>
                  <a:cubicBezTo>
                    <a:pt x="7632" y="4715"/>
                    <a:pt x="7692" y="4644"/>
                    <a:pt x="7692" y="4572"/>
                  </a:cubicBezTo>
                  <a:lnTo>
                    <a:pt x="7692" y="2251"/>
                  </a:lnTo>
                  <a:cubicBezTo>
                    <a:pt x="7740" y="2215"/>
                    <a:pt x="7728" y="2191"/>
                    <a:pt x="7692" y="2155"/>
                  </a:cubicBezTo>
                  <a:lnTo>
                    <a:pt x="5966" y="429"/>
                  </a:lnTo>
                  <a:cubicBezTo>
                    <a:pt x="5942" y="405"/>
                    <a:pt x="5894" y="393"/>
                    <a:pt x="5858" y="393"/>
                  </a:cubicBezTo>
                  <a:lnTo>
                    <a:pt x="4692" y="393"/>
                  </a:lnTo>
                  <a:lnTo>
                    <a:pt x="4715" y="167"/>
                  </a:lnTo>
                  <a:cubicBezTo>
                    <a:pt x="4715" y="119"/>
                    <a:pt x="4704" y="72"/>
                    <a:pt x="4668" y="48"/>
                  </a:cubicBezTo>
                  <a:cubicBezTo>
                    <a:pt x="4644" y="12"/>
                    <a:pt x="4596" y="0"/>
                    <a:pt x="4549" y="0"/>
                  </a:cubicBezTo>
                  <a:close/>
                </a:path>
              </a:pathLst>
            </a:custGeom>
            <a:solidFill>
              <a:srgbClr val="CE57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4" name="Google Shape;5454;p45"/>
            <p:cNvSpPr/>
            <p:nvPr/>
          </p:nvSpPr>
          <p:spPr>
            <a:xfrm>
              <a:off x="4193872" y="3405023"/>
              <a:ext cx="9517" cy="44753"/>
            </a:xfrm>
            <a:custGeom>
              <a:rect b="b" l="l" r="r" t="t"/>
              <a:pathLst>
                <a:path extrusionOk="0" h="1406" w="299">
                  <a:moveTo>
                    <a:pt x="155" y="1"/>
                  </a:moveTo>
                  <a:cubicBezTo>
                    <a:pt x="60" y="1"/>
                    <a:pt x="0" y="72"/>
                    <a:pt x="0" y="156"/>
                  </a:cubicBezTo>
                  <a:lnTo>
                    <a:pt x="0" y="1251"/>
                  </a:lnTo>
                  <a:cubicBezTo>
                    <a:pt x="0" y="1346"/>
                    <a:pt x="72" y="1406"/>
                    <a:pt x="155" y="1406"/>
                  </a:cubicBezTo>
                  <a:cubicBezTo>
                    <a:pt x="239" y="1406"/>
                    <a:pt x="298" y="1322"/>
                    <a:pt x="298" y="1251"/>
                  </a:cubicBezTo>
                  <a:lnTo>
                    <a:pt x="298" y="156"/>
                  </a:lnTo>
                  <a:cubicBezTo>
                    <a:pt x="298" y="72"/>
                    <a:pt x="227" y="1"/>
                    <a:pt x="155" y="1"/>
                  </a:cubicBezTo>
                  <a:close/>
                </a:path>
              </a:pathLst>
            </a:custGeom>
            <a:solidFill>
              <a:srgbClr val="CE57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5" name="Google Shape;5455;p45"/>
            <p:cNvSpPr/>
            <p:nvPr/>
          </p:nvSpPr>
          <p:spPr>
            <a:xfrm>
              <a:off x="4275356" y="3444460"/>
              <a:ext cx="128116" cy="9485"/>
            </a:xfrm>
            <a:custGeom>
              <a:rect b="b" l="l" r="r" t="t"/>
              <a:pathLst>
                <a:path extrusionOk="0" h="298" w="4025">
                  <a:moveTo>
                    <a:pt x="155" y="0"/>
                  </a:moveTo>
                  <a:cubicBezTo>
                    <a:pt x="60" y="0"/>
                    <a:pt x="0" y="71"/>
                    <a:pt x="0" y="143"/>
                  </a:cubicBezTo>
                  <a:cubicBezTo>
                    <a:pt x="0" y="226"/>
                    <a:pt x="72" y="298"/>
                    <a:pt x="155" y="298"/>
                  </a:cubicBezTo>
                  <a:lnTo>
                    <a:pt x="3870" y="298"/>
                  </a:lnTo>
                  <a:cubicBezTo>
                    <a:pt x="3965" y="298"/>
                    <a:pt x="4025" y="226"/>
                    <a:pt x="4025" y="143"/>
                  </a:cubicBezTo>
                  <a:cubicBezTo>
                    <a:pt x="4025" y="71"/>
                    <a:pt x="3965" y="0"/>
                    <a:pt x="3870" y="0"/>
                  </a:cubicBezTo>
                  <a:close/>
                </a:path>
              </a:pathLst>
            </a:custGeom>
            <a:solidFill>
              <a:srgbClr val="CE57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6" name="Google Shape;5456;p45"/>
            <p:cNvSpPr/>
            <p:nvPr/>
          </p:nvSpPr>
          <p:spPr>
            <a:xfrm>
              <a:off x="4275356" y="3463781"/>
              <a:ext cx="128116" cy="9485"/>
            </a:xfrm>
            <a:custGeom>
              <a:rect b="b" l="l" r="r" t="t"/>
              <a:pathLst>
                <a:path extrusionOk="0" h="298" w="4025">
                  <a:moveTo>
                    <a:pt x="155" y="0"/>
                  </a:moveTo>
                  <a:cubicBezTo>
                    <a:pt x="60" y="0"/>
                    <a:pt x="0" y="72"/>
                    <a:pt x="0" y="155"/>
                  </a:cubicBezTo>
                  <a:cubicBezTo>
                    <a:pt x="0" y="226"/>
                    <a:pt x="72" y="298"/>
                    <a:pt x="155" y="298"/>
                  </a:cubicBezTo>
                  <a:lnTo>
                    <a:pt x="3870" y="298"/>
                  </a:lnTo>
                  <a:cubicBezTo>
                    <a:pt x="3965" y="298"/>
                    <a:pt x="4025" y="226"/>
                    <a:pt x="4025" y="155"/>
                  </a:cubicBezTo>
                  <a:cubicBezTo>
                    <a:pt x="4025" y="72"/>
                    <a:pt x="3965" y="0"/>
                    <a:pt x="3870" y="0"/>
                  </a:cubicBezTo>
                  <a:close/>
                </a:path>
              </a:pathLst>
            </a:custGeom>
            <a:solidFill>
              <a:srgbClr val="CE57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7" name="Google Shape;5457;p45"/>
            <p:cNvSpPr/>
            <p:nvPr/>
          </p:nvSpPr>
          <p:spPr>
            <a:xfrm>
              <a:off x="4223442" y="3439527"/>
              <a:ext cx="38673" cy="38673"/>
            </a:xfrm>
            <a:custGeom>
              <a:rect b="b" l="l" r="r" t="t"/>
              <a:pathLst>
                <a:path extrusionOk="0" h="1215" w="1215">
                  <a:moveTo>
                    <a:pt x="905" y="322"/>
                  </a:moveTo>
                  <a:lnTo>
                    <a:pt x="905" y="917"/>
                  </a:lnTo>
                  <a:lnTo>
                    <a:pt x="310" y="917"/>
                  </a:lnTo>
                  <a:lnTo>
                    <a:pt x="310" y="322"/>
                  </a:lnTo>
                  <a:close/>
                  <a:moveTo>
                    <a:pt x="143" y="0"/>
                  </a:moveTo>
                  <a:cubicBezTo>
                    <a:pt x="48" y="0"/>
                    <a:pt x="0" y="72"/>
                    <a:pt x="0" y="155"/>
                  </a:cubicBezTo>
                  <a:lnTo>
                    <a:pt x="0" y="1060"/>
                  </a:lnTo>
                  <a:cubicBezTo>
                    <a:pt x="0" y="1155"/>
                    <a:pt x="72" y="1215"/>
                    <a:pt x="143" y="1215"/>
                  </a:cubicBezTo>
                  <a:lnTo>
                    <a:pt x="1048" y="1215"/>
                  </a:lnTo>
                  <a:cubicBezTo>
                    <a:pt x="1143" y="1215"/>
                    <a:pt x="1203" y="1131"/>
                    <a:pt x="1203" y="1060"/>
                  </a:cubicBezTo>
                  <a:lnTo>
                    <a:pt x="1203" y="155"/>
                  </a:lnTo>
                  <a:cubicBezTo>
                    <a:pt x="1215" y="72"/>
                    <a:pt x="1143" y="0"/>
                    <a:pt x="1048" y="0"/>
                  </a:cubicBezTo>
                  <a:close/>
                </a:path>
              </a:pathLst>
            </a:custGeom>
            <a:solidFill>
              <a:srgbClr val="CE57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8" name="Google Shape;5458;p45"/>
            <p:cNvSpPr/>
            <p:nvPr/>
          </p:nvSpPr>
          <p:spPr>
            <a:xfrm>
              <a:off x="4275356" y="3525913"/>
              <a:ext cx="128116" cy="9517"/>
            </a:xfrm>
            <a:custGeom>
              <a:rect b="b" l="l" r="r" t="t"/>
              <a:pathLst>
                <a:path extrusionOk="0" h="299" w="4025">
                  <a:moveTo>
                    <a:pt x="155" y="1"/>
                  </a:moveTo>
                  <a:cubicBezTo>
                    <a:pt x="60" y="1"/>
                    <a:pt x="0" y="72"/>
                    <a:pt x="0" y="144"/>
                  </a:cubicBezTo>
                  <a:cubicBezTo>
                    <a:pt x="0" y="227"/>
                    <a:pt x="72" y="299"/>
                    <a:pt x="155" y="299"/>
                  </a:cubicBezTo>
                  <a:lnTo>
                    <a:pt x="3870" y="299"/>
                  </a:lnTo>
                  <a:cubicBezTo>
                    <a:pt x="3965" y="299"/>
                    <a:pt x="4025" y="227"/>
                    <a:pt x="4025" y="144"/>
                  </a:cubicBezTo>
                  <a:cubicBezTo>
                    <a:pt x="4025" y="72"/>
                    <a:pt x="3965" y="1"/>
                    <a:pt x="3870" y="1"/>
                  </a:cubicBezTo>
                  <a:close/>
                </a:path>
              </a:pathLst>
            </a:custGeom>
            <a:solidFill>
              <a:srgbClr val="CE57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9" name="Google Shape;5459;p45"/>
            <p:cNvSpPr/>
            <p:nvPr/>
          </p:nvSpPr>
          <p:spPr>
            <a:xfrm>
              <a:off x="4275356" y="3544884"/>
              <a:ext cx="128116" cy="9485"/>
            </a:xfrm>
            <a:custGeom>
              <a:rect b="b" l="l" r="r" t="t"/>
              <a:pathLst>
                <a:path extrusionOk="0" h="298" w="4025">
                  <a:moveTo>
                    <a:pt x="155" y="0"/>
                  </a:moveTo>
                  <a:cubicBezTo>
                    <a:pt x="60" y="0"/>
                    <a:pt x="0" y="72"/>
                    <a:pt x="0" y="143"/>
                  </a:cubicBezTo>
                  <a:cubicBezTo>
                    <a:pt x="0" y="226"/>
                    <a:pt x="72" y="298"/>
                    <a:pt x="155" y="298"/>
                  </a:cubicBezTo>
                  <a:lnTo>
                    <a:pt x="3870" y="298"/>
                  </a:lnTo>
                  <a:cubicBezTo>
                    <a:pt x="3965" y="298"/>
                    <a:pt x="4025" y="226"/>
                    <a:pt x="4025" y="143"/>
                  </a:cubicBezTo>
                  <a:cubicBezTo>
                    <a:pt x="4025" y="72"/>
                    <a:pt x="3965" y="0"/>
                    <a:pt x="3870" y="0"/>
                  </a:cubicBezTo>
                  <a:close/>
                </a:path>
              </a:pathLst>
            </a:custGeom>
            <a:solidFill>
              <a:srgbClr val="CE57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0" name="Google Shape;5460;p45"/>
            <p:cNvSpPr/>
            <p:nvPr/>
          </p:nvSpPr>
          <p:spPr>
            <a:xfrm>
              <a:off x="4223442" y="3521011"/>
              <a:ext cx="38673" cy="38673"/>
            </a:xfrm>
            <a:custGeom>
              <a:rect b="b" l="l" r="r" t="t"/>
              <a:pathLst>
                <a:path extrusionOk="0" h="1215" w="1215">
                  <a:moveTo>
                    <a:pt x="905" y="298"/>
                  </a:moveTo>
                  <a:lnTo>
                    <a:pt x="905" y="893"/>
                  </a:lnTo>
                  <a:lnTo>
                    <a:pt x="310" y="893"/>
                  </a:lnTo>
                  <a:lnTo>
                    <a:pt x="310" y="298"/>
                  </a:lnTo>
                  <a:close/>
                  <a:moveTo>
                    <a:pt x="143" y="0"/>
                  </a:moveTo>
                  <a:cubicBezTo>
                    <a:pt x="48" y="0"/>
                    <a:pt x="0" y="83"/>
                    <a:pt x="0" y="155"/>
                  </a:cubicBezTo>
                  <a:lnTo>
                    <a:pt x="0" y="1060"/>
                  </a:lnTo>
                  <a:cubicBezTo>
                    <a:pt x="0" y="1155"/>
                    <a:pt x="72" y="1215"/>
                    <a:pt x="143" y="1215"/>
                  </a:cubicBezTo>
                  <a:lnTo>
                    <a:pt x="1048" y="1215"/>
                  </a:lnTo>
                  <a:cubicBezTo>
                    <a:pt x="1143" y="1215"/>
                    <a:pt x="1203" y="1131"/>
                    <a:pt x="1203" y="1060"/>
                  </a:cubicBezTo>
                  <a:lnTo>
                    <a:pt x="1203" y="155"/>
                  </a:lnTo>
                  <a:cubicBezTo>
                    <a:pt x="1215" y="83"/>
                    <a:pt x="1143" y="0"/>
                    <a:pt x="1048" y="0"/>
                  </a:cubicBezTo>
                  <a:close/>
                </a:path>
              </a:pathLst>
            </a:custGeom>
            <a:solidFill>
              <a:srgbClr val="CE57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1" name="Google Shape;5461;p45"/>
            <p:cNvSpPr/>
            <p:nvPr/>
          </p:nvSpPr>
          <p:spPr>
            <a:xfrm>
              <a:off x="4223442" y="3602464"/>
              <a:ext cx="38673" cy="38705"/>
            </a:xfrm>
            <a:custGeom>
              <a:rect b="b" l="l" r="r" t="t"/>
              <a:pathLst>
                <a:path extrusionOk="0" h="1216" w="1215">
                  <a:moveTo>
                    <a:pt x="905" y="299"/>
                  </a:moveTo>
                  <a:lnTo>
                    <a:pt x="905" y="894"/>
                  </a:lnTo>
                  <a:lnTo>
                    <a:pt x="310" y="894"/>
                  </a:lnTo>
                  <a:lnTo>
                    <a:pt x="310" y="299"/>
                  </a:lnTo>
                  <a:close/>
                  <a:moveTo>
                    <a:pt x="143" y="1"/>
                  </a:moveTo>
                  <a:cubicBezTo>
                    <a:pt x="48" y="1"/>
                    <a:pt x="0" y="84"/>
                    <a:pt x="0" y="156"/>
                  </a:cubicBezTo>
                  <a:lnTo>
                    <a:pt x="0" y="1061"/>
                  </a:lnTo>
                  <a:cubicBezTo>
                    <a:pt x="0" y="1156"/>
                    <a:pt x="72" y="1215"/>
                    <a:pt x="143" y="1215"/>
                  </a:cubicBezTo>
                  <a:lnTo>
                    <a:pt x="1048" y="1215"/>
                  </a:lnTo>
                  <a:cubicBezTo>
                    <a:pt x="1143" y="1215"/>
                    <a:pt x="1203" y="1132"/>
                    <a:pt x="1203" y="1061"/>
                  </a:cubicBezTo>
                  <a:lnTo>
                    <a:pt x="1203" y="156"/>
                  </a:lnTo>
                  <a:cubicBezTo>
                    <a:pt x="1215" y="60"/>
                    <a:pt x="1143" y="1"/>
                    <a:pt x="1048" y="1"/>
                  </a:cubicBezTo>
                  <a:close/>
                </a:path>
              </a:pathLst>
            </a:custGeom>
            <a:solidFill>
              <a:srgbClr val="CE57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2" name="Google Shape;5462;p45"/>
            <p:cNvSpPr/>
            <p:nvPr/>
          </p:nvSpPr>
          <p:spPr>
            <a:xfrm>
              <a:off x="4193872" y="3460375"/>
              <a:ext cx="289558" cy="224370"/>
            </a:xfrm>
            <a:custGeom>
              <a:rect b="b" l="l" r="r" t="t"/>
              <a:pathLst>
                <a:path extrusionOk="0" h="7049" w="9097">
                  <a:moveTo>
                    <a:pt x="6108" y="3751"/>
                  </a:moveTo>
                  <a:lnTo>
                    <a:pt x="8502" y="4620"/>
                  </a:lnTo>
                  <a:lnTo>
                    <a:pt x="7894" y="4894"/>
                  </a:lnTo>
                  <a:cubicBezTo>
                    <a:pt x="7847" y="4917"/>
                    <a:pt x="7811" y="4953"/>
                    <a:pt x="7799" y="5013"/>
                  </a:cubicBezTo>
                  <a:cubicBezTo>
                    <a:pt x="7787" y="5060"/>
                    <a:pt x="7799" y="5120"/>
                    <a:pt x="7847" y="5155"/>
                  </a:cubicBezTo>
                  <a:lnTo>
                    <a:pt x="8752" y="6060"/>
                  </a:lnTo>
                  <a:lnTo>
                    <a:pt x="8406" y="6406"/>
                  </a:lnTo>
                  <a:lnTo>
                    <a:pt x="7501" y="5489"/>
                  </a:lnTo>
                  <a:cubicBezTo>
                    <a:pt x="7478" y="5465"/>
                    <a:pt x="7430" y="5453"/>
                    <a:pt x="7394" y="5453"/>
                  </a:cubicBezTo>
                  <a:lnTo>
                    <a:pt x="7370" y="5453"/>
                  </a:lnTo>
                  <a:cubicBezTo>
                    <a:pt x="7323" y="5465"/>
                    <a:pt x="7275" y="5489"/>
                    <a:pt x="7251" y="5536"/>
                  </a:cubicBezTo>
                  <a:lnTo>
                    <a:pt x="6966" y="6156"/>
                  </a:lnTo>
                  <a:lnTo>
                    <a:pt x="6108" y="3751"/>
                  </a:lnTo>
                  <a:close/>
                  <a:moveTo>
                    <a:pt x="155" y="0"/>
                  </a:moveTo>
                  <a:cubicBezTo>
                    <a:pt x="60" y="0"/>
                    <a:pt x="0" y="83"/>
                    <a:pt x="0" y="155"/>
                  </a:cubicBezTo>
                  <a:lnTo>
                    <a:pt x="0" y="6894"/>
                  </a:lnTo>
                  <a:cubicBezTo>
                    <a:pt x="0" y="6989"/>
                    <a:pt x="72" y="7049"/>
                    <a:pt x="155" y="7049"/>
                  </a:cubicBezTo>
                  <a:lnTo>
                    <a:pt x="7573" y="7049"/>
                  </a:lnTo>
                  <a:cubicBezTo>
                    <a:pt x="7668" y="7049"/>
                    <a:pt x="7728" y="6965"/>
                    <a:pt x="7728" y="6894"/>
                  </a:cubicBezTo>
                  <a:lnTo>
                    <a:pt x="7728" y="6156"/>
                  </a:lnTo>
                  <a:lnTo>
                    <a:pt x="8204" y="6632"/>
                  </a:lnTo>
                  <a:cubicBezTo>
                    <a:pt x="8263" y="6691"/>
                    <a:pt x="8335" y="6715"/>
                    <a:pt x="8430" y="6715"/>
                  </a:cubicBezTo>
                  <a:cubicBezTo>
                    <a:pt x="8513" y="6715"/>
                    <a:pt x="8585" y="6691"/>
                    <a:pt x="8644" y="6632"/>
                  </a:cubicBezTo>
                  <a:lnTo>
                    <a:pt x="8990" y="6287"/>
                  </a:lnTo>
                  <a:cubicBezTo>
                    <a:pt x="9097" y="6156"/>
                    <a:pt x="9097" y="5953"/>
                    <a:pt x="8978" y="5822"/>
                  </a:cubicBezTo>
                  <a:lnTo>
                    <a:pt x="8228" y="5084"/>
                  </a:lnTo>
                  <a:lnTo>
                    <a:pt x="8644" y="4882"/>
                  </a:lnTo>
                  <a:cubicBezTo>
                    <a:pt x="8763" y="4822"/>
                    <a:pt x="8835" y="4703"/>
                    <a:pt x="8823" y="4584"/>
                  </a:cubicBezTo>
                  <a:cubicBezTo>
                    <a:pt x="8811" y="4465"/>
                    <a:pt x="8740" y="4346"/>
                    <a:pt x="8621" y="4310"/>
                  </a:cubicBezTo>
                  <a:lnTo>
                    <a:pt x="7728" y="3989"/>
                  </a:lnTo>
                  <a:lnTo>
                    <a:pt x="7728" y="1762"/>
                  </a:lnTo>
                  <a:cubicBezTo>
                    <a:pt x="7728" y="1667"/>
                    <a:pt x="7656" y="1607"/>
                    <a:pt x="7573" y="1607"/>
                  </a:cubicBezTo>
                  <a:cubicBezTo>
                    <a:pt x="7489" y="1607"/>
                    <a:pt x="7430" y="1691"/>
                    <a:pt x="7430" y="1762"/>
                  </a:cubicBezTo>
                  <a:lnTo>
                    <a:pt x="7430" y="3893"/>
                  </a:lnTo>
                  <a:lnTo>
                    <a:pt x="6227" y="3453"/>
                  </a:lnTo>
                  <a:cubicBezTo>
                    <a:pt x="6193" y="3442"/>
                    <a:pt x="6158" y="3437"/>
                    <a:pt x="6124" y="3437"/>
                  </a:cubicBezTo>
                  <a:cubicBezTo>
                    <a:pt x="6041" y="3437"/>
                    <a:pt x="5962" y="3469"/>
                    <a:pt x="5894" y="3536"/>
                  </a:cubicBezTo>
                  <a:cubicBezTo>
                    <a:pt x="5799" y="3620"/>
                    <a:pt x="5775" y="3739"/>
                    <a:pt x="5823" y="3858"/>
                  </a:cubicBezTo>
                  <a:lnTo>
                    <a:pt x="6085" y="4620"/>
                  </a:lnTo>
                  <a:lnTo>
                    <a:pt x="2727" y="4620"/>
                  </a:lnTo>
                  <a:cubicBezTo>
                    <a:pt x="2632" y="4620"/>
                    <a:pt x="2572" y="4691"/>
                    <a:pt x="2572" y="4763"/>
                  </a:cubicBezTo>
                  <a:cubicBezTo>
                    <a:pt x="2572" y="4858"/>
                    <a:pt x="2644" y="4917"/>
                    <a:pt x="2727" y="4917"/>
                  </a:cubicBezTo>
                  <a:lnTo>
                    <a:pt x="6204" y="4917"/>
                  </a:lnTo>
                  <a:lnTo>
                    <a:pt x="6311" y="5215"/>
                  </a:lnTo>
                  <a:lnTo>
                    <a:pt x="2727" y="5215"/>
                  </a:lnTo>
                  <a:cubicBezTo>
                    <a:pt x="2632" y="5215"/>
                    <a:pt x="2572" y="5286"/>
                    <a:pt x="2572" y="5358"/>
                  </a:cubicBezTo>
                  <a:cubicBezTo>
                    <a:pt x="2572" y="5453"/>
                    <a:pt x="2644" y="5513"/>
                    <a:pt x="2727" y="5513"/>
                  </a:cubicBezTo>
                  <a:lnTo>
                    <a:pt x="6418" y="5513"/>
                  </a:lnTo>
                  <a:lnTo>
                    <a:pt x="6668" y="6239"/>
                  </a:lnTo>
                  <a:cubicBezTo>
                    <a:pt x="6716" y="6358"/>
                    <a:pt x="6811" y="6453"/>
                    <a:pt x="6954" y="6453"/>
                  </a:cubicBezTo>
                  <a:cubicBezTo>
                    <a:pt x="7085" y="6453"/>
                    <a:pt x="7204" y="6394"/>
                    <a:pt x="7251" y="6275"/>
                  </a:cubicBezTo>
                  <a:lnTo>
                    <a:pt x="7406" y="5929"/>
                  </a:lnTo>
                  <a:lnTo>
                    <a:pt x="7406" y="6727"/>
                  </a:lnTo>
                  <a:lnTo>
                    <a:pt x="298" y="6727"/>
                  </a:lnTo>
                  <a:lnTo>
                    <a:pt x="298" y="155"/>
                  </a:lnTo>
                  <a:cubicBezTo>
                    <a:pt x="298" y="60"/>
                    <a:pt x="227" y="0"/>
                    <a:pt x="155" y="0"/>
                  </a:cubicBezTo>
                  <a:close/>
                </a:path>
              </a:pathLst>
            </a:custGeom>
            <a:solidFill>
              <a:srgbClr val="CE57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63" name="Google Shape;5463;p45"/>
          <p:cNvGrpSpPr/>
          <p:nvPr/>
        </p:nvGrpSpPr>
        <p:grpSpPr>
          <a:xfrm>
            <a:off x="3949223" y="1892360"/>
            <a:ext cx="333125" cy="464167"/>
            <a:chOff x="1394741" y="1512061"/>
            <a:chExt cx="252444" cy="351722"/>
          </a:xfrm>
        </p:grpSpPr>
        <p:sp>
          <p:nvSpPr>
            <p:cNvPr id="5464" name="Google Shape;5464;p45"/>
            <p:cNvSpPr/>
            <p:nvPr/>
          </p:nvSpPr>
          <p:spPr>
            <a:xfrm>
              <a:off x="1394741" y="1512061"/>
              <a:ext cx="252444" cy="351722"/>
            </a:xfrm>
            <a:custGeom>
              <a:rect b="b" l="l" r="r" t="t"/>
              <a:pathLst>
                <a:path extrusionOk="0" h="11050" w="7931">
                  <a:moveTo>
                    <a:pt x="3942" y="334"/>
                  </a:moveTo>
                  <a:cubicBezTo>
                    <a:pt x="4132" y="334"/>
                    <a:pt x="4299" y="429"/>
                    <a:pt x="4406" y="595"/>
                  </a:cubicBezTo>
                  <a:cubicBezTo>
                    <a:pt x="4430" y="643"/>
                    <a:pt x="4490" y="667"/>
                    <a:pt x="4537" y="667"/>
                  </a:cubicBezTo>
                  <a:lnTo>
                    <a:pt x="5144" y="667"/>
                  </a:lnTo>
                  <a:cubicBezTo>
                    <a:pt x="5252" y="667"/>
                    <a:pt x="5323" y="762"/>
                    <a:pt x="5323" y="846"/>
                  </a:cubicBezTo>
                  <a:lnTo>
                    <a:pt x="5323" y="1381"/>
                  </a:lnTo>
                  <a:lnTo>
                    <a:pt x="2549" y="1381"/>
                  </a:lnTo>
                  <a:lnTo>
                    <a:pt x="2549" y="846"/>
                  </a:lnTo>
                  <a:lnTo>
                    <a:pt x="2561" y="846"/>
                  </a:lnTo>
                  <a:cubicBezTo>
                    <a:pt x="2561" y="750"/>
                    <a:pt x="2644" y="667"/>
                    <a:pt x="2739" y="667"/>
                  </a:cubicBezTo>
                  <a:lnTo>
                    <a:pt x="3347" y="667"/>
                  </a:lnTo>
                  <a:cubicBezTo>
                    <a:pt x="3406" y="667"/>
                    <a:pt x="3454" y="643"/>
                    <a:pt x="3478" y="595"/>
                  </a:cubicBezTo>
                  <a:cubicBezTo>
                    <a:pt x="3573" y="429"/>
                    <a:pt x="3751" y="334"/>
                    <a:pt x="3942" y="334"/>
                  </a:cubicBezTo>
                  <a:close/>
                  <a:moveTo>
                    <a:pt x="7228" y="1000"/>
                  </a:moveTo>
                  <a:cubicBezTo>
                    <a:pt x="7430" y="1000"/>
                    <a:pt x="7585" y="1167"/>
                    <a:pt x="7585" y="1357"/>
                  </a:cubicBezTo>
                  <a:lnTo>
                    <a:pt x="7585" y="10347"/>
                  </a:lnTo>
                  <a:cubicBezTo>
                    <a:pt x="7585" y="10537"/>
                    <a:pt x="7430" y="10704"/>
                    <a:pt x="7228" y="10704"/>
                  </a:cubicBezTo>
                  <a:lnTo>
                    <a:pt x="668" y="10704"/>
                  </a:lnTo>
                  <a:cubicBezTo>
                    <a:pt x="477" y="10704"/>
                    <a:pt x="310" y="10537"/>
                    <a:pt x="310" y="10347"/>
                  </a:cubicBezTo>
                  <a:lnTo>
                    <a:pt x="310" y="1357"/>
                  </a:lnTo>
                  <a:cubicBezTo>
                    <a:pt x="310" y="1155"/>
                    <a:pt x="477" y="1000"/>
                    <a:pt x="668" y="1000"/>
                  </a:cubicBezTo>
                  <a:lnTo>
                    <a:pt x="2227" y="1000"/>
                  </a:lnTo>
                  <a:lnTo>
                    <a:pt x="2227" y="1536"/>
                  </a:lnTo>
                  <a:cubicBezTo>
                    <a:pt x="2227" y="1619"/>
                    <a:pt x="2311" y="1703"/>
                    <a:pt x="2394" y="1703"/>
                  </a:cubicBezTo>
                  <a:lnTo>
                    <a:pt x="5502" y="1703"/>
                  </a:lnTo>
                  <a:cubicBezTo>
                    <a:pt x="5597" y="1703"/>
                    <a:pt x="5668" y="1619"/>
                    <a:pt x="5668" y="1536"/>
                  </a:cubicBezTo>
                  <a:lnTo>
                    <a:pt x="5668" y="1000"/>
                  </a:lnTo>
                  <a:close/>
                  <a:moveTo>
                    <a:pt x="3954" y="0"/>
                  </a:moveTo>
                  <a:cubicBezTo>
                    <a:pt x="3692" y="0"/>
                    <a:pt x="3442" y="131"/>
                    <a:pt x="3275" y="345"/>
                  </a:cubicBezTo>
                  <a:lnTo>
                    <a:pt x="2751" y="345"/>
                  </a:lnTo>
                  <a:cubicBezTo>
                    <a:pt x="2525" y="345"/>
                    <a:pt x="2335" y="488"/>
                    <a:pt x="2275" y="691"/>
                  </a:cubicBezTo>
                  <a:lnTo>
                    <a:pt x="680" y="691"/>
                  </a:lnTo>
                  <a:cubicBezTo>
                    <a:pt x="310" y="691"/>
                    <a:pt x="1" y="988"/>
                    <a:pt x="1" y="1369"/>
                  </a:cubicBezTo>
                  <a:lnTo>
                    <a:pt x="1" y="10359"/>
                  </a:lnTo>
                  <a:cubicBezTo>
                    <a:pt x="1" y="10728"/>
                    <a:pt x="299" y="11049"/>
                    <a:pt x="680" y="11049"/>
                  </a:cubicBezTo>
                  <a:lnTo>
                    <a:pt x="7252" y="11049"/>
                  </a:lnTo>
                  <a:cubicBezTo>
                    <a:pt x="7621" y="11049"/>
                    <a:pt x="7930" y="10751"/>
                    <a:pt x="7930" y="10359"/>
                  </a:cubicBezTo>
                  <a:lnTo>
                    <a:pt x="7930" y="1369"/>
                  </a:lnTo>
                  <a:cubicBezTo>
                    <a:pt x="7919" y="1000"/>
                    <a:pt x="7609" y="691"/>
                    <a:pt x="7228" y="691"/>
                  </a:cubicBezTo>
                  <a:lnTo>
                    <a:pt x="5644" y="691"/>
                  </a:lnTo>
                  <a:cubicBezTo>
                    <a:pt x="5561" y="488"/>
                    <a:pt x="5383" y="345"/>
                    <a:pt x="5168" y="345"/>
                  </a:cubicBezTo>
                  <a:lnTo>
                    <a:pt x="4644" y="345"/>
                  </a:lnTo>
                  <a:cubicBezTo>
                    <a:pt x="4478" y="131"/>
                    <a:pt x="4228" y="0"/>
                    <a:pt x="3954" y="0"/>
                  </a:cubicBezTo>
                  <a:close/>
                </a:path>
              </a:pathLst>
            </a:custGeom>
            <a:solidFill>
              <a:srgbClr val="CE575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65" name="Google Shape;5465;p45"/>
            <p:cNvSpPr/>
            <p:nvPr/>
          </p:nvSpPr>
          <p:spPr>
            <a:xfrm>
              <a:off x="1515282" y="1534024"/>
              <a:ext cx="10631" cy="10281"/>
            </a:xfrm>
            <a:custGeom>
              <a:rect b="b" l="l" r="r" t="t"/>
              <a:pathLst>
                <a:path extrusionOk="0" h="323" w="334">
                  <a:moveTo>
                    <a:pt x="167" y="1"/>
                  </a:moveTo>
                  <a:cubicBezTo>
                    <a:pt x="83" y="1"/>
                    <a:pt x="0" y="72"/>
                    <a:pt x="0" y="156"/>
                  </a:cubicBezTo>
                  <a:cubicBezTo>
                    <a:pt x="0" y="251"/>
                    <a:pt x="83" y="322"/>
                    <a:pt x="167" y="322"/>
                  </a:cubicBezTo>
                  <a:cubicBezTo>
                    <a:pt x="262" y="322"/>
                    <a:pt x="333" y="251"/>
                    <a:pt x="333" y="156"/>
                  </a:cubicBezTo>
                  <a:cubicBezTo>
                    <a:pt x="322" y="72"/>
                    <a:pt x="262" y="1"/>
                    <a:pt x="167" y="1"/>
                  </a:cubicBezTo>
                  <a:close/>
                </a:path>
              </a:pathLst>
            </a:custGeom>
            <a:solidFill>
              <a:srgbClr val="CE575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66" name="Google Shape;5466;p45"/>
            <p:cNvSpPr/>
            <p:nvPr/>
          </p:nvSpPr>
          <p:spPr>
            <a:xfrm>
              <a:off x="1415972" y="1556018"/>
              <a:ext cx="208486" cy="274406"/>
            </a:xfrm>
            <a:custGeom>
              <a:rect b="b" l="l" r="r" t="t"/>
              <a:pathLst>
                <a:path extrusionOk="0" h="8621" w="6550">
                  <a:moveTo>
                    <a:pt x="167" y="0"/>
                  </a:moveTo>
                  <a:cubicBezTo>
                    <a:pt x="72" y="0"/>
                    <a:pt x="1" y="84"/>
                    <a:pt x="1" y="167"/>
                  </a:cubicBezTo>
                  <a:lnTo>
                    <a:pt x="1" y="8454"/>
                  </a:lnTo>
                  <a:cubicBezTo>
                    <a:pt x="1" y="8549"/>
                    <a:pt x="72" y="8620"/>
                    <a:pt x="167" y="8620"/>
                  </a:cubicBezTo>
                  <a:lnTo>
                    <a:pt x="6382" y="8620"/>
                  </a:lnTo>
                  <a:cubicBezTo>
                    <a:pt x="6478" y="8620"/>
                    <a:pt x="6549" y="8549"/>
                    <a:pt x="6549" y="8454"/>
                  </a:cubicBezTo>
                  <a:lnTo>
                    <a:pt x="6549" y="167"/>
                  </a:lnTo>
                  <a:cubicBezTo>
                    <a:pt x="6549" y="60"/>
                    <a:pt x="6478" y="0"/>
                    <a:pt x="6382" y="0"/>
                  </a:cubicBezTo>
                  <a:lnTo>
                    <a:pt x="5525" y="0"/>
                  </a:lnTo>
                  <a:cubicBezTo>
                    <a:pt x="5430" y="0"/>
                    <a:pt x="5358" y="84"/>
                    <a:pt x="5358" y="167"/>
                  </a:cubicBezTo>
                  <a:cubicBezTo>
                    <a:pt x="5358" y="262"/>
                    <a:pt x="5430" y="334"/>
                    <a:pt x="5525" y="334"/>
                  </a:cubicBezTo>
                  <a:lnTo>
                    <a:pt x="6228" y="334"/>
                  </a:lnTo>
                  <a:lnTo>
                    <a:pt x="6228" y="8311"/>
                  </a:lnTo>
                  <a:lnTo>
                    <a:pt x="322" y="8311"/>
                  </a:lnTo>
                  <a:lnTo>
                    <a:pt x="322" y="334"/>
                  </a:lnTo>
                  <a:lnTo>
                    <a:pt x="1025" y="334"/>
                  </a:lnTo>
                  <a:cubicBezTo>
                    <a:pt x="1120" y="334"/>
                    <a:pt x="1191" y="262"/>
                    <a:pt x="1191" y="167"/>
                  </a:cubicBezTo>
                  <a:cubicBezTo>
                    <a:pt x="1191" y="84"/>
                    <a:pt x="1120" y="0"/>
                    <a:pt x="1025" y="0"/>
                  </a:cubicBezTo>
                  <a:close/>
                </a:path>
              </a:pathLst>
            </a:custGeom>
            <a:solidFill>
              <a:srgbClr val="CE575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67" name="Google Shape;5467;p45"/>
            <p:cNvSpPr/>
            <p:nvPr/>
          </p:nvSpPr>
          <p:spPr>
            <a:xfrm>
              <a:off x="1449330" y="1665927"/>
              <a:ext cx="31862" cy="32244"/>
            </a:xfrm>
            <a:custGeom>
              <a:rect b="b" l="l" r="r" t="t"/>
              <a:pathLst>
                <a:path extrusionOk="0" h="1013" w="1001">
                  <a:moveTo>
                    <a:pt x="500" y="333"/>
                  </a:moveTo>
                  <a:cubicBezTo>
                    <a:pt x="608" y="333"/>
                    <a:pt x="679" y="417"/>
                    <a:pt x="679" y="512"/>
                  </a:cubicBezTo>
                  <a:cubicBezTo>
                    <a:pt x="679" y="595"/>
                    <a:pt x="608" y="691"/>
                    <a:pt x="500" y="691"/>
                  </a:cubicBezTo>
                  <a:cubicBezTo>
                    <a:pt x="393" y="691"/>
                    <a:pt x="322" y="595"/>
                    <a:pt x="322" y="512"/>
                  </a:cubicBezTo>
                  <a:cubicBezTo>
                    <a:pt x="322" y="417"/>
                    <a:pt x="417" y="333"/>
                    <a:pt x="500" y="333"/>
                  </a:cubicBezTo>
                  <a:close/>
                  <a:moveTo>
                    <a:pt x="500" y="0"/>
                  </a:moveTo>
                  <a:cubicBezTo>
                    <a:pt x="215" y="0"/>
                    <a:pt x="0" y="226"/>
                    <a:pt x="0" y="512"/>
                  </a:cubicBezTo>
                  <a:cubicBezTo>
                    <a:pt x="0" y="786"/>
                    <a:pt x="215" y="1012"/>
                    <a:pt x="500" y="1012"/>
                  </a:cubicBezTo>
                  <a:cubicBezTo>
                    <a:pt x="786" y="1012"/>
                    <a:pt x="1001" y="786"/>
                    <a:pt x="1001" y="512"/>
                  </a:cubicBezTo>
                  <a:cubicBezTo>
                    <a:pt x="1001" y="226"/>
                    <a:pt x="786" y="0"/>
                    <a:pt x="500" y="0"/>
                  </a:cubicBezTo>
                  <a:close/>
                </a:path>
              </a:pathLst>
            </a:custGeom>
            <a:solidFill>
              <a:srgbClr val="CE575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68" name="Google Shape;5468;p45"/>
            <p:cNvSpPr/>
            <p:nvPr/>
          </p:nvSpPr>
          <p:spPr>
            <a:xfrm>
              <a:off x="1449330" y="1715168"/>
              <a:ext cx="31862" cy="32244"/>
            </a:xfrm>
            <a:custGeom>
              <a:rect b="b" l="l" r="r" t="t"/>
              <a:pathLst>
                <a:path extrusionOk="0" h="1013" w="1001">
                  <a:moveTo>
                    <a:pt x="500" y="346"/>
                  </a:moveTo>
                  <a:cubicBezTo>
                    <a:pt x="608" y="346"/>
                    <a:pt x="679" y="441"/>
                    <a:pt x="679" y="525"/>
                  </a:cubicBezTo>
                  <a:cubicBezTo>
                    <a:pt x="679" y="608"/>
                    <a:pt x="608" y="703"/>
                    <a:pt x="500" y="703"/>
                  </a:cubicBezTo>
                  <a:cubicBezTo>
                    <a:pt x="393" y="703"/>
                    <a:pt x="322" y="608"/>
                    <a:pt x="322" y="525"/>
                  </a:cubicBezTo>
                  <a:cubicBezTo>
                    <a:pt x="322" y="441"/>
                    <a:pt x="417" y="346"/>
                    <a:pt x="500" y="346"/>
                  </a:cubicBezTo>
                  <a:close/>
                  <a:moveTo>
                    <a:pt x="500" y="1"/>
                  </a:moveTo>
                  <a:cubicBezTo>
                    <a:pt x="215" y="1"/>
                    <a:pt x="0" y="227"/>
                    <a:pt x="0" y="513"/>
                  </a:cubicBezTo>
                  <a:cubicBezTo>
                    <a:pt x="0" y="787"/>
                    <a:pt x="215" y="1013"/>
                    <a:pt x="500" y="1013"/>
                  </a:cubicBezTo>
                  <a:cubicBezTo>
                    <a:pt x="786" y="1013"/>
                    <a:pt x="1001" y="787"/>
                    <a:pt x="1001" y="513"/>
                  </a:cubicBezTo>
                  <a:cubicBezTo>
                    <a:pt x="1001" y="227"/>
                    <a:pt x="786" y="1"/>
                    <a:pt x="500" y="1"/>
                  </a:cubicBezTo>
                  <a:close/>
                </a:path>
              </a:pathLst>
            </a:custGeom>
            <a:solidFill>
              <a:srgbClr val="CE575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69" name="Google Shape;5469;p45"/>
            <p:cNvSpPr/>
            <p:nvPr/>
          </p:nvSpPr>
          <p:spPr>
            <a:xfrm>
              <a:off x="1449330" y="1765205"/>
              <a:ext cx="31862" cy="31862"/>
            </a:xfrm>
            <a:custGeom>
              <a:rect b="b" l="l" r="r" t="t"/>
              <a:pathLst>
                <a:path extrusionOk="0" h="1001" w="1001">
                  <a:moveTo>
                    <a:pt x="500" y="322"/>
                  </a:moveTo>
                  <a:cubicBezTo>
                    <a:pt x="608" y="322"/>
                    <a:pt x="679" y="417"/>
                    <a:pt x="679" y="501"/>
                  </a:cubicBezTo>
                  <a:cubicBezTo>
                    <a:pt x="691" y="608"/>
                    <a:pt x="608" y="679"/>
                    <a:pt x="500" y="679"/>
                  </a:cubicBezTo>
                  <a:cubicBezTo>
                    <a:pt x="393" y="679"/>
                    <a:pt x="322" y="584"/>
                    <a:pt x="322" y="501"/>
                  </a:cubicBezTo>
                  <a:cubicBezTo>
                    <a:pt x="322" y="393"/>
                    <a:pt x="417" y="322"/>
                    <a:pt x="500" y="322"/>
                  </a:cubicBezTo>
                  <a:close/>
                  <a:moveTo>
                    <a:pt x="500" y="1"/>
                  </a:moveTo>
                  <a:cubicBezTo>
                    <a:pt x="215" y="1"/>
                    <a:pt x="0" y="215"/>
                    <a:pt x="0" y="501"/>
                  </a:cubicBezTo>
                  <a:cubicBezTo>
                    <a:pt x="0" y="786"/>
                    <a:pt x="215" y="1001"/>
                    <a:pt x="500" y="1001"/>
                  </a:cubicBezTo>
                  <a:cubicBezTo>
                    <a:pt x="786" y="1001"/>
                    <a:pt x="1001" y="786"/>
                    <a:pt x="1001" y="501"/>
                  </a:cubicBezTo>
                  <a:cubicBezTo>
                    <a:pt x="1001" y="215"/>
                    <a:pt x="786" y="1"/>
                    <a:pt x="500" y="1"/>
                  </a:cubicBezTo>
                  <a:close/>
                </a:path>
              </a:pathLst>
            </a:custGeom>
            <a:solidFill>
              <a:srgbClr val="CE575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70" name="Google Shape;5470;p45"/>
            <p:cNvSpPr/>
            <p:nvPr/>
          </p:nvSpPr>
          <p:spPr>
            <a:xfrm>
              <a:off x="1493287" y="1665927"/>
              <a:ext cx="59522" cy="10631"/>
            </a:xfrm>
            <a:custGeom>
              <a:rect b="b" l="l" r="r" t="t"/>
              <a:pathLst>
                <a:path extrusionOk="0" h="334" w="1870">
                  <a:moveTo>
                    <a:pt x="167" y="0"/>
                  </a:moveTo>
                  <a:cubicBezTo>
                    <a:pt x="72" y="0"/>
                    <a:pt x="1" y="72"/>
                    <a:pt x="1" y="167"/>
                  </a:cubicBezTo>
                  <a:cubicBezTo>
                    <a:pt x="1" y="262"/>
                    <a:pt x="72" y="333"/>
                    <a:pt x="167" y="333"/>
                  </a:cubicBezTo>
                  <a:lnTo>
                    <a:pt x="1703" y="333"/>
                  </a:lnTo>
                  <a:cubicBezTo>
                    <a:pt x="1798" y="333"/>
                    <a:pt x="1870" y="262"/>
                    <a:pt x="1870" y="167"/>
                  </a:cubicBezTo>
                  <a:cubicBezTo>
                    <a:pt x="1870" y="72"/>
                    <a:pt x="1798" y="0"/>
                    <a:pt x="1703" y="0"/>
                  </a:cubicBezTo>
                  <a:close/>
                </a:path>
              </a:pathLst>
            </a:custGeom>
            <a:solidFill>
              <a:srgbClr val="CE575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71" name="Google Shape;5471;p45"/>
            <p:cNvSpPr/>
            <p:nvPr/>
          </p:nvSpPr>
          <p:spPr>
            <a:xfrm>
              <a:off x="1493287" y="1687890"/>
              <a:ext cx="98578" cy="10281"/>
            </a:xfrm>
            <a:custGeom>
              <a:rect b="b" l="l" r="r" t="t"/>
              <a:pathLst>
                <a:path extrusionOk="0" h="323" w="3097">
                  <a:moveTo>
                    <a:pt x="167" y="1"/>
                  </a:moveTo>
                  <a:cubicBezTo>
                    <a:pt x="72" y="1"/>
                    <a:pt x="1" y="72"/>
                    <a:pt x="1" y="167"/>
                  </a:cubicBezTo>
                  <a:cubicBezTo>
                    <a:pt x="1" y="251"/>
                    <a:pt x="72" y="322"/>
                    <a:pt x="167" y="322"/>
                  </a:cubicBezTo>
                  <a:lnTo>
                    <a:pt x="2929" y="322"/>
                  </a:lnTo>
                  <a:cubicBezTo>
                    <a:pt x="3025" y="322"/>
                    <a:pt x="3096" y="251"/>
                    <a:pt x="3096" y="167"/>
                  </a:cubicBezTo>
                  <a:cubicBezTo>
                    <a:pt x="3096" y="72"/>
                    <a:pt x="3025" y="1"/>
                    <a:pt x="2929" y="1"/>
                  </a:cubicBezTo>
                  <a:close/>
                </a:path>
              </a:pathLst>
            </a:custGeom>
            <a:solidFill>
              <a:srgbClr val="CE575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72" name="Google Shape;5472;p45"/>
            <p:cNvSpPr/>
            <p:nvPr/>
          </p:nvSpPr>
          <p:spPr>
            <a:xfrm>
              <a:off x="1493287" y="1715168"/>
              <a:ext cx="59522" cy="10663"/>
            </a:xfrm>
            <a:custGeom>
              <a:rect b="b" l="l" r="r" t="t"/>
              <a:pathLst>
                <a:path extrusionOk="0" h="335" w="1870">
                  <a:moveTo>
                    <a:pt x="167" y="1"/>
                  </a:moveTo>
                  <a:cubicBezTo>
                    <a:pt x="72" y="1"/>
                    <a:pt x="1" y="84"/>
                    <a:pt x="1" y="168"/>
                  </a:cubicBezTo>
                  <a:cubicBezTo>
                    <a:pt x="1" y="263"/>
                    <a:pt x="72" y="334"/>
                    <a:pt x="167" y="334"/>
                  </a:cubicBezTo>
                  <a:lnTo>
                    <a:pt x="1703" y="334"/>
                  </a:lnTo>
                  <a:cubicBezTo>
                    <a:pt x="1798" y="334"/>
                    <a:pt x="1870" y="263"/>
                    <a:pt x="1870" y="168"/>
                  </a:cubicBezTo>
                  <a:cubicBezTo>
                    <a:pt x="1870" y="84"/>
                    <a:pt x="1798" y="1"/>
                    <a:pt x="1703" y="1"/>
                  </a:cubicBezTo>
                  <a:close/>
                </a:path>
              </a:pathLst>
            </a:custGeom>
            <a:solidFill>
              <a:srgbClr val="CE575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73" name="Google Shape;5473;p45"/>
            <p:cNvSpPr/>
            <p:nvPr/>
          </p:nvSpPr>
          <p:spPr>
            <a:xfrm>
              <a:off x="1493287" y="1737545"/>
              <a:ext cx="98578" cy="10631"/>
            </a:xfrm>
            <a:custGeom>
              <a:rect b="b" l="l" r="r" t="t"/>
              <a:pathLst>
                <a:path extrusionOk="0" h="334" w="3097">
                  <a:moveTo>
                    <a:pt x="167" y="0"/>
                  </a:moveTo>
                  <a:cubicBezTo>
                    <a:pt x="72" y="0"/>
                    <a:pt x="1" y="72"/>
                    <a:pt x="1" y="167"/>
                  </a:cubicBezTo>
                  <a:cubicBezTo>
                    <a:pt x="1" y="250"/>
                    <a:pt x="72" y="334"/>
                    <a:pt x="167" y="334"/>
                  </a:cubicBezTo>
                  <a:lnTo>
                    <a:pt x="2929" y="334"/>
                  </a:lnTo>
                  <a:cubicBezTo>
                    <a:pt x="3025" y="334"/>
                    <a:pt x="3096" y="250"/>
                    <a:pt x="3096" y="167"/>
                  </a:cubicBezTo>
                  <a:cubicBezTo>
                    <a:pt x="3096" y="72"/>
                    <a:pt x="3025" y="0"/>
                    <a:pt x="2929" y="0"/>
                  </a:cubicBezTo>
                  <a:close/>
                </a:path>
              </a:pathLst>
            </a:custGeom>
            <a:solidFill>
              <a:srgbClr val="CE575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74" name="Google Shape;5474;p45"/>
            <p:cNvSpPr/>
            <p:nvPr/>
          </p:nvSpPr>
          <p:spPr>
            <a:xfrm>
              <a:off x="1493287" y="1765205"/>
              <a:ext cx="59522" cy="10249"/>
            </a:xfrm>
            <a:custGeom>
              <a:rect b="b" l="l" r="r" t="t"/>
              <a:pathLst>
                <a:path extrusionOk="0" h="322" w="1870">
                  <a:moveTo>
                    <a:pt x="167" y="1"/>
                  </a:moveTo>
                  <a:cubicBezTo>
                    <a:pt x="72" y="1"/>
                    <a:pt x="1" y="72"/>
                    <a:pt x="1" y="155"/>
                  </a:cubicBezTo>
                  <a:cubicBezTo>
                    <a:pt x="1" y="251"/>
                    <a:pt x="72" y="322"/>
                    <a:pt x="167" y="322"/>
                  </a:cubicBezTo>
                  <a:lnTo>
                    <a:pt x="1703" y="322"/>
                  </a:lnTo>
                  <a:cubicBezTo>
                    <a:pt x="1798" y="322"/>
                    <a:pt x="1870" y="251"/>
                    <a:pt x="1870" y="155"/>
                  </a:cubicBezTo>
                  <a:cubicBezTo>
                    <a:pt x="1870" y="72"/>
                    <a:pt x="1798" y="1"/>
                    <a:pt x="1703" y="1"/>
                  </a:cubicBezTo>
                  <a:close/>
                </a:path>
              </a:pathLst>
            </a:custGeom>
            <a:solidFill>
              <a:srgbClr val="CE575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75" name="Google Shape;5475;p45"/>
            <p:cNvSpPr/>
            <p:nvPr/>
          </p:nvSpPr>
          <p:spPr>
            <a:xfrm>
              <a:off x="1493287" y="1786818"/>
              <a:ext cx="98578" cy="10631"/>
            </a:xfrm>
            <a:custGeom>
              <a:rect b="b" l="l" r="r" t="t"/>
              <a:pathLst>
                <a:path extrusionOk="0" h="334" w="3097">
                  <a:moveTo>
                    <a:pt x="167" y="0"/>
                  </a:moveTo>
                  <a:cubicBezTo>
                    <a:pt x="72" y="0"/>
                    <a:pt x="1" y="72"/>
                    <a:pt x="1" y="167"/>
                  </a:cubicBezTo>
                  <a:cubicBezTo>
                    <a:pt x="1" y="250"/>
                    <a:pt x="72" y="334"/>
                    <a:pt x="167" y="334"/>
                  </a:cubicBezTo>
                  <a:lnTo>
                    <a:pt x="2929" y="334"/>
                  </a:lnTo>
                  <a:cubicBezTo>
                    <a:pt x="3025" y="334"/>
                    <a:pt x="3096" y="250"/>
                    <a:pt x="3096" y="167"/>
                  </a:cubicBezTo>
                  <a:cubicBezTo>
                    <a:pt x="3096" y="72"/>
                    <a:pt x="3025" y="0"/>
                    <a:pt x="2929" y="0"/>
                  </a:cubicBezTo>
                  <a:close/>
                </a:path>
              </a:pathLst>
            </a:custGeom>
            <a:solidFill>
              <a:srgbClr val="CE575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76" name="Google Shape;5476;p45"/>
            <p:cNvSpPr/>
            <p:nvPr/>
          </p:nvSpPr>
          <p:spPr>
            <a:xfrm>
              <a:off x="1493287" y="1583679"/>
              <a:ext cx="98578" cy="10249"/>
            </a:xfrm>
            <a:custGeom>
              <a:rect b="b" l="l" r="r" t="t"/>
              <a:pathLst>
                <a:path extrusionOk="0" h="322" w="3097">
                  <a:moveTo>
                    <a:pt x="167" y="0"/>
                  </a:moveTo>
                  <a:cubicBezTo>
                    <a:pt x="72" y="0"/>
                    <a:pt x="1" y="72"/>
                    <a:pt x="1" y="167"/>
                  </a:cubicBezTo>
                  <a:cubicBezTo>
                    <a:pt x="1" y="250"/>
                    <a:pt x="72" y="322"/>
                    <a:pt x="167" y="322"/>
                  </a:cubicBezTo>
                  <a:lnTo>
                    <a:pt x="2929" y="322"/>
                  </a:lnTo>
                  <a:cubicBezTo>
                    <a:pt x="3025" y="322"/>
                    <a:pt x="3096" y="250"/>
                    <a:pt x="3096" y="167"/>
                  </a:cubicBezTo>
                  <a:cubicBezTo>
                    <a:pt x="3096" y="72"/>
                    <a:pt x="3025" y="0"/>
                    <a:pt x="2929" y="0"/>
                  </a:cubicBezTo>
                  <a:close/>
                </a:path>
              </a:pathLst>
            </a:custGeom>
            <a:solidFill>
              <a:srgbClr val="CE575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77" name="Google Shape;5477;p45"/>
            <p:cNvSpPr/>
            <p:nvPr/>
          </p:nvSpPr>
          <p:spPr>
            <a:xfrm>
              <a:off x="1449330" y="1632951"/>
              <a:ext cx="142535" cy="10249"/>
            </a:xfrm>
            <a:custGeom>
              <a:rect b="b" l="l" r="r" t="t"/>
              <a:pathLst>
                <a:path extrusionOk="0" h="322" w="4478">
                  <a:moveTo>
                    <a:pt x="155" y="0"/>
                  </a:moveTo>
                  <a:cubicBezTo>
                    <a:pt x="72" y="0"/>
                    <a:pt x="0" y="72"/>
                    <a:pt x="0" y="167"/>
                  </a:cubicBezTo>
                  <a:cubicBezTo>
                    <a:pt x="0" y="250"/>
                    <a:pt x="72" y="322"/>
                    <a:pt x="155" y="322"/>
                  </a:cubicBezTo>
                  <a:lnTo>
                    <a:pt x="4310" y="322"/>
                  </a:lnTo>
                  <a:cubicBezTo>
                    <a:pt x="4406" y="322"/>
                    <a:pt x="4477" y="250"/>
                    <a:pt x="4477" y="167"/>
                  </a:cubicBezTo>
                  <a:cubicBezTo>
                    <a:pt x="4477" y="72"/>
                    <a:pt x="4406" y="0"/>
                    <a:pt x="4310" y="0"/>
                  </a:cubicBezTo>
                  <a:close/>
                </a:path>
              </a:pathLst>
            </a:custGeom>
            <a:solidFill>
              <a:srgbClr val="CE575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78" name="Google Shape;5478;p45"/>
            <p:cNvSpPr/>
            <p:nvPr/>
          </p:nvSpPr>
          <p:spPr>
            <a:xfrm>
              <a:off x="1493287" y="1605291"/>
              <a:ext cx="26928" cy="10631"/>
            </a:xfrm>
            <a:custGeom>
              <a:rect b="b" l="l" r="r" t="t"/>
              <a:pathLst>
                <a:path extrusionOk="0" h="334" w="846">
                  <a:moveTo>
                    <a:pt x="167" y="0"/>
                  </a:moveTo>
                  <a:cubicBezTo>
                    <a:pt x="72" y="0"/>
                    <a:pt x="1" y="83"/>
                    <a:pt x="1" y="167"/>
                  </a:cubicBezTo>
                  <a:cubicBezTo>
                    <a:pt x="1" y="262"/>
                    <a:pt x="72" y="333"/>
                    <a:pt x="167" y="333"/>
                  </a:cubicBezTo>
                  <a:lnTo>
                    <a:pt x="679" y="333"/>
                  </a:lnTo>
                  <a:cubicBezTo>
                    <a:pt x="774" y="333"/>
                    <a:pt x="846" y="262"/>
                    <a:pt x="846" y="167"/>
                  </a:cubicBezTo>
                  <a:cubicBezTo>
                    <a:pt x="846" y="83"/>
                    <a:pt x="774" y="0"/>
                    <a:pt x="679" y="0"/>
                  </a:cubicBezTo>
                  <a:close/>
                </a:path>
              </a:pathLst>
            </a:custGeom>
            <a:solidFill>
              <a:srgbClr val="CE575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79" name="Google Shape;5479;p45"/>
            <p:cNvSpPr/>
            <p:nvPr/>
          </p:nvSpPr>
          <p:spPr>
            <a:xfrm>
              <a:off x="1531579" y="1605291"/>
              <a:ext cx="26928" cy="10631"/>
            </a:xfrm>
            <a:custGeom>
              <a:rect b="b" l="l" r="r" t="t"/>
              <a:pathLst>
                <a:path extrusionOk="0" h="334" w="846">
                  <a:moveTo>
                    <a:pt x="167" y="0"/>
                  </a:moveTo>
                  <a:cubicBezTo>
                    <a:pt x="71" y="0"/>
                    <a:pt x="0" y="83"/>
                    <a:pt x="0" y="167"/>
                  </a:cubicBezTo>
                  <a:cubicBezTo>
                    <a:pt x="0" y="262"/>
                    <a:pt x="71" y="333"/>
                    <a:pt x="167" y="333"/>
                  </a:cubicBezTo>
                  <a:lnTo>
                    <a:pt x="691" y="333"/>
                  </a:lnTo>
                  <a:cubicBezTo>
                    <a:pt x="774" y="333"/>
                    <a:pt x="845" y="262"/>
                    <a:pt x="845" y="167"/>
                  </a:cubicBezTo>
                  <a:cubicBezTo>
                    <a:pt x="845" y="83"/>
                    <a:pt x="774" y="0"/>
                    <a:pt x="691" y="0"/>
                  </a:cubicBezTo>
                  <a:close/>
                </a:path>
              </a:pathLst>
            </a:custGeom>
            <a:solidFill>
              <a:srgbClr val="CE575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80" name="Google Shape;5480;p45"/>
            <p:cNvSpPr/>
            <p:nvPr/>
          </p:nvSpPr>
          <p:spPr>
            <a:xfrm>
              <a:off x="1449712" y="1583679"/>
              <a:ext cx="32244" cy="32244"/>
            </a:xfrm>
            <a:custGeom>
              <a:rect b="b" l="l" r="r" t="t"/>
              <a:pathLst>
                <a:path extrusionOk="0" h="1013" w="1013">
                  <a:moveTo>
                    <a:pt x="679" y="310"/>
                  </a:moveTo>
                  <a:lnTo>
                    <a:pt x="679" y="679"/>
                  </a:lnTo>
                  <a:lnTo>
                    <a:pt x="310" y="679"/>
                  </a:lnTo>
                  <a:lnTo>
                    <a:pt x="310" y="310"/>
                  </a:lnTo>
                  <a:close/>
                  <a:moveTo>
                    <a:pt x="155" y="0"/>
                  </a:moveTo>
                  <a:cubicBezTo>
                    <a:pt x="72" y="0"/>
                    <a:pt x="0" y="72"/>
                    <a:pt x="0" y="167"/>
                  </a:cubicBezTo>
                  <a:lnTo>
                    <a:pt x="0" y="846"/>
                  </a:lnTo>
                  <a:cubicBezTo>
                    <a:pt x="0" y="941"/>
                    <a:pt x="72" y="1012"/>
                    <a:pt x="155" y="1012"/>
                  </a:cubicBezTo>
                  <a:lnTo>
                    <a:pt x="846" y="1012"/>
                  </a:lnTo>
                  <a:cubicBezTo>
                    <a:pt x="941" y="1012"/>
                    <a:pt x="1012" y="941"/>
                    <a:pt x="1012" y="846"/>
                  </a:cubicBezTo>
                  <a:lnTo>
                    <a:pt x="1012" y="167"/>
                  </a:lnTo>
                  <a:cubicBezTo>
                    <a:pt x="989" y="60"/>
                    <a:pt x="941" y="0"/>
                    <a:pt x="846" y="0"/>
                  </a:cubicBezTo>
                  <a:close/>
                </a:path>
              </a:pathLst>
            </a:custGeom>
            <a:solidFill>
              <a:srgbClr val="CE575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481" name="Google Shape;5481;p45"/>
          <p:cNvSpPr/>
          <p:nvPr/>
        </p:nvSpPr>
        <p:spPr>
          <a:xfrm flipH="1">
            <a:off x="3820885" y="3310450"/>
            <a:ext cx="589800" cy="589800"/>
          </a:xfrm>
          <a:prstGeom prst="rect">
            <a:avLst/>
          </a:prstGeom>
          <a:noFill/>
          <a:ln cap="flat" cmpd="sng" w="9525">
            <a:solidFill>
              <a:srgbClr val="615656"/>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482" name="Google Shape;5482;p45"/>
          <p:cNvSpPr/>
          <p:nvPr/>
        </p:nvSpPr>
        <p:spPr>
          <a:xfrm>
            <a:off x="4700879" y="1829531"/>
            <a:ext cx="589800" cy="589800"/>
          </a:xfrm>
          <a:prstGeom prst="rect">
            <a:avLst/>
          </a:prstGeom>
          <a:noFill/>
          <a:ln cap="flat" cmpd="sng" w="9525">
            <a:solidFill>
              <a:srgbClr val="6156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83" name="Google Shape;5483;p45"/>
          <p:cNvGrpSpPr/>
          <p:nvPr/>
        </p:nvGrpSpPr>
        <p:grpSpPr>
          <a:xfrm>
            <a:off x="4794192" y="1947183"/>
            <a:ext cx="420417" cy="381026"/>
            <a:chOff x="3049653" y="2321468"/>
            <a:chExt cx="362991" cy="290018"/>
          </a:xfrm>
        </p:grpSpPr>
        <p:sp>
          <p:nvSpPr>
            <p:cNvPr id="5484" name="Google Shape;5484;p45"/>
            <p:cNvSpPr/>
            <p:nvPr/>
          </p:nvSpPr>
          <p:spPr>
            <a:xfrm>
              <a:off x="3280290" y="2429690"/>
              <a:ext cx="29913" cy="73957"/>
            </a:xfrm>
            <a:custGeom>
              <a:rect b="b" l="l" r="r" t="t"/>
              <a:pathLst>
                <a:path extrusionOk="0" h="2329" w="942">
                  <a:moveTo>
                    <a:pt x="200" y="1"/>
                  </a:moveTo>
                  <a:cubicBezTo>
                    <a:pt x="158" y="1"/>
                    <a:pt x="114" y="16"/>
                    <a:pt x="72" y="45"/>
                  </a:cubicBezTo>
                  <a:cubicBezTo>
                    <a:pt x="13" y="93"/>
                    <a:pt x="13" y="200"/>
                    <a:pt x="72" y="283"/>
                  </a:cubicBezTo>
                  <a:cubicBezTo>
                    <a:pt x="572" y="772"/>
                    <a:pt x="572" y="1569"/>
                    <a:pt x="72" y="2046"/>
                  </a:cubicBezTo>
                  <a:cubicBezTo>
                    <a:pt x="1" y="2129"/>
                    <a:pt x="1" y="2224"/>
                    <a:pt x="72" y="2284"/>
                  </a:cubicBezTo>
                  <a:cubicBezTo>
                    <a:pt x="102" y="2313"/>
                    <a:pt x="144" y="2328"/>
                    <a:pt x="187" y="2328"/>
                  </a:cubicBezTo>
                  <a:cubicBezTo>
                    <a:pt x="230" y="2328"/>
                    <a:pt x="275" y="2313"/>
                    <a:pt x="310" y="2284"/>
                  </a:cubicBezTo>
                  <a:cubicBezTo>
                    <a:pt x="941" y="1665"/>
                    <a:pt x="941" y="664"/>
                    <a:pt x="310" y="45"/>
                  </a:cubicBezTo>
                  <a:cubicBezTo>
                    <a:pt x="280" y="16"/>
                    <a:pt x="242" y="1"/>
                    <a:pt x="2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5" name="Google Shape;5485;p45"/>
            <p:cNvSpPr/>
            <p:nvPr/>
          </p:nvSpPr>
          <p:spPr>
            <a:xfrm>
              <a:off x="3317729" y="2392250"/>
              <a:ext cx="49570" cy="148836"/>
            </a:xfrm>
            <a:custGeom>
              <a:rect b="b" l="l" r="r" t="t"/>
              <a:pathLst>
                <a:path extrusionOk="0" h="4687" w="1561">
                  <a:moveTo>
                    <a:pt x="183" y="1"/>
                  </a:moveTo>
                  <a:cubicBezTo>
                    <a:pt x="140" y="1"/>
                    <a:pt x="96" y="16"/>
                    <a:pt x="60" y="46"/>
                  </a:cubicBezTo>
                  <a:cubicBezTo>
                    <a:pt x="0" y="105"/>
                    <a:pt x="0" y="212"/>
                    <a:pt x="60" y="284"/>
                  </a:cubicBezTo>
                  <a:cubicBezTo>
                    <a:pt x="1191" y="1415"/>
                    <a:pt x="1191" y="3272"/>
                    <a:pt x="60" y="4403"/>
                  </a:cubicBezTo>
                  <a:cubicBezTo>
                    <a:pt x="0" y="4475"/>
                    <a:pt x="0" y="4582"/>
                    <a:pt x="60" y="4641"/>
                  </a:cubicBezTo>
                  <a:cubicBezTo>
                    <a:pt x="90" y="4671"/>
                    <a:pt x="131" y="4686"/>
                    <a:pt x="175" y="4686"/>
                  </a:cubicBezTo>
                  <a:cubicBezTo>
                    <a:pt x="218" y="4686"/>
                    <a:pt x="262" y="4671"/>
                    <a:pt x="298" y="4641"/>
                  </a:cubicBezTo>
                  <a:cubicBezTo>
                    <a:pt x="1560" y="3379"/>
                    <a:pt x="1560" y="1308"/>
                    <a:pt x="298" y="46"/>
                  </a:cubicBezTo>
                  <a:cubicBezTo>
                    <a:pt x="268" y="16"/>
                    <a:pt x="227" y="1"/>
                    <a:pt x="1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6" name="Google Shape;5486;p45"/>
            <p:cNvSpPr/>
            <p:nvPr/>
          </p:nvSpPr>
          <p:spPr>
            <a:xfrm>
              <a:off x="3354406" y="2355954"/>
              <a:ext cx="58239" cy="222317"/>
            </a:xfrm>
            <a:custGeom>
              <a:rect b="b" l="l" r="r" t="t"/>
              <a:pathLst>
                <a:path extrusionOk="0" h="7001" w="1834">
                  <a:moveTo>
                    <a:pt x="174" y="1"/>
                  </a:moveTo>
                  <a:cubicBezTo>
                    <a:pt x="131" y="1"/>
                    <a:pt x="90" y="16"/>
                    <a:pt x="60" y="46"/>
                  </a:cubicBezTo>
                  <a:cubicBezTo>
                    <a:pt x="0" y="105"/>
                    <a:pt x="0" y="200"/>
                    <a:pt x="60" y="284"/>
                  </a:cubicBezTo>
                  <a:cubicBezTo>
                    <a:pt x="1834" y="2046"/>
                    <a:pt x="1834" y="4939"/>
                    <a:pt x="60" y="6713"/>
                  </a:cubicBezTo>
                  <a:cubicBezTo>
                    <a:pt x="0" y="6773"/>
                    <a:pt x="0" y="6868"/>
                    <a:pt x="60" y="6951"/>
                  </a:cubicBezTo>
                  <a:cubicBezTo>
                    <a:pt x="88" y="6985"/>
                    <a:pt x="128" y="7000"/>
                    <a:pt x="169" y="7000"/>
                  </a:cubicBezTo>
                  <a:cubicBezTo>
                    <a:pt x="214" y="7000"/>
                    <a:pt x="261" y="6982"/>
                    <a:pt x="298" y="6951"/>
                  </a:cubicBezTo>
                  <a:cubicBezTo>
                    <a:pt x="1227" y="6023"/>
                    <a:pt x="1727" y="4808"/>
                    <a:pt x="1727" y="3498"/>
                  </a:cubicBezTo>
                  <a:cubicBezTo>
                    <a:pt x="1727" y="2189"/>
                    <a:pt x="1227" y="962"/>
                    <a:pt x="298" y="46"/>
                  </a:cubicBezTo>
                  <a:cubicBezTo>
                    <a:pt x="262" y="16"/>
                    <a:pt x="218" y="1"/>
                    <a:pt x="1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7" name="Google Shape;5487;p45"/>
            <p:cNvSpPr/>
            <p:nvPr/>
          </p:nvSpPr>
          <p:spPr>
            <a:xfrm>
              <a:off x="3049653" y="2321468"/>
              <a:ext cx="210250" cy="290018"/>
            </a:xfrm>
            <a:custGeom>
              <a:rect b="b" l="l" r="r" t="t"/>
              <a:pathLst>
                <a:path extrusionOk="0" h="9133" w="6621">
                  <a:moveTo>
                    <a:pt x="5216" y="1072"/>
                  </a:moveTo>
                  <a:lnTo>
                    <a:pt x="5216" y="8097"/>
                  </a:lnTo>
                  <a:cubicBezTo>
                    <a:pt x="4156" y="7751"/>
                    <a:pt x="3287" y="7037"/>
                    <a:pt x="2739" y="6061"/>
                  </a:cubicBezTo>
                  <a:lnTo>
                    <a:pt x="2739" y="3084"/>
                  </a:lnTo>
                  <a:cubicBezTo>
                    <a:pt x="3275" y="2120"/>
                    <a:pt x="4156" y="1405"/>
                    <a:pt x="5216" y="1072"/>
                  </a:cubicBezTo>
                  <a:close/>
                  <a:moveTo>
                    <a:pt x="5716" y="0"/>
                  </a:moveTo>
                  <a:cubicBezTo>
                    <a:pt x="5430" y="0"/>
                    <a:pt x="5216" y="215"/>
                    <a:pt x="5216" y="501"/>
                  </a:cubicBezTo>
                  <a:lnTo>
                    <a:pt x="5216" y="691"/>
                  </a:lnTo>
                  <a:cubicBezTo>
                    <a:pt x="4049" y="1048"/>
                    <a:pt x="3096" y="1810"/>
                    <a:pt x="2489" y="2858"/>
                  </a:cubicBezTo>
                  <a:lnTo>
                    <a:pt x="1227" y="2858"/>
                  </a:lnTo>
                  <a:cubicBezTo>
                    <a:pt x="549" y="2858"/>
                    <a:pt x="13" y="3394"/>
                    <a:pt x="13" y="4061"/>
                  </a:cubicBezTo>
                  <a:lnTo>
                    <a:pt x="13" y="5037"/>
                  </a:lnTo>
                  <a:cubicBezTo>
                    <a:pt x="1" y="5692"/>
                    <a:pt x="489" y="6227"/>
                    <a:pt x="1120" y="6275"/>
                  </a:cubicBezTo>
                  <a:cubicBezTo>
                    <a:pt x="1203" y="6275"/>
                    <a:pt x="1287" y="6216"/>
                    <a:pt x="1299" y="6132"/>
                  </a:cubicBezTo>
                  <a:cubicBezTo>
                    <a:pt x="1299" y="6037"/>
                    <a:pt x="1239" y="5966"/>
                    <a:pt x="1144" y="5954"/>
                  </a:cubicBezTo>
                  <a:cubicBezTo>
                    <a:pt x="703" y="5918"/>
                    <a:pt x="346" y="5537"/>
                    <a:pt x="346" y="5073"/>
                  </a:cubicBezTo>
                  <a:lnTo>
                    <a:pt x="346" y="4084"/>
                  </a:lnTo>
                  <a:cubicBezTo>
                    <a:pt x="346" y="3608"/>
                    <a:pt x="727" y="3215"/>
                    <a:pt x="1227" y="3215"/>
                  </a:cubicBezTo>
                  <a:lnTo>
                    <a:pt x="2418" y="3215"/>
                  </a:lnTo>
                  <a:lnTo>
                    <a:pt x="2418" y="5954"/>
                  </a:lnTo>
                  <a:lnTo>
                    <a:pt x="1918" y="5954"/>
                  </a:lnTo>
                  <a:cubicBezTo>
                    <a:pt x="1834" y="5954"/>
                    <a:pt x="1763" y="6025"/>
                    <a:pt x="1763" y="6108"/>
                  </a:cubicBezTo>
                  <a:cubicBezTo>
                    <a:pt x="1763" y="6204"/>
                    <a:pt x="1834" y="6275"/>
                    <a:pt x="1918" y="6275"/>
                  </a:cubicBezTo>
                  <a:lnTo>
                    <a:pt x="2489" y="6275"/>
                  </a:lnTo>
                  <a:cubicBezTo>
                    <a:pt x="3096" y="7323"/>
                    <a:pt x="4049" y="8097"/>
                    <a:pt x="5216" y="8430"/>
                  </a:cubicBezTo>
                  <a:lnTo>
                    <a:pt x="5216" y="8633"/>
                  </a:lnTo>
                  <a:cubicBezTo>
                    <a:pt x="5216" y="8906"/>
                    <a:pt x="5430" y="9133"/>
                    <a:pt x="5716" y="9133"/>
                  </a:cubicBezTo>
                  <a:lnTo>
                    <a:pt x="6121" y="9133"/>
                  </a:lnTo>
                  <a:cubicBezTo>
                    <a:pt x="6406" y="9133"/>
                    <a:pt x="6621" y="8906"/>
                    <a:pt x="6621" y="8633"/>
                  </a:cubicBezTo>
                  <a:lnTo>
                    <a:pt x="6621" y="4953"/>
                  </a:lnTo>
                  <a:cubicBezTo>
                    <a:pt x="6621" y="4858"/>
                    <a:pt x="6549" y="4787"/>
                    <a:pt x="6466" y="4787"/>
                  </a:cubicBezTo>
                  <a:cubicBezTo>
                    <a:pt x="6371" y="4787"/>
                    <a:pt x="6299" y="4858"/>
                    <a:pt x="6299" y="4953"/>
                  </a:cubicBezTo>
                  <a:lnTo>
                    <a:pt x="6299" y="8633"/>
                  </a:lnTo>
                  <a:cubicBezTo>
                    <a:pt x="6299" y="8728"/>
                    <a:pt x="6228" y="8811"/>
                    <a:pt x="6121" y="8811"/>
                  </a:cubicBezTo>
                  <a:lnTo>
                    <a:pt x="5716" y="8811"/>
                  </a:lnTo>
                  <a:cubicBezTo>
                    <a:pt x="5609" y="8811"/>
                    <a:pt x="5537" y="8728"/>
                    <a:pt x="5537" y="8633"/>
                  </a:cubicBezTo>
                  <a:lnTo>
                    <a:pt x="5537" y="501"/>
                  </a:lnTo>
                  <a:cubicBezTo>
                    <a:pt x="5537" y="393"/>
                    <a:pt x="5609" y="322"/>
                    <a:pt x="5716" y="322"/>
                  </a:cubicBezTo>
                  <a:lnTo>
                    <a:pt x="6121" y="322"/>
                  </a:lnTo>
                  <a:cubicBezTo>
                    <a:pt x="6228" y="322"/>
                    <a:pt x="6299" y="393"/>
                    <a:pt x="6299" y="501"/>
                  </a:cubicBezTo>
                  <a:lnTo>
                    <a:pt x="6299" y="4180"/>
                  </a:lnTo>
                  <a:cubicBezTo>
                    <a:pt x="6299" y="4263"/>
                    <a:pt x="6371" y="4346"/>
                    <a:pt x="6466" y="4346"/>
                  </a:cubicBezTo>
                  <a:cubicBezTo>
                    <a:pt x="6549" y="4346"/>
                    <a:pt x="6621" y="4263"/>
                    <a:pt x="6621" y="4180"/>
                  </a:cubicBezTo>
                  <a:lnTo>
                    <a:pt x="6621" y="501"/>
                  </a:lnTo>
                  <a:cubicBezTo>
                    <a:pt x="6621" y="215"/>
                    <a:pt x="6406" y="0"/>
                    <a:pt x="61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88" name="Google Shape;5488;p45"/>
          <p:cNvSpPr/>
          <p:nvPr/>
        </p:nvSpPr>
        <p:spPr>
          <a:xfrm>
            <a:off x="3954139" y="3464752"/>
            <a:ext cx="323298" cy="320789"/>
          </a:xfrm>
          <a:custGeom>
            <a:rect b="b" l="l" r="r" t="t"/>
            <a:pathLst>
              <a:path extrusionOk="0" h="10102" w="10181">
                <a:moveTo>
                  <a:pt x="2632" y="410"/>
                </a:moveTo>
                <a:lnTo>
                  <a:pt x="4085" y="2863"/>
                </a:lnTo>
                <a:lnTo>
                  <a:pt x="3311" y="3327"/>
                </a:lnTo>
                <a:lnTo>
                  <a:pt x="1858" y="874"/>
                </a:lnTo>
                <a:lnTo>
                  <a:pt x="2632" y="410"/>
                </a:lnTo>
                <a:close/>
                <a:moveTo>
                  <a:pt x="2715" y="0"/>
                </a:moveTo>
                <a:cubicBezTo>
                  <a:pt x="2684" y="0"/>
                  <a:pt x="2655" y="12"/>
                  <a:pt x="2620" y="29"/>
                </a:cubicBezTo>
                <a:lnTo>
                  <a:pt x="1537" y="660"/>
                </a:lnTo>
                <a:cubicBezTo>
                  <a:pt x="1442" y="708"/>
                  <a:pt x="1418" y="827"/>
                  <a:pt x="1477" y="922"/>
                </a:cubicBezTo>
                <a:lnTo>
                  <a:pt x="1573" y="1101"/>
                </a:lnTo>
                <a:lnTo>
                  <a:pt x="1132" y="1339"/>
                </a:lnTo>
                <a:cubicBezTo>
                  <a:pt x="668" y="1577"/>
                  <a:pt x="322" y="1993"/>
                  <a:pt x="168" y="2482"/>
                </a:cubicBezTo>
                <a:cubicBezTo>
                  <a:pt x="1" y="2982"/>
                  <a:pt x="49" y="3506"/>
                  <a:pt x="263" y="3982"/>
                </a:cubicBezTo>
                <a:cubicBezTo>
                  <a:pt x="489" y="4446"/>
                  <a:pt x="1180" y="5220"/>
                  <a:pt x="1692" y="5803"/>
                </a:cubicBezTo>
                <a:cubicBezTo>
                  <a:pt x="1727" y="5839"/>
                  <a:pt x="1787" y="5863"/>
                  <a:pt x="1835" y="5863"/>
                </a:cubicBezTo>
                <a:cubicBezTo>
                  <a:pt x="1870" y="5863"/>
                  <a:pt x="1918" y="5839"/>
                  <a:pt x="1954" y="5815"/>
                </a:cubicBezTo>
                <a:cubicBezTo>
                  <a:pt x="2025" y="5744"/>
                  <a:pt x="2025" y="5637"/>
                  <a:pt x="1965" y="5565"/>
                </a:cubicBezTo>
                <a:cubicBezTo>
                  <a:pt x="1251" y="4768"/>
                  <a:pt x="763" y="4149"/>
                  <a:pt x="596" y="3815"/>
                </a:cubicBezTo>
                <a:cubicBezTo>
                  <a:pt x="203" y="3029"/>
                  <a:pt x="525" y="2065"/>
                  <a:pt x="1299" y="1648"/>
                </a:cubicBezTo>
                <a:lnTo>
                  <a:pt x="1751" y="1410"/>
                </a:lnTo>
                <a:lnTo>
                  <a:pt x="2763" y="3125"/>
                </a:lnTo>
                <a:cubicBezTo>
                  <a:pt x="2668" y="3160"/>
                  <a:pt x="2573" y="3220"/>
                  <a:pt x="2501" y="3303"/>
                </a:cubicBezTo>
                <a:cubicBezTo>
                  <a:pt x="2096" y="3660"/>
                  <a:pt x="2037" y="4232"/>
                  <a:pt x="2346" y="4672"/>
                </a:cubicBezTo>
                <a:cubicBezTo>
                  <a:pt x="2513" y="4887"/>
                  <a:pt x="5299" y="7685"/>
                  <a:pt x="5525" y="7839"/>
                </a:cubicBezTo>
                <a:cubicBezTo>
                  <a:pt x="5704" y="7970"/>
                  <a:pt x="5906" y="8030"/>
                  <a:pt x="6133" y="8030"/>
                </a:cubicBezTo>
                <a:cubicBezTo>
                  <a:pt x="6418" y="8030"/>
                  <a:pt x="6692" y="7911"/>
                  <a:pt x="6907" y="7673"/>
                </a:cubicBezTo>
                <a:cubicBezTo>
                  <a:pt x="6978" y="7601"/>
                  <a:pt x="7038" y="7494"/>
                  <a:pt x="7085" y="7387"/>
                </a:cubicBezTo>
                <a:lnTo>
                  <a:pt x="8800" y="8399"/>
                </a:lnTo>
                <a:lnTo>
                  <a:pt x="8562" y="8863"/>
                </a:lnTo>
                <a:cubicBezTo>
                  <a:pt x="8267" y="9418"/>
                  <a:pt x="7695" y="9741"/>
                  <a:pt x="7107" y="9741"/>
                </a:cubicBezTo>
                <a:cubicBezTo>
                  <a:pt x="6862" y="9741"/>
                  <a:pt x="6614" y="9685"/>
                  <a:pt x="6383" y="9566"/>
                </a:cubicBezTo>
                <a:cubicBezTo>
                  <a:pt x="5764" y="9256"/>
                  <a:pt x="4097" y="7768"/>
                  <a:pt x="2513" y="6113"/>
                </a:cubicBezTo>
                <a:cubicBezTo>
                  <a:pt x="2477" y="6077"/>
                  <a:pt x="2433" y="6059"/>
                  <a:pt x="2388" y="6059"/>
                </a:cubicBezTo>
                <a:cubicBezTo>
                  <a:pt x="2344" y="6059"/>
                  <a:pt x="2299" y="6077"/>
                  <a:pt x="2263" y="6113"/>
                </a:cubicBezTo>
                <a:cubicBezTo>
                  <a:pt x="2192" y="6184"/>
                  <a:pt x="2192" y="6292"/>
                  <a:pt x="2263" y="6363"/>
                </a:cubicBezTo>
                <a:cubicBezTo>
                  <a:pt x="3656" y="7839"/>
                  <a:pt x="5466" y="9518"/>
                  <a:pt x="6240" y="9887"/>
                </a:cubicBezTo>
                <a:cubicBezTo>
                  <a:pt x="6514" y="10030"/>
                  <a:pt x="6811" y="10102"/>
                  <a:pt x="7109" y="10102"/>
                </a:cubicBezTo>
                <a:cubicBezTo>
                  <a:pt x="7323" y="10102"/>
                  <a:pt x="7526" y="10066"/>
                  <a:pt x="7740" y="9994"/>
                </a:cubicBezTo>
                <a:cubicBezTo>
                  <a:pt x="8240" y="9828"/>
                  <a:pt x="8645" y="9494"/>
                  <a:pt x="8883" y="9030"/>
                </a:cubicBezTo>
                <a:lnTo>
                  <a:pt x="9121" y="8578"/>
                </a:lnTo>
                <a:lnTo>
                  <a:pt x="9300" y="8685"/>
                </a:lnTo>
                <a:cubicBezTo>
                  <a:pt x="9335" y="8697"/>
                  <a:pt x="9359" y="8721"/>
                  <a:pt x="9395" y="8721"/>
                </a:cubicBezTo>
                <a:cubicBezTo>
                  <a:pt x="9455" y="8721"/>
                  <a:pt x="9514" y="8685"/>
                  <a:pt x="9538" y="8625"/>
                </a:cubicBezTo>
                <a:lnTo>
                  <a:pt x="10181" y="7542"/>
                </a:lnTo>
                <a:cubicBezTo>
                  <a:pt x="10169" y="7494"/>
                  <a:pt x="10169" y="7447"/>
                  <a:pt x="10169" y="7411"/>
                </a:cubicBezTo>
                <a:cubicBezTo>
                  <a:pt x="10157" y="7363"/>
                  <a:pt x="10121" y="7316"/>
                  <a:pt x="10074" y="7304"/>
                </a:cubicBezTo>
                <a:lnTo>
                  <a:pt x="8871" y="6589"/>
                </a:lnTo>
                <a:cubicBezTo>
                  <a:pt x="8845" y="6574"/>
                  <a:pt x="8816" y="6568"/>
                  <a:pt x="8788" y="6568"/>
                </a:cubicBezTo>
                <a:cubicBezTo>
                  <a:pt x="8725" y="6568"/>
                  <a:pt x="8662" y="6600"/>
                  <a:pt x="8621" y="6649"/>
                </a:cubicBezTo>
                <a:cubicBezTo>
                  <a:pt x="8573" y="6732"/>
                  <a:pt x="8609" y="6839"/>
                  <a:pt x="8681" y="6899"/>
                </a:cubicBezTo>
                <a:lnTo>
                  <a:pt x="9740" y="7530"/>
                </a:lnTo>
                <a:lnTo>
                  <a:pt x="9276" y="8304"/>
                </a:lnTo>
                <a:lnTo>
                  <a:pt x="6823" y="6851"/>
                </a:lnTo>
                <a:lnTo>
                  <a:pt x="7276" y="6077"/>
                </a:lnTo>
                <a:lnTo>
                  <a:pt x="8038" y="6530"/>
                </a:lnTo>
                <a:cubicBezTo>
                  <a:pt x="8064" y="6545"/>
                  <a:pt x="8092" y="6551"/>
                  <a:pt x="8121" y="6551"/>
                </a:cubicBezTo>
                <a:cubicBezTo>
                  <a:pt x="8184" y="6551"/>
                  <a:pt x="8247" y="6519"/>
                  <a:pt x="8288" y="6470"/>
                </a:cubicBezTo>
                <a:cubicBezTo>
                  <a:pt x="8335" y="6375"/>
                  <a:pt x="8312" y="6280"/>
                  <a:pt x="8228" y="6220"/>
                </a:cubicBezTo>
                <a:lnTo>
                  <a:pt x="7311" y="5684"/>
                </a:lnTo>
                <a:cubicBezTo>
                  <a:pt x="7281" y="5662"/>
                  <a:pt x="7251" y="5653"/>
                  <a:pt x="7221" y="5653"/>
                </a:cubicBezTo>
                <a:cubicBezTo>
                  <a:pt x="7203" y="5653"/>
                  <a:pt x="7186" y="5656"/>
                  <a:pt x="7169" y="5661"/>
                </a:cubicBezTo>
                <a:cubicBezTo>
                  <a:pt x="7133" y="5684"/>
                  <a:pt x="7085" y="5708"/>
                  <a:pt x="7073" y="5756"/>
                </a:cubicBezTo>
                <a:lnTo>
                  <a:pt x="6430" y="6839"/>
                </a:lnTo>
                <a:cubicBezTo>
                  <a:pt x="6383" y="6935"/>
                  <a:pt x="6418" y="7030"/>
                  <a:pt x="6490" y="7089"/>
                </a:cubicBezTo>
                <a:lnTo>
                  <a:pt x="6728" y="7244"/>
                </a:lnTo>
                <a:lnTo>
                  <a:pt x="6716" y="7268"/>
                </a:lnTo>
                <a:cubicBezTo>
                  <a:pt x="6680" y="7351"/>
                  <a:pt x="6633" y="7411"/>
                  <a:pt x="6597" y="7470"/>
                </a:cubicBezTo>
                <a:cubicBezTo>
                  <a:pt x="6466" y="7615"/>
                  <a:pt x="6284" y="7692"/>
                  <a:pt x="6098" y="7692"/>
                </a:cubicBezTo>
                <a:cubicBezTo>
                  <a:pt x="5962" y="7692"/>
                  <a:pt x="5825" y="7651"/>
                  <a:pt x="5704" y="7566"/>
                </a:cubicBezTo>
                <a:cubicBezTo>
                  <a:pt x="5514" y="7423"/>
                  <a:pt x="2751" y="4672"/>
                  <a:pt x="2608" y="4470"/>
                </a:cubicBezTo>
                <a:cubicBezTo>
                  <a:pt x="2394" y="4196"/>
                  <a:pt x="2442" y="3815"/>
                  <a:pt x="2716" y="3577"/>
                </a:cubicBezTo>
                <a:cubicBezTo>
                  <a:pt x="2775" y="3541"/>
                  <a:pt x="2835" y="3494"/>
                  <a:pt x="2906" y="3458"/>
                </a:cubicBezTo>
                <a:lnTo>
                  <a:pt x="2930" y="3446"/>
                </a:lnTo>
                <a:lnTo>
                  <a:pt x="3085" y="3684"/>
                </a:lnTo>
                <a:cubicBezTo>
                  <a:pt x="3108" y="3744"/>
                  <a:pt x="3168" y="3779"/>
                  <a:pt x="3228" y="3779"/>
                </a:cubicBezTo>
                <a:cubicBezTo>
                  <a:pt x="3263" y="3779"/>
                  <a:pt x="3287" y="3756"/>
                  <a:pt x="3323" y="3744"/>
                </a:cubicBezTo>
                <a:lnTo>
                  <a:pt x="4406" y="3101"/>
                </a:lnTo>
                <a:cubicBezTo>
                  <a:pt x="4454" y="3077"/>
                  <a:pt x="4478" y="3041"/>
                  <a:pt x="4490" y="3006"/>
                </a:cubicBezTo>
                <a:cubicBezTo>
                  <a:pt x="4513" y="2958"/>
                  <a:pt x="4490" y="2910"/>
                  <a:pt x="4478" y="2863"/>
                </a:cubicBezTo>
                <a:lnTo>
                  <a:pt x="2858" y="100"/>
                </a:lnTo>
                <a:cubicBezTo>
                  <a:pt x="2823" y="53"/>
                  <a:pt x="2799" y="29"/>
                  <a:pt x="2751" y="5"/>
                </a:cubicBezTo>
                <a:cubicBezTo>
                  <a:pt x="2739" y="2"/>
                  <a:pt x="2727" y="0"/>
                  <a:pt x="27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2" name="Shape 5492"/>
        <p:cNvGrpSpPr/>
        <p:nvPr/>
      </p:nvGrpSpPr>
      <p:grpSpPr>
        <a:xfrm>
          <a:off x="0" y="0"/>
          <a:ext cx="0" cy="0"/>
          <a:chOff x="0" y="0"/>
          <a:chExt cx="0" cy="0"/>
        </a:xfrm>
      </p:grpSpPr>
      <p:sp>
        <p:nvSpPr>
          <p:cNvPr id="5493" name="Google Shape;5493;p46"/>
          <p:cNvSpPr txBox="1"/>
          <p:nvPr/>
        </p:nvSpPr>
        <p:spPr>
          <a:xfrm>
            <a:off x="715200" y="197075"/>
            <a:ext cx="7713600" cy="7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CE575C"/>
                </a:solidFill>
                <a:latin typeface="Ramabhadra"/>
                <a:ea typeface="Ramabhadra"/>
                <a:cs typeface="Ramabhadra"/>
                <a:sym typeface="Ramabhadra"/>
              </a:rPr>
              <a:t>REFERENCES</a:t>
            </a:r>
            <a:endParaRPr b="1" sz="2800">
              <a:solidFill>
                <a:srgbClr val="CE575C"/>
              </a:solidFill>
              <a:latin typeface="Ramabhadra"/>
              <a:ea typeface="Ramabhadra"/>
              <a:cs typeface="Ramabhadra"/>
              <a:sym typeface="Ramabhadra"/>
            </a:endParaRPr>
          </a:p>
        </p:txBody>
      </p:sp>
      <p:sp>
        <p:nvSpPr>
          <p:cNvPr id="5494" name="Google Shape;5494;p46"/>
          <p:cNvSpPr txBox="1"/>
          <p:nvPr/>
        </p:nvSpPr>
        <p:spPr>
          <a:xfrm>
            <a:off x="715200" y="707225"/>
            <a:ext cx="8102700" cy="4203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sz="900">
              <a:solidFill>
                <a:srgbClr val="073763"/>
              </a:solidFill>
            </a:endParaRPr>
          </a:p>
          <a:p>
            <a:pPr indent="-285750" lvl="0" marL="457200" marR="0" rtl="0" algn="l">
              <a:lnSpc>
                <a:spcPct val="115000"/>
              </a:lnSpc>
              <a:spcBef>
                <a:spcPts val="1000"/>
              </a:spcBef>
              <a:spcAft>
                <a:spcPts val="0"/>
              </a:spcAft>
              <a:buClr>
                <a:srgbClr val="073763"/>
              </a:buClr>
              <a:buSzPts val="900"/>
              <a:buFont typeface="Raleway"/>
              <a:buChar char="●"/>
            </a:pPr>
            <a:r>
              <a:rPr lang="en" sz="1300">
                <a:solidFill>
                  <a:srgbClr val="073763"/>
                </a:solidFill>
              </a:rPr>
              <a:t>Dada Emmanuel Gbenga et al.,"Stick for Visually Impaired People Using Ultrasonic Sensors", / International Journal of Engineering and Technology (IJET),doi:10.21817/ijet/2017/v9i5/170905302</a:t>
            </a:r>
            <a:endParaRPr sz="1300">
              <a:solidFill>
                <a:srgbClr val="073763"/>
              </a:solidFill>
            </a:endParaRPr>
          </a:p>
          <a:p>
            <a:pPr indent="-285750" lvl="0" marL="457200" marR="0" rtl="0" algn="l">
              <a:lnSpc>
                <a:spcPct val="115000"/>
              </a:lnSpc>
              <a:spcBef>
                <a:spcPts val="1000"/>
              </a:spcBef>
              <a:spcAft>
                <a:spcPts val="0"/>
              </a:spcAft>
              <a:buClr>
                <a:srgbClr val="073763"/>
              </a:buClr>
              <a:buSzPts val="900"/>
              <a:buFont typeface="Raleway"/>
              <a:buChar char="●"/>
            </a:pPr>
            <a:r>
              <a:rPr lang="en" sz="1300">
                <a:solidFill>
                  <a:srgbClr val="073763"/>
                </a:solidFill>
              </a:rPr>
              <a:t>N. A. Latha, B. R. Murthy and K. B. Kumar, "Distance Sensing with Ultrasonic Sensor and Arduino", International Journal of Advance Research Ideas and Innovations in Technology, vol. 2, no. 5, pp. 1-5, 2016.</a:t>
            </a:r>
            <a:endParaRPr sz="1300">
              <a:solidFill>
                <a:srgbClr val="073763"/>
              </a:solidFill>
            </a:endParaRPr>
          </a:p>
          <a:p>
            <a:pPr indent="-285750" lvl="0" marL="457200" marR="0" rtl="0" algn="l">
              <a:lnSpc>
                <a:spcPct val="115000"/>
              </a:lnSpc>
              <a:spcBef>
                <a:spcPts val="1000"/>
              </a:spcBef>
              <a:spcAft>
                <a:spcPts val="0"/>
              </a:spcAft>
              <a:buClr>
                <a:srgbClr val="073763"/>
              </a:buClr>
              <a:buSzPts val="900"/>
              <a:buFont typeface="Raleway"/>
              <a:buChar char="●"/>
            </a:pPr>
            <a:r>
              <a:rPr lang="en" sz="1300">
                <a:solidFill>
                  <a:srgbClr val="073763"/>
                </a:solidFill>
              </a:rPr>
              <a:t>Michal Kelemen, Ivan Virgala, Tatiana Kelemenová, Ľubica Miková, Peter Frankovský, Tomáš Lipták, and Milan Lörinc, “Distance Measurement via Using of Ultrasonic Sensor.” Journal of Automation and Control, vol. 3, no. 3 (2015): 71-74. doi: 10.12691/automation-3-3-6.</a:t>
            </a:r>
            <a:endParaRPr sz="1300">
              <a:solidFill>
                <a:srgbClr val="073763"/>
              </a:solidFill>
            </a:endParaRPr>
          </a:p>
          <a:p>
            <a:pPr indent="-285750" lvl="0" marL="457200" marR="0" rtl="0" algn="l">
              <a:lnSpc>
                <a:spcPct val="115000"/>
              </a:lnSpc>
              <a:spcBef>
                <a:spcPts val="1000"/>
              </a:spcBef>
              <a:spcAft>
                <a:spcPts val="0"/>
              </a:spcAft>
              <a:buClr>
                <a:srgbClr val="073763"/>
              </a:buClr>
              <a:buSzPts val="900"/>
              <a:buFont typeface="Raleway"/>
              <a:buChar char="●"/>
            </a:pPr>
            <a:r>
              <a:rPr lang="en" sz="1300">
                <a:solidFill>
                  <a:srgbClr val="073763"/>
                </a:solidFill>
              </a:rPr>
              <a:t>Y. A. Badamasi, "The working principle of an Arduino," 2014 11th International Conference on Electronics, Computer and Computation (ICECCO), 2014, pp. 1-4, doi: 10.1109/ICECCO.2014.6997578.</a:t>
            </a:r>
            <a:endParaRPr sz="1300">
              <a:solidFill>
                <a:srgbClr val="073763"/>
              </a:solidFill>
            </a:endParaRPr>
          </a:p>
          <a:p>
            <a:pPr indent="-285750" lvl="0" marL="457200" marR="0" rtl="0" algn="l">
              <a:lnSpc>
                <a:spcPct val="115000"/>
              </a:lnSpc>
              <a:spcBef>
                <a:spcPts val="1000"/>
              </a:spcBef>
              <a:spcAft>
                <a:spcPts val="1000"/>
              </a:spcAft>
              <a:buClr>
                <a:srgbClr val="073763"/>
              </a:buClr>
              <a:buSzPts val="900"/>
              <a:buFont typeface="Raleway"/>
              <a:buChar char="●"/>
            </a:pPr>
            <a:r>
              <a:rPr lang="en" sz="1300">
                <a:solidFill>
                  <a:srgbClr val="073763"/>
                </a:solidFill>
              </a:rPr>
              <a:t>Evaluation of Method of Measuring Distance Between Object and Walls Using Ultrasonic Sensors - M. Ishihara, Makoto Shiina, Shin-nosuke Suzuki</a:t>
            </a:r>
            <a:endParaRPr sz="1300">
              <a:solidFill>
                <a:srgbClr val="07376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8" name="Shape 5498"/>
        <p:cNvGrpSpPr/>
        <p:nvPr/>
      </p:nvGrpSpPr>
      <p:grpSpPr>
        <a:xfrm>
          <a:off x="0" y="0"/>
          <a:ext cx="0" cy="0"/>
          <a:chOff x="0" y="0"/>
          <a:chExt cx="0" cy="0"/>
        </a:xfrm>
      </p:grpSpPr>
      <p:sp>
        <p:nvSpPr>
          <p:cNvPr id="5499" name="Google Shape;5499;p47"/>
          <p:cNvSpPr txBox="1"/>
          <p:nvPr>
            <p:ph type="ctrTitle"/>
          </p:nvPr>
        </p:nvSpPr>
        <p:spPr>
          <a:xfrm>
            <a:off x="393325" y="336775"/>
            <a:ext cx="8520600" cy="64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700">
                <a:solidFill>
                  <a:srgbClr val="615656"/>
                </a:solidFill>
              </a:rPr>
              <a:t>Group</a:t>
            </a:r>
            <a:r>
              <a:rPr lang="en" sz="6100"/>
              <a:t> </a:t>
            </a:r>
            <a:r>
              <a:rPr lang="en" sz="3700"/>
              <a:t>Members</a:t>
            </a:r>
            <a:endParaRPr sz="3700"/>
          </a:p>
        </p:txBody>
      </p:sp>
      <p:sp>
        <p:nvSpPr>
          <p:cNvPr id="5500" name="Google Shape;5500;p47"/>
          <p:cNvSpPr txBox="1"/>
          <p:nvPr/>
        </p:nvSpPr>
        <p:spPr>
          <a:xfrm>
            <a:off x="3766200" y="2412550"/>
            <a:ext cx="1611600" cy="72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CE575C"/>
                </a:solidFill>
                <a:latin typeface="Ramabhadra"/>
                <a:ea typeface="Ramabhadra"/>
                <a:cs typeface="Ramabhadra"/>
                <a:sym typeface="Ramabhadra"/>
              </a:rPr>
              <a:t>Pratishtha</a:t>
            </a:r>
            <a:r>
              <a:rPr lang="en" sz="2500">
                <a:solidFill>
                  <a:schemeClr val="accent2"/>
                </a:solidFill>
                <a:latin typeface="Raleway"/>
                <a:ea typeface="Raleway"/>
                <a:cs typeface="Raleway"/>
                <a:sym typeface="Raleway"/>
              </a:rPr>
              <a:t> </a:t>
            </a:r>
            <a:r>
              <a:rPr b="1" lang="en" sz="1800">
                <a:solidFill>
                  <a:srgbClr val="CE575C"/>
                </a:solidFill>
                <a:latin typeface="Ramabhadra"/>
                <a:ea typeface="Ramabhadra"/>
                <a:cs typeface="Ramabhadra"/>
                <a:sym typeface="Ramabhadra"/>
              </a:rPr>
              <a:t>Gaur</a:t>
            </a:r>
            <a:endParaRPr b="1" sz="1800">
              <a:solidFill>
                <a:srgbClr val="CE575C"/>
              </a:solidFill>
              <a:latin typeface="Ramabhadra"/>
              <a:ea typeface="Ramabhadra"/>
              <a:cs typeface="Ramabhadra"/>
              <a:sym typeface="Ramabhadra"/>
            </a:endParaRPr>
          </a:p>
          <a:p>
            <a:pPr indent="0" lvl="0" marL="0" rtl="0" algn="ctr">
              <a:spcBef>
                <a:spcPts val="0"/>
              </a:spcBef>
              <a:spcAft>
                <a:spcPts val="0"/>
              </a:spcAft>
              <a:buClr>
                <a:schemeClr val="dk1"/>
              </a:buClr>
              <a:buSzPts val="1100"/>
              <a:buFont typeface="Arial"/>
              <a:buNone/>
            </a:pPr>
            <a:r>
              <a:rPr b="1" lang="en" sz="1800">
                <a:solidFill>
                  <a:srgbClr val="CE575C"/>
                </a:solidFill>
                <a:latin typeface="Ramabhadra"/>
                <a:ea typeface="Ramabhadra"/>
                <a:cs typeface="Ramabhadra"/>
                <a:sym typeface="Ramabhadra"/>
              </a:rPr>
              <a:t>-19BCE0104</a:t>
            </a:r>
            <a:endParaRPr sz="1600">
              <a:solidFill>
                <a:srgbClr val="1A1A1A"/>
              </a:solidFill>
              <a:latin typeface="Raleway"/>
              <a:ea typeface="Raleway"/>
              <a:cs typeface="Raleway"/>
              <a:sym typeface="Raleway"/>
            </a:endParaRPr>
          </a:p>
        </p:txBody>
      </p:sp>
      <p:sp>
        <p:nvSpPr>
          <p:cNvPr id="5501" name="Google Shape;5501;p47"/>
          <p:cNvSpPr txBox="1"/>
          <p:nvPr/>
        </p:nvSpPr>
        <p:spPr>
          <a:xfrm>
            <a:off x="5992825" y="2522088"/>
            <a:ext cx="1884900" cy="72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rgbClr val="CE575C"/>
                </a:solidFill>
                <a:latin typeface="Ramabhadra"/>
                <a:ea typeface="Ramabhadra"/>
                <a:cs typeface="Ramabhadra"/>
                <a:sym typeface="Ramabhadra"/>
              </a:rPr>
              <a:t>Divij Bahl</a:t>
            </a:r>
            <a:endParaRPr b="1" sz="1800">
              <a:solidFill>
                <a:srgbClr val="CE575C"/>
              </a:solidFill>
              <a:latin typeface="Ramabhadra"/>
              <a:ea typeface="Ramabhadra"/>
              <a:cs typeface="Ramabhadra"/>
              <a:sym typeface="Ramabhadra"/>
            </a:endParaRPr>
          </a:p>
          <a:p>
            <a:pPr indent="0" lvl="0" marL="0" rtl="0" algn="ctr">
              <a:spcBef>
                <a:spcPts val="0"/>
              </a:spcBef>
              <a:spcAft>
                <a:spcPts val="0"/>
              </a:spcAft>
              <a:buClr>
                <a:schemeClr val="dk1"/>
              </a:buClr>
              <a:buSzPts val="1100"/>
              <a:buFont typeface="Arial"/>
              <a:buNone/>
            </a:pPr>
            <a:r>
              <a:rPr b="1" lang="en" sz="1800">
                <a:solidFill>
                  <a:srgbClr val="CE575C"/>
                </a:solidFill>
                <a:latin typeface="Ramabhadra"/>
                <a:ea typeface="Ramabhadra"/>
                <a:cs typeface="Ramabhadra"/>
                <a:sym typeface="Ramabhadra"/>
              </a:rPr>
              <a:t>-19BCE0789</a:t>
            </a:r>
            <a:endParaRPr b="1" sz="1800">
              <a:solidFill>
                <a:srgbClr val="CE575C"/>
              </a:solidFill>
              <a:latin typeface="Ramabhadra"/>
              <a:ea typeface="Ramabhadra"/>
              <a:cs typeface="Ramabhadra"/>
              <a:sym typeface="Ramabhadra"/>
            </a:endParaRPr>
          </a:p>
          <a:p>
            <a:pPr indent="0" lvl="0" marL="0" rtl="0" algn="ctr">
              <a:spcBef>
                <a:spcPts val="0"/>
              </a:spcBef>
              <a:spcAft>
                <a:spcPts val="0"/>
              </a:spcAft>
              <a:buClr>
                <a:schemeClr val="dk1"/>
              </a:buClr>
              <a:buSzPts val="1100"/>
              <a:buFont typeface="Arial"/>
              <a:buNone/>
            </a:pPr>
            <a:r>
              <a:t/>
            </a:r>
            <a:endParaRPr b="1" sz="1800">
              <a:solidFill>
                <a:srgbClr val="CE575C"/>
              </a:solidFill>
              <a:latin typeface="Ramabhadra"/>
              <a:ea typeface="Ramabhadra"/>
              <a:cs typeface="Ramabhadra"/>
              <a:sym typeface="Ramabhadra"/>
            </a:endParaRPr>
          </a:p>
        </p:txBody>
      </p:sp>
      <p:sp>
        <p:nvSpPr>
          <p:cNvPr id="5502" name="Google Shape;5502;p47"/>
          <p:cNvSpPr txBox="1"/>
          <p:nvPr/>
        </p:nvSpPr>
        <p:spPr>
          <a:xfrm>
            <a:off x="884375" y="2330399"/>
            <a:ext cx="2247000" cy="118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rgbClr val="CE575C"/>
                </a:solidFill>
                <a:latin typeface="Ramabhadra"/>
                <a:ea typeface="Ramabhadra"/>
                <a:cs typeface="Ramabhadra"/>
                <a:sym typeface="Ramabhadra"/>
              </a:rPr>
              <a:t>Rishabh  Keshan</a:t>
            </a:r>
            <a:endParaRPr b="1" sz="1800">
              <a:solidFill>
                <a:srgbClr val="CE575C"/>
              </a:solidFill>
              <a:latin typeface="Ramabhadra"/>
              <a:ea typeface="Ramabhadra"/>
              <a:cs typeface="Ramabhadra"/>
              <a:sym typeface="Ramabhadra"/>
            </a:endParaRPr>
          </a:p>
          <a:p>
            <a:pPr indent="0" lvl="0" marL="0" rtl="0" algn="ctr">
              <a:spcBef>
                <a:spcPts val="0"/>
              </a:spcBef>
              <a:spcAft>
                <a:spcPts val="0"/>
              </a:spcAft>
              <a:buClr>
                <a:schemeClr val="dk1"/>
              </a:buClr>
              <a:buSzPts val="1100"/>
              <a:buFont typeface="Arial"/>
              <a:buNone/>
            </a:pPr>
            <a:r>
              <a:rPr b="1" lang="en" sz="1800">
                <a:solidFill>
                  <a:srgbClr val="CE575C"/>
                </a:solidFill>
                <a:latin typeface="Ramabhadra"/>
                <a:ea typeface="Ramabhadra"/>
                <a:cs typeface="Ramabhadra"/>
                <a:sym typeface="Ramabhadra"/>
              </a:rPr>
              <a:t>-19BCE2366</a:t>
            </a:r>
            <a:endParaRPr sz="2500">
              <a:solidFill>
                <a:schemeClr val="accent2"/>
              </a:solidFill>
              <a:latin typeface="Raleway"/>
              <a:ea typeface="Raleway"/>
              <a:cs typeface="Raleway"/>
              <a:sym typeface="Raleway"/>
            </a:endParaRPr>
          </a:p>
          <a:p>
            <a:pPr indent="0" lvl="0" marL="0" rtl="0" algn="ctr">
              <a:spcBef>
                <a:spcPts val="0"/>
              </a:spcBef>
              <a:spcAft>
                <a:spcPts val="0"/>
              </a:spcAft>
              <a:buClr>
                <a:srgbClr val="000000"/>
              </a:buClr>
              <a:buSzPts val="1100"/>
              <a:buFont typeface="Arial"/>
              <a:buNone/>
            </a:pPr>
            <a:r>
              <a:t/>
            </a:r>
            <a:endParaRPr sz="1600">
              <a:solidFill>
                <a:srgbClr val="1A1A1A"/>
              </a:solidFill>
              <a:latin typeface="Raleway"/>
              <a:ea typeface="Raleway"/>
              <a:cs typeface="Raleway"/>
              <a:sym typeface="Raleway"/>
            </a:endParaRPr>
          </a:p>
        </p:txBody>
      </p:sp>
      <p:sp>
        <p:nvSpPr>
          <p:cNvPr id="5503" name="Google Shape;5503;p47"/>
          <p:cNvSpPr/>
          <p:nvPr/>
        </p:nvSpPr>
        <p:spPr>
          <a:xfrm>
            <a:off x="1685350" y="1293900"/>
            <a:ext cx="722700" cy="722700"/>
          </a:xfrm>
          <a:prstGeom prst="rect">
            <a:avLst/>
          </a:prstGeom>
          <a:noFill/>
          <a:ln cap="flat" cmpd="sng" w="9525">
            <a:solidFill>
              <a:srgbClr val="61565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000">
                <a:solidFill>
                  <a:schemeClr val="accent1"/>
                </a:solidFill>
                <a:latin typeface="Ramabhadra"/>
                <a:ea typeface="Ramabhadra"/>
                <a:cs typeface="Ramabhadra"/>
                <a:sym typeface="Ramabhadra"/>
              </a:rPr>
              <a:t>1</a:t>
            </a:r>
            <a:endParaRPr/>
          </a:p>
        </p:txBody>
      </p:sp>
      <p:sp>
        <p:nvSpPr>
          <p:cNvPr id="5504" name="Google Shape;5504;p47"/>
          <p:cNvSpPr/>
          <p:nvPr/>
        </p:nvSpPr>
        <p:spPr>
          <a:xfrm>
            <a:off x="4057875" y="1293900"/>
            <a:ext cx="722700" cy="722700"/>
          </a:xfrm>
          <a:prstGeom prst="rect">
            <a:avLst/>
          </a:prstGeom>
          <a:noFill/>
          <a:ln cap="flat" cmpd="sng" w="9525">
            <a:solidFill>
              <a:srgbClr val="61565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000">
                <a:solidFill>
                  <a:schemeClr val="accent1"/>
                </a:solidFill>
                <a:latin typeface="Ramabhadra"/>
                <a:ea typeface="Ramabhadra"/>
                <a:cs typeface="Ramabhadra"/>
                <a:sym typeface="Ramabhadra"/>
              </a:rPr>
              <a:t>2</a:t>
            </a:r>
            <a:endParaRPr/>
          </a:p>
        </p:txBody>
      </p:sp>
      <p:sp>
        <p:nvSpPr>
          <p:cNvPr id="5505" name="Google Shape;5505;p47"/>
          <p:cNvSpPr/>
          <p:nvPr/>
        </p:nvSpPr>
        <p:spPr>
          <a:xfrm>
            <a:off x="6527725" y="1314900"/>
            <a:ext cx="722700" cy="722700"/>
          </a:xfrm>
          <a:prstGeom prst="rect">
            <a:avLst/>
          </a:prstGeom>
          <a:noFill/>
          <a:ln cap="flat" cmpd="sng" w="9525">
            <a:solidFill>
              <a:srgbClr val="61565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000">
                <a:solidFill>
                  <a:schemeClr val="accent1"/>
                </a:solidFill>
                <a:latin typeface="Ramabhadra"/>
                <a:ea typeface="Ramabhadra"/>
                <a:cs typeface="Ramabhadra"/>
                <a:sym typeface="Ramabhadra"/>
              </a:rPr>
              <a:t>3</a:t>
            </a:r>
            <a:endParaRPr/>
          </a:p>
        </p:txBody>
      </p:sp>
      <p:cxnSp>
        <p:nvCxnSpPr>
          <p:cNvPr id="5506" name="Google Shape;5506;p47"/>
          <p:cNvCxnSpPr>
            <a:stCxn id="5504" idx="1"/>
            <a:endCxn id="5503" idx="3"/>
          </p:cNvCxnSpPr>
          <p:nvPr/>
        </p:nvCxnSpPr>
        <p:spPr>
          <a:xfrm rot="10800000">
            <a:off x="2408175" y="1655250"/>
            <a:ext cx="1649700" cy="0"/>
          </a:xfrm>
          <a:prstGeom prst="straightConnector1">
            <a:avLst/>
          </a:prstGeom>
          <a:noFill/>
          <a:ln cap="flat" cmpd="sng" w="9525">
            <a:solidFill>
              <a:srgbClr val="CE575C"/>
            </a:solidFill>
            <a:prstDash val="solid"/>
            <a:round/>
            <a:headEnd len="med" w="med" type="diamond"/>
            <a:tailEnd len="med" w="med" type="none"/>
          </a:ln>
        </p:spPr>
      </p:cxnSp>
      <p:cxnSp>
        <p:nvCxnSpPr>
          <p:cNvPr id="5507" name="Google Shape;5507;p47"/>
          <p:cNvCxnSpPr>
            <a:stCxn id="5505" idx="1"/>
            <a:endCxn id="5504" idx="3"/>
          </p:cNvCxnSpPr>
          <p:nvPr/>
        </p:nvCxnSpPr>
        <p:spPr>
          <a:xfrm rot="10800000">
            <a:off x="4780525" y="1655250"/>
            <a:ext cx="1747200" cy="21000"/>
          </a:xfrm>
          <a:prstGeom prst="straightConnector1">
            <a:avLst/>
          </a:prstGeom>
          <a:noFill/>
          <a:ln cap="flat" cmpd="sng" w="9525">
            <a:solidFill>
              <a:srgbClr val="CE575C"/>
            </a:solidFill>
            <a:prstDash val="solid"/>
            <a:round/>
            <a:headEnd len="med" w="med" type="diamond"/>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1" name="Shape 5511"/>
        <p:cNvGrpSpPr/>
        <p:nvPr/>
      </p:nvGrpSpPr>
      <p:grpSpPr>
        <a:xfrm>
          <a:off x="0" y="0"/>
          <a:ext cx="0" cy="0"/>
          <a:chOff x="0" y="0"/>
          <a:chExt cx="0" cy="0"/>
        </a:xfrm>
      </p:grpSpPr>
      <p:pic>
        <p:nvPicPr>
          <p:cNvPr id="5512" name="Google Shape;5512;p48"/>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3" name="Shape 4283"/>
        <p:cNvGrpSpPr/>
        <p:nvPr/>
      </p:nvGrpSpPr>
      <p:grpSpPr>
        <a:xfrm>
          <a:off x="0" y="0"/>
          <a:ext cx="0" cy="0"/>
          <a:chOff x="0" y="0"/>
          <a:chExt cx="0" cy="0"/>
        </a:xfrm>
      </p:grpSpPr>
      <p:sp>
        <p:nvSpPr>
          <p:cNvPr id="4284" name="Google Shape;4284;p31"/>
          <p:cNvSpPr txBox="1"/>
          <p:nvPr>
            <p:ph type="ctrTitle"/>
          </p:nvPr>
        </p:nvSpPr>
        <p:spPr>
          <a:xfrm>
            <a:off x="393325" y="336775"/>
            <a:ext cx="8520600" cy="64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700">
                <a:solidFill>
                  <a:srgbClr val="615656"/>
                </a:solidFill>
              </a:rPr>
              <a:t>Group</a:t>
            </a:r>
            <a:r>
              <a:rPr lang="en" sz="6100"/>
              <a:t> </a:t>
            </a:r>
            <a:r>
              <a:rPr lang="en" sz="3700"/>
              <a:t>Members</a:t>
            </a:r>
            <a:endParaRPr sz="3700"/>
          </a:p>
        </p:txBody>
      </p:sp>
      <p:sp>
        <p:nvSpPr>
          <p:cNvPr id="4285" name="Google Shape;4285;p31"/>
          <p:cNvSpPr txBox="1"/>
          <p:nvPr/>
        </p:nvSpPr>
        <p:spPr>
          <a:xfrm>
            <a:off x="3766200" y="2412550"/>
            <a:ext cx="1611600" cy="72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CE575C"/>
                </a:solidFill>
                <a:latin typeface="Ramabhadra"/>
                <a:ea typeface="Ramabhadra"/>
                <a:cs typeface="Ramabhadra"/>
                <a:sym typeface="Ramabhadra"/>
              </a:rPr>
              <a:t>Pratishtha</a:t>
            </a:r>
            <a:r>
              <a:rPr lang="en" sz="2500">
                <a:solidFill>
                  <a:schemeClr val="accent2"/>
                </a:solidFill>
                <a:latin typeface="Raleway"/>
                <a:ea typeface="Raleway"/>
                <a:cs typeface="Raleway"/>
                <a:sym typeface="Raleway"/>
              </a:rPr>
              <a:t> </a:t>
            </a:r>
            <a:r>
              <a:rPr b="1" lang="en" sz="1800">
                <a:solidFill>
                  <a:srgbClr val="CE575C"/>
                </a:solidFill>
                <a:latin typeface="Ramabhadra"/>
                <a:ea typeface="Ramabhadra"/>
                <a:cs typeface="Ramabhadra"/>
                <a:sym typeface="Ramabhadra"/>
              </a:rPr>
              <a:t>Gaur</a:t>
            </a:r>
            <a:endParaRPr b="1" sz="1800">
              <a:solidFill>
                <a:srgbClr val="CE575C"/>
              </a:solidFill>
              <a:latin typeface="Ramabhadra"/>
              <a:ea typeface="Ramabhadra"/>
              <a:cs typeface="Ramabhadra"/>
              <a:sym typeface="Ramabhadra"/>
            </a:endParaRPr>
          </a:p>
          <a:p>
            <a:pPr indent="0" lvl="0" marL="0" rtl="0" algn="ctr">
              <a:spcBef>
                <a:spcPts val="0"/>
              </a:spcBef>
              <a:spcAft>
                <a:spcPts val="0"/>
              </a:spcAft>
              <a:buClr>
                <a:schemeClr val="dk1"/>
              </a:buClr>
              <a:buSzPts val="1100"/>
              <a:buFont typeface="Arial"/>
              <a:buNone/>
            </a:pPr>
            <a:r>
              <a:rPr b="1" lang="en" sz="1800">
                <a:solidFill>
                  <a:srgbClr val="CE575C"/>
                </a:solidFill>
                <a:latin typeface="Ramabhadra"/>
                <a:ea typeface="Ramabhadra"/>
                <a:cs typeface="Ramabhadra"/>
                <a:sym typeface="Ramabhadra"/>
              </a:rPr>
              <a:t>-19BCE0104</a:t>
            </a:r>
            <a:endParaRPr sz="1600">
              <a:solidFill>
                <a:srgbClr val="1A1A1A"/>
              </a:solidFill>
              <a:latin typeface="Raleway"/>
              <a:ea typeface="Raleway"/>
              <a:cs typeface="Raleway"/>
              <a:sym typeface="Raleway"/>
            </a:endParaRPr>
          </a:p>
        </p:txBody>
      </p:sp>
      <p:sp>
        <p:nvSpPr>
          <p:cNvPr id="4286" name="Google Shape;4286;p31"/>
          <p:cNvSpPr txBox="1"/>
          <p:nvPr/>
        </p:nvSpPr>
        <p:spPr>
          <a:xfrm>
            <a:off x="5992825" y="2522088"/>
            <a:ext cx="1884900" cy="72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rgbClr val="CE575C"/>
                </a:solidFill>
                <a:latin typeface="Ramabhadra"/>
                <a:ea typeface="Ramabhadra"/>
                <a:cs typeface="Ramabhadra"/>
                <a:sym typeface="Ramabhadra"/>
              </a:rPr>
              <a:t>Divij Bahl</a:t>
            </a:r>
            <a:endParaRPr b="1" sz="1800">
              <a:solidFill>
                <a:srgbClr val="CE575C"/>
              </a:solidFill>
              <a:latin typeface="Ramabhadra"/>
              <a:ea typeface="Ramabhadra"/>
              <a:cs typeface="Ramabhadra"/>
              <a:sym typeface="Ramabhadra"/>
            </a:endParaRPr>
          </a:p>
          <a:p>
            <a:pPr indent="0" lvl="0" marL="0" rtl="0" algn="ctr">
              <a:spcBef>
                <a:spcPts val="0"/>
              </a:spcBef>
              <a:spcAft>
                <a:spcPts val="0"/>
              </a:spcAft>
              <a:buClr>
                <a:schemeClr val="dk1"/>
              </a:buClr>
              <a:buSzPts val="1100"/>
              <a:buFont typeface="Arial"/>
              <a:buNone/>
            </a:pPr>
            <a:r>
              <a:rPr b="1" lang="en" sz="1800">
                <a:solidFill>
                  <a:srgbClr val="CE575C"/>
                </a:solidFill>
                <a:latin typeface="Ramabhadra"/>
                <a:ea typeface="Ramabhadra"/>
                <a:cs typeface="Ramabhadra"/>
                <a:sym typeface="Ramabhadra"/>
              </a:rPr>
              <a:t>-19BCE0789</a:t>
            </a:r>
            <a:endParaRPr b="1" sz="1800">
              <a:solidFill>
                <a:srgbClr val="CE575C"/>
              </a:solidFill>
              <a:latin typeface="Ramabhadra"/>
              <a:ea typeface="Ramabhadra"/>
              <a:cs typeface="Ramabhadra"/>
              <a:sym typeface="Ramabhadra"/>
            </a:endParaRPr>
          </a:p>
          <a:p>
            <a:pPr indent="0" lvl="0" marL="0" rtl="0" algn="ctr">
              <a:spcBef>
                <a:spcPts val="0"/>
              </a:spcBef>
              <a:spcAft>
                <a:spcPts val="0"/>
              </a:spcAft>
              <a:buClr>
                <a:schemeClr val="dk1"/>
              </a:buClr>
              <a:buSzPts val="1100"/>
              <a:buFont typeface="Arial"/>
              <a:buNone/>
            </a:pPr>
            <a:r>
              <a:t/>
            </a:r>
            <a:endParaRPr b="1" sz="1800">
              <a:solidFill>
                <a:srgbClr val="CE575C"/>
              </a:solidFill>
              <a:latin typeface="Ramabhadra"/>
              <a:ea typeface="Ramabhadra"/>
              <a:cs typeface="Ramabhadra"/>
              <a:sym typeface="Ramabhadra"/>
            </a:endParaRPr>
          </a:p>
        </p:txBody>
      </p:sp>
      <p:sp>
        <p:nvSpPr>
          <p:cNvPr id="4287" name="Google Shape;4287;p31"/>
          <p:cNvSpPr txBox="1"/>
          <p:nvPr/>
        </p:nvSpPr>
        <p:spPr>
          <a:xfrm>
            <a:off x="884375" y="2330399"/>
            <a:ext cx="2247000" cy="118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rgbClr val="CE575C"/>
                </a:solidFill>
                <a:latin typeface="Ramabhadra"/>
                <a:ea typeface="Ramabhadra"/>
                <a:cs typeface="Ramabhadra"/>
                <a:sym typeface="Ramabhadra"/>
              </a:rPr>
              <a:t>Rishabh  Keshan</a:t>
            </a:r>
            <a:endParaRPr b="1" sz="1800">
              <a:solidFill>
                <a:srgbClr val="CE575C"/>
              </a:solidFill>
              <a:latin typeface="Ramabhadra"/>
              <a:ea typeface="Ramabhadra"/>
              <a:cs typeface="Ramabhadra"/>
              <a:sym typeface="Ramabhadra"/>
            </a:endParaRPr>
          </a:p>
          <a:p>
            <a:pPr indent="0" lvl="0" marL="0" rtl="0" algn="ctr">
              <a:spcBef>
                <a:spcPts val="0"/>
              </a:spcBef>
              <a:spcAft>
                <a:spcPts val="0"/>
              </a:spcAft>
              <a:buClr>
                <a:schemeClr val="dk1"/>
              </a:buClr>
              <a:buSzPts val="1100"/>
              <a:buFont typeface="Arial"/>
              <a:buNone/>
            </a:pPr>
            <a:r>
              <a:rPr b="1" lang="en" sz="1800">
                <a:solidFill>
                  <a:srgbClr val="CE575C"/>
                </a:solidFill>
                <a:latin typeface="Ramabhadra"/>
                <a:ea typeface="Ramabhadra"/>
                <a:cs typeface="Ramabhadra"/>
                <a:sym typeface="Ramabhadra"/>
              </a:rPr>
              <a:t>-19BCE2366</a:t>
            </a:r>
            <a:endParaRPr sz="2500">
              <a:solidFill>
                <a:schemeClr val="accent2"/>
              </a:solidFill>
              <a:latin typeface="Raleway"/>
              <a:ea typeface="Raleway"/>
              <a:cs typeface="Raleway"/>
              <a:sym typeface="Raleway"/>
            </a:endParaRPr>
          </a:p>
          <a:p>
            <a:pPr indent="0" lvl="0" marL="0" rtl="0" algn="ctr">
              <a:spcBef>
                <a:spcPts val="0"/>
              </a:spcBef>
              <a:spcAft>
                <a:spcPts val="0"/>
              </a:spcAft>
              <a:buClr>
                <a:srgbClr val="000000"/>
              </a:buClr>
              <a:buSzPts val="1100"/>
              <a:buFont typeface="Arial"/>
              <a:buNone/>
            </a:pPr>
            <a:r>
              <a:t/>
            </a:r>
            <a:endParaRPr sz="1600">
              <a:solidFill>
                <a:srgbClr val="1A1A1A"/>
              </a:solidFill>
              <a:latin typeface="Raleway"/>
              <a:ea typeface="Raleway"/>
              <a:cs typeface="Raleway"/>
              <a:sym typeface="Raleway"/>
            </a:endParaRPr>
          </a:p>
        </p:txBody>
      </p:sp>
      <p:sp>
        <p:nvSpPr>
          <p:cNvPr id="4288" name="Google Shape;4288;p31"/>
          <p:cNvSpPr/>
          <p:nvPr/>
        </p:nvSpPr>
        <p:spPr>
          <a:xfrm>
            <a:off x="1685350" y="1293900"/>
            <a:ext cx="722700" cy="722700"/>
          </a:xfrm>
          <a:prstGeom prst="rect">
            <a:avLst/>
          </a:prstGeom>
          <a:noFill/>
          <a:ln cap="flat" cmpd="sng" w="9525">
            <a:solidFill>
              <a:srgbClr val="61565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000">
                <a:solidFill>
                  <a:schemeClr val="accent1"/>
                </a:solidFill>
                <a:latin typeface="Ramabhadra"/>
                <a:ea typeface="Ramabhadra"/>
                <a:cs typeface="Ramabhadra"/>
                <a:sym typeface="Ramabhadra"/>
              </a:rPr>
              <a:t>1</a:t>
            </a:r>
            <a:endParaRPr/>
          </a:p>
        </p:txBody>
      </p:sp>
      <p:sp>
        <p:nvSpPr>
          <p:cNvPr id="4289" name="Google Shape;4289;p31"/>
          <p:cNvSpPr/>
          <p:nvPr/>
        </p:nvSpPr>
        <p:spPr>
          <a:xfrm>
            <a:off x="4057875" y="1293900"/>
            <a:ext cx="722700" cy="722700"/>
          </a:xfrm>
          <a:prstGeom prst="rect">
            <a:avLst/>
          </a:prstGeom>
          <a:noFill/>
          <a:ln cap="flat" cmpd="sng" w="9525">
            <a:solidFill>
              <a:srgbClr val="61565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000">
                <a:solidFill>
                  <a:schemeClr val="accent1"/>
                </a:solidFill>
                <a:latin typeface="Ramabhadra"/>
                <a:ea typeface="Ramabhadra"/>
                <a:cs typeface="Ramabhadra"/>
                <a:sym typeface="Ramabhadra"/>
              </a:rPr>
              <a:t>2</a:t>
            </a:r>
            <a:endParaRPr/>
          </a:p>
        </p:txBody>
      </p:sp>
      <p:sp>
        <p:nvSpPr>
          <p:cNvPr id="4290" name="Google Shape;4290;p31"/>
          <p:cNvSpPr/>
          <p:nvPr/>
        </p:nvSpPr>
        <p:spPr>
          <a:xfrm>
            <a:off x="6527725" y="1314900"/>
            <a:ext cx="722700" cy="722700"/>
          </a:xfrm>
          <a:prstGeom prst="rect">
            <a:avLst/>
          </a:prstGeom>
          <a:noFill/>
          <a:ln cap="flat" cmpd="sng" w="9525">
            <a:solidFill>
              <a:srgbClr val="61565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000">
                <a:solidFill>
                  <a:schemeClr val="accent1"/>
                </a:solidFill>
                <a:latin typeface="Ramabhadra"/>
                <a:ea typeface="Ramabhadra"/>
                <a:cs typeface="Ramabhadra"/>
                <a:sym typeface="Ramabhadra"/>
              </a:rPr>
              <a:t>3</a:t>
            </a:r>
            <a:endParaRPr/>
          </a:p>
        </p:txBody>
      </p:sp>
      <p:cxnSp>
        <p:nvCxnSpPr>
          <p:cNvPr id="4291" name="Google Shape;4291;p31"/>
          <p:cNvCxnSpPr>
            <a:stCxn id="4289" idx="1"/>
            <a:endCxn id="4288" idx="3"/>
          </p:cNvCxnSpPr>
          <p:nvPr/>
        </p:nvCxnSpPr>
        <p:spPr>
          <a:xfrm rot="10800000">
            <a:off x="2408175" y="1655250"/>
            <a:ext cx="1649700" cy="0"/>
          </a:xfrm>
          <a:prstGeom prst="straightConnector1">
            <a:avLst/>
          </a:prstGeom>
          <a:noFill/>
          <a:ln cap="flat" cmpd="sng" w="9525">
            <a:solidFill>
              <a:srgbClr val="CE575C"/>
            </a:solidFill>
            <a:prstDash val="solid"/>
            <a:round/>
            <a:headEnd len="med" w="med" type="diamond"/>
            <a:tailEnd len="med" w="med" type="none"/>
          </a:ln>
        </p:spPr>
      </p:cxnSp>
      <p:cxnSp>
        <p:nvCxnSpPr>
          <p:cNvPr id="4292" name="Google Shape;4292;p31"/>
          <p:cNvCxnSpPr>
            <a:stCxn id="4290" idx="1"/>
            <a:endCxn id="4289" idx="3"/>
          </p:cNvCxnSpPr>
          <p:nvPr/>
        </p:nvCxnSpPr>
        <p:spPr>
          <a:xfrm rot="10800000">
            <a:off x="4780525" y="1655250"/>
            <a:ext cx="1747200" cy="21000"/>
          </a:xfrm>
          <a:prstGeom prst="straightConnector1">
            <a:avLst/>
          </a:prstGeom>
          <a:noFill/>
          <a:ln cap="flat" cmpd="sng" w="9525">
            <a:solidFill>
              <a:srgbClr val="CE575C"/>
            </a:solidFill>
            <a:prstDash val="solid"/>
            <a:round/>
            <a:headEnd len="med" w="med" type="diamond"/>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6" name="Shape 4296"/>
        <p:cNvGrpSpPr/>
        <p:nvPr/>
      </p:nvGrpSpPr>
      <p:grpSpPr>
        <a:xfrm>
          <a:off x="0" y="0"/>
          <a:ext cx="0" cy="0"/>
          <a:chOff x="0" y="0"/>
          <a:chExt cx="0" cy="0"/>
        </a:xfrm>
      </p:grpSpPr>
      <p:grpSp>
        <p:nvGrpSpPr>
          <p:cNvPr id="4297" name="Google Shape;4297;p32"/>
          <p:cNvGrpSpPr/>
          <p:nvPr/>
        </p:nvGrpSpPr>
        <p:grpSpPr>
          <a:xfrm>
            <a:off x="566700" y="2407374"/>
            <a:ext cx="2228439" cy="2228439"/>
            <a:chOff x="3273438" y="3395175"/>
            <a:chExt cx="1140450" cy="1140450"/>
          </a:xfrm>
        </p:grpSpPr>
        <p:sp>
          <p:nvSpPr>
            <p:cNvPr id="4298" name="Google Shape;4298;p32"/>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9" name="Google Shape;4299;p32"/>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0" name="Google Shape;4300;p32"/>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1" name="Google Shape;4301;p32"/>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2" name="Google Shape;4302;p32"/>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3" name="Google Shape;4303;p32"/>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4" name="Google Shape;4304;p32"/>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5" name="Google Shape;4305;p32"/>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6" name="Google Shape;4306;p32"/>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7" name="Google Shape;4307;p32"/>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8" name="Google Shape;4308;p32"/>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9" name="Google Shape;4309;p32"/>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0" name="Google Shape;4310;p32"/>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1" name="Google Shape;4311;p32"/>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2" name="Google Shape;4312;p32"/>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3" name="Google Shape;4313;p32"/>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4" name="Google Shape;4314;p32"/>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5" name="Google Shape;4315;p32"/>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6" name="Google Shape;4316;p32"/>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7" name="Google Shape;4317;p32"/>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8" name="Google Shape;4318;p32"/>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9" name="Google Shape;4319;p32"/>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0" name="Google Shape;4320;p32"/>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1" name="Google Shape;4321;p32"/>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2" name="Google Shape;4322;p32"/>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3" name="Google Shape;4323;p32"/>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4" name="Google Shape;4324;p32"/>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5" name="Google Shape;4325;p32"/>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6" name="Google Shape;4326;p32"/>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7" name="Google Shape;4327;p32"/>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8" name="Google Shape;4328;p32"/>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9" name="Google Shape;4329;p32"/>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0" name="Google Shape;4330;p32"/>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1" name="Google Shape;4331;p32"/>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2" name="Google Shape;4332;p32"/>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3" name="Google Shape;4333;p32"/>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4" name="Google Shape;4334;p32"/>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5" name="Google Shape;4335;p32"/>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6" name="Google Shape;4336;p32"/>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7" name="Google Shape;4337;p32"/>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8" name="Google Shape;4338;p32"/>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9" name="Google Shape;4339;p32"/>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0" name="Google Shape;4340;p32"/>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1" name="Google Shape;4341;p32"/>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2" name="Google Shape;4342;p32"/>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3" name="Google Shape;4343;p32"/>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4" name="Google Shape;4344;p32"/>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5" name="Google Shape;4345;p32"/>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6" name="Google Shape;4346;p32"/>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7" name="Google Shape;4347;p32"/>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8" name="Google Shape;4348;p32"/>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9" name="Google Shape;4349;p32"/>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0" name="Google Shape;4350;p32"/>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1" name="Google Shape;4351;p32"/>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2" name="Google Shape;4352;p32"/>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3" name="Google Shape;4353;p32"/>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4" name="Google Shape;4354;p32"/>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5" name="Google Shape;4355;p32"/>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6" name="Google Shape;4356;p32"/>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7" name="Google Shape;4357;p32"/>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8" name="Google Shape;4358;p32"/>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9" name="Google Shape;4359;p32"/>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0" name="Google Shape;4360;p32"/>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1" name="Google Shape;4361;p32"/>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2" name="Google Shape;4362;p32"/>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3" name="Google Shape;4363;p32"/>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32"/>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5" name="Google Shape;4365;p32"/>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6" name="Google Shape;4366;p32"/>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7" name="Google Shape;4367;p32"/>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8" name="Google Shape;4368;p32"/>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9" name="Google Shape;4369;p32"/>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0" name="Google Shape;4370;p32"/>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1" name="Google Shape;4371;p32"/>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2" name="Google Shape;4372;p32"/>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3" name="Google Shape;4373;p32"/>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4" name="Google Shape;4374;p32"/>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5" name="Google Shape;4375;p32"/>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6" name="Google Shape;4376;p32"/>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77" name="Google Shape;4377;p32"/>
          <p:cNvSpPr txBox="1"/>
          <p:nvPr/>
        </p:nvSpPr>
        <p:spPr>
          <a:xfrm>
            <a:off x="715200" y="539975"/>
            <a:ext cx="7713600" cy="7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615656"/>
                </a:solidFill>
                <a:latin typeface="Ramabhadra"/>
                <a:ea typeface="Ramabhadra"/>
                <a:cs typeface="Ramabhadra"/>
                <a:sym typeface="Ramabhadra"/>
              </a:rPr>
              <a:t>REVIEW </a:t>
            </a:r>
            <a:r>
              <a:rPr b="1" lang="en" sz="2800">
                <a:solidFill>
                  <a:srgbClr val="CE575C"/>
                </a:solidFill>
                <a:latin typeface="Ramabhadra"/>
                <a:ea typeface="Ramabhadra"/>
                <a:cs typeface="Ramabhadra"/>
                <a:sym typeface="Ramabhadra"/>
              </a:rPr>
              <a:t>OBJECTIVES</a:t>
            </a:r>
            <a:endParaRPr b="1" sz="2800">
              <a:solidFill>
                <a:srgbClr val="CE575C"/>
              </a:solidFill>
              <a:latin typeface="Ramabhadra"/>
              <a:ea typeface="Ramabhadra"/>
              <a:cs typeface="Ramabhadra"/>
              <a:sym typeface="Ramabhadra"/>
            </a:endParaRPr>
          </a:p>
        </p:txBody>
      </p:sp>
      <p:sp>
        <p:nvSpPr>
          <p:cNvPr id="4378" name="Google Shape;4378;p32"/>
          <p:cNvSpPr txBox="1"/>
          <p:nvPr/>
        </p:nvSpPr>
        <p:spPr>
          <a:xfrm flipH="1">
            <a:off x="5724925" y="3979225"/>
            <a:ext cx="2358300" cy="81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lang="en" sz="1600">
                <a:solidFill>
                  <a:srgbClr val="1A1A1A"/>
                </a:solidFill>
                <a:latin typeface="Raleway"/>
                <a:ea typeface="Raleway"/>
                <a:cs typeface="Raleway"/>
                <a:sym typeface="Raleway"/>
              </a:rPr>
              <a:t>Developing familiarity with other people’s work for reference</a:t>
            </a:r>
            <a:endParaRPr sz="1600">
              <a:solidFill>
                <a:srgbClr val="1A1A1A"/>
              </a:solidFill>
              <a:latin typeface="Raleway"/>
              <a:ea typeface="Raleway"/>
              <a:cs typeface="Raleway"/>
              <a:sym typeface="Raleway"/>
            </a:endParaRPr>
          </a:p>
        </p:txBody>
      </p:sp>
      <p:sp>
        <p:nvSpPr>
          <p:cNvPr id="4379" name="Google Shape;4379;p32"/>
          <p:cNvSpPr txBox="1"/>
          <p:nvPr/>
        </p:nvSpPr>
        <p:spPr>
          <a:xfrm flipH="1">
            <a:off x="5725023" y="3748375"/>
            <a:ext cx="2490300" cy="30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b="1" lang="en" sz="2000">
                <a:solidFill>
                  <a:srgbClr val="CE575C"/>
                </a:solidFill>
                <a:latin typeface="Ramabhadra"/>
                <a:ea typeface="Ramabhadra"/>
                <a:cs typeface="Ramabhadra"/>
                <a:sym typeface="Ramabhadra"/>
              </a:rPr>
              <a:t>Literature Survey</a:t>
            </a:r>
            <a:endParaRPr b="1" sz="2000">
              <a:solidFill>
                <a:srgbClr val="CE575C"/>
              </a:solidFill>
              <a:latin typeface="Ramabhadra"/>
              <a:ea typeface="Ramabhadra"/>
              <a:cs typeface="Ramabhadra"/>
              <a:sym typeface="Ramabhadra"/>
            </a:endParaRPr>
          </a:p>
        </p:txBody>
      </p:sp>
      <p:sp>
        <p:nvSpPr>
          <p:cNvPr id="4380" name="Google Shape;4380;p32"/>
          <p:cNvSpPr txBox="1"/>
          <p:nvPr/>
        </p:nvSpPr>
        <p:spPr>
          <a:xfrm flipH="1">
            <a:off x="5709900" y="2627550"/>
            <a:ext cx="2718900" cy="30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b="1" lang="en" sz="2000">
                <a:solidFill>
                  <a:srgbClr val="CE575C"/>
                </a:solidFill>
                <a:latin typeface="Ramabhadra"/>
                <a:ea typeface="Ramabhadra"/>
                <a:cs typeface="Ramabhadra"/>
                <a:sym typeface="Ramabhadra"/>
              </a:rPr>
              <a:t>Problem Statement</a:t>
            </a:r>
            <a:endParaRPr b="1" sz="2000">
              <a:solidFill>
                <a:srgbClr val="CE575C"/>
              </a:solidFill>
              <a:latin typeface="Ramabhadra"/>
              <a:ea typeface="Ramabhadra"/>
              <a:cs typeface="Ramabhadra"/>
              <a:sym typeface="Ramabhadra"/>
            </a:endParaRPr>
          </a:p>
        </p:txBody>
      </p:sp>
      <p:sp>
        <p:nvSpPr>
          <p:cNvPr id="4381" name="Google Shape;4381;p32"/>
          <p:cNvSpPr txBox="1"/>
          <p:nvPr/>
        </p:nvSpPr>
        <p:spPr>
          <a:xfrm flipH="1">
            <a:off x="5725050" y="2854950"/>
            <a:ext cx="2551500" cy="65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lang="en" sz="1600">
                <a:solidFill>
                  <a:srgbClr val="1A1A1A"/>
                </a:solidFill>
                <a:latin typeface="Raleway"/>
                <a:ea typeface="Raleway"/>
                <a:cs typeface="Raleway"/>
                <a:sym typeface="Raleway"/>
              </a:rPr>
              <a:t>Identifying gap between current and desired state</a:t>
            </a:r>
            <a:endParaRPr sz="1600">
              <a:solidFill>
                <a:srgbClr val="1A1A1A"/>
              </a:solidFill>
              <a:latin typeface="Raleway"/>
              <a:ea typeface="Raleway"/>
              <a:cs typeface="Raleway"/>
              <a:sym typeface="Raleway"/>
            </a:endParaRPr>
          </a:p>
        </p:txBody>
      </p:sp>
      <p:sp>
        <p:nvSpPr>
          <p:cNvPr id="4382" name="Google Shape;4382;p32"/>
          <p:cNvSpPr txBox="1"/>
          <p:nvPr/>
        </p:nvSpPr>
        <p:spPr>
          <a:xfrm flipH="1">
            <a:off x="5724982" y="1506750"/>
            <a:ext cx="2044500" cy="30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b="1" lang="en" sz="2000">
                <a:solidFill>
                  <a:srgbClr val="CE575C"/>
                </a:solidFill>
                <a:latin typeface="Ramabhadra"/>
                <a:ea typeface="Ramabhadra"/>
                <a:cs typeface="Ramabhadra"/>
                <a:sym typeface="Ramabhadra"/>
              </a:rPr>
              <a:t>Title</a:t>
            </a:r>
            <a:endParaRPr b="1" sz="2000">
              <a:solidFill>
                <a:srgbClr val="CE575C"/>
              </a:solidFill>
              <a:latin typeface="Ramabhadra"/>
              <a:ea typeface="Ramabhadra"/>
              <a:cs typeface="Ramabhadra"/>
              <a:sym typeface="Ramabhadra"/>
            </a:endParaRPr>
          </a:p>
        </p:txBody>
      </p:sp>
      <p:sp>
        <p:nvSpPr>
          <p:cNvPr id="4383" name="Google Shape;4383;p32"/>
          <p:cNvSpPr txBox="1"/>
          <p:nvPr/>
        </p:nvSpPr>
        <p:spPr>
          <a:xfrm flipH="1">
            <a:off x="5724925" y="1730675"/>
            <a:ext cx="2358300" cy="65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lang="en" sz="1600">
                <a:solidFill>
                  <a:srgbClr val="1A1A1A"/>
                </a:solidFill>
                <a:latin typeface="Raleway"/>
                <a:ea typeface="Raleway"/>
                <a:cs typeface="Raleway"/>
                <a:sym typeface="Raleway"/>
              </a:rPr>
              <a:t>Application of Arduino in microprocessor</a:t>
            </a:r>
            <a:endParaRPr sz="1600">
              <a:solidFill>
                <a:srgbClr val="1A1A1A"/>
              </a:solidFill>
              <a:latin typeface="Raleway"/>
              <a:ea typeface="Raleway"/>
              <a:cs typeface="Raleway"/>
              <a:sym typeface="Raleway"/>
            </a:endParaRPr>
          </a:p>
        </p:txBody>
      </p:sp>
      <p:grpSp>
        <p:nvGrpSpPr>
          <p:cNvPr id="4384" name="Google Shape;4384;p32"/>
          <p:cNvGrpSpPr/>
          <p:nvPr/>
        </p:nvGrpSpPr>
        <p:grpSpPr>
          <a:xfrm>
            <a:off x="5206681" y="1565943"/>
            <a:ext cx="359808" cy="501696"/>
            <a:chOff x="1394741" y="1512061"/>
            <a:chExt cx="252444" cy="351722"/>
          </a:xfrm>
        </p:grpSpPr>
        <p:sp>
          <p:nvSpPr>
            <p:cNvPr id="4385" name="Google Shape;4385;p32"/>
            <p:cNvSpPr/>
            <p:nvPr/>
          </p:nvSpPr>
          <p:spPr>
            <a:xfrm>
              <a:off x="1394741" y="1512061"/>
              <a:ext cx="252444" cy="351722"/>
            </a:xfrm>
            <a:custGeom>
              <a:rect b="b" l="l" r="r" t="t"/>
              <a:pathLst>
                <a:path extrusionOk="0" h="11050" w="7931">
                  <a:moveTo>
                    <a:pt x="3942" y="334"/>
                  </a:moveTo>
                  <a:cubicBezTo>
                    <a:pt x="4132" y="334"/>
                    <a:pt x="4299" y="429"/>
                    <a:pt x="4406" y="595"/>
                  </a:cubicBezTo>
                  <a:cubicBezTo>
                    <a:pt x="4430" y="643"/>
                    <a:pt x="4490" y="667"/>
                    <a:pt x="4537" y="667"/>
                  </a:cubicBezTo>
                  <a:lnTo>
                    <a:pt x="5144" y="667"/>
                  </a:lnTo>
                  <a:cubicBezTo>
                    <a:pt x="5252" y="667"/>
                    <a:pt x="5323" y="762"/>
                    <a:pt x="5323" y="846"/>
                  </a:cubicBezTo>
                  <a:lnTo>
                    <a:pt x="5323" y="1381"/>
                  </a:lnTo>
                  <a:lnTo>
                    <a:pt x="2549" y="1381"/>
                  </a:lnTo>
                  <a:lnTo>
                    <a:pt x="2549" y="846"/>
                  </a:lnTo>
                  <a:lnTo>
                    <a:pt x="2561" y="846"/>
                  </a:lnTo>
                  <a:cubicBezTo>
                    <a:pt x="2561" y="750"/>
                    <a:pt x="2644" y="667"/>
                    <a:pt x="2739" y="667"/>
                  </a:cubicBezTo>
                  <a:lnTo>
                    <a:pt x="3347" y="667"/>
                  </a:lnTo>
                  <a:cubicBezTo>
                    <a:pt x="3406" y="667"/>
                    <a:pt x="3454" y="643"/>
                    <a:pt x="3478" y="595"/>
                  </a:cubicBezTo>
                  <a:cubicBezTo>
                    <a:pt x="3573" y="429"/>
                    <a:pt x="3751" y="334"/>
                    <a:pt x="3942" y="334"/>
                  </a:cubicBezTo>
                  <a:close/>
                  <a:moveTo>
                    <a:pt x="7228" y="1000"/>
                  </a:moveTo>
                  <a:cubicBezTo>
                    <a:pt x="7430" y="1000"/>
                    <a:pt x="7585" y="1167"/>
                    <a:pt x="7585" y="1357"/>
                  </a:cubicBezTo>
                  <a:lnTo>
                    <a:pt x="7585" y="10347"/>
                  </a:lnTo>
                  <a:cubicBezTo>
                    <a:pt x="7585" y="10537"/>
                    <a:pt x="7430" y="10704"/>
                    <a:pt x="7228" y="10704"/>
                  </a:cubicBezTo>
                  <a:lnTo>
                    <a:pt x="668" y="10704"/>
                  </a:lnTo>
                  <a:cubicBezTo>
                    <a:pt x="477" y="10704"/>
                    <a:pt x="310" y="10537"/>
                    <a:pt x="310" y="10347"/>
                  </a:cubicBezTo>
                  <a:lnTo>
                    <a:pt x="310" y="1357"/>
                  </a:lnTo>
                  <a:cubicBezTo>
                    <a:pt x="310" y="1155"/>
                    <a:pt x="477" y="1000"/>
                    <a:pt x="668" y="1000"/>
                  </a:cubicBezTo>
                  <a:lnTo>
                    <a:pt x="2227" y="1000"/>
                  </a:lnTo>
                  <a:lnTo>
                    <a:pt x="2227" y="1536"/>
                  </a:lnTo>
                  <a:cubicBezTo>
                    <a:pt x="2227" y="1619"/>
                    <a:pt x="2311" y="1703"/>
                    <a:pt x="2394" y="1703"/>
                  </a:cubicBezTo>
                  <a:lnTo>
                    <a:pt x="5502" y="1703"/>
                  </a:lnTo>
                  <a:cubicBezTo>
                    <a:pt x="5597" y="1703"/>
                    <a:pt x="5668" y="1619"/>
                    <a:pt x="5668" y="1536"/>
                  </a:cubicBezTo>
                  <a:lnTo>
                    <a:pt x="5668" y="1000"/>
                  </a:lnTo>
                  <a:close/>
                  <a:moveTo>
                    <a:pt x="3954" y="0"/>
                  </a:moveTo>
                  <a:cubicBezTo>
                    <a:pt x="3692" y="0"/>
                    <a:pt x="3442" y="131"/>
                    <a:pt x="3275" y="345"/>
                  </a:cubicBezTo>
                  <a:lnTo>
                    <a:pt x="2751" y="345"/>
                  </a:lnTo>
                  <a:cubicBezTo>
                    <a:pt x="2525" y="345"/>
                    <a:pt x="2335" y="488"/>
                    <a:pt x="2275" y="691"/>
                  </a:cubicBezTo>
                  <a:lnTo>
                    <a:pt x="680" y="691"/>
                  </a:lnTo>
                  <a:cubicBezTo>
                    <a:pt x="310" y="691"/>
                    <a:pt x="1" y="988"/>
                    <a:pt x="1" y="1369"/>
                  </a:cubicBezTo>
                  <a:lnTo>
                    <a:pt x="1" y="10359"/>
                  </a:lnTo>
                  <a:cubicBezTo>
                    <a:pt x="1" y="10728"/>
                    <a:pt x="299" y="11049"/>
                    <a:pt x="680" y="11049"/>
                  </a:cubicBezTo>
                  <a:lnTo>
                    <a:pt x="7252" y="11049"/>
                  </a:lnTo>
                  <a:cubicBezTo>
                    <a:pt x="7621" y="11049"/>
                    <a:pt x="7930" y="10751"/>
                    <a:pt x="7930" y="10359"/>
                  </a:cubicBezTo>
                  <a:lnTo>
                    <a:pt x="7930" y="1369"/>
                  </a:lnTo>
                  <a:cubicBezTo>
                    <a:pt x="7919" y="1000"/>
                    <a:pt x="7609" y="691"/>
                    <a:pt x="7228" y="691"/>
                  </a:cubicBezTo>
                  <a:lnTo>
                    <a:pt x="5644" y="691"/>
                  </a:lnTo>
                  <a:cubicBezTo>
                    <a:pt x="5561" y="488"/>
                    <a:pt x="5383" y="345"/>
                    <a:pt x="5168" y="345"/>
                  </a:cubicBezTo>
                  <a:lnTo>
                    <a:pt x="4644" y="345"/>
                  </a:lnTo>
                  <a:cubicBezTo>
                    <a:pt x="4478" y="131"/>
                    <a:pt x="4228" y="0"/>
                    <a:pt x="3954" y="0"/>
                  </a:cubicBezTo>
                  <a:close/>
                </a:path>
              </a:pathLst>
            </a:custGeom>
            <a:solidFill>
              <a:srgbClr val="CE57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6" name="Google Shape;4386;p32"/>
            <p:cNvSpPr/>
            <p:nvPr/>
          </p:nvSpPr>
          <p:spPr>
            <a:xfrm>
              <a:off x="1515282" y="1534024"/>
              <a:ext cx="10631" cy="10281"/>
            </a:xfrm>
            <a:custGeom>
              <a:rect b="b" l="l" r="r" t="t"/>
              <a:pathLst>
                <a:path extrusionOk="0" h="323" w="334">
                  <a:moveTo>
                    <a:pt x="167" y="1"/>
                  </a:moveTo>
                  <a:cubicBezTo>
                    <a:pt x="83" y="1"/>
                    <a:pt x="0" y="72"/>
                    <a:pt x="0" y="156"/>
                  </a:cubicBezTo>
                  <a:cubicBezTo>
                    <a:pt x="0" y="251"/>
                    <a:pt x="83" y="322"/>
                    <a:pt x="167" y="322"/>
                  </a:cubicBezTo>
                  <a:cubicBezTo>
                    <a:pt x="262" y="322"/>
                    <a:pt x="333" y="251"/>
                    <a:pt x="333" y="156"/>
                  </a:cubicBezTo>
                  <a:cubicBezTo>
                    <a:pt x="322" y="72"/>
                    <a:pt x="262" y="1"/>
                    <a:pt x="167" y="1"/>
                  </a:cubicBezTo>
                  <a:close/>
                </a:path>
              </a:pathLst>
            </a:custGeom>
            <a:solidFill>
              <a:srgbClr val="CE57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7" name="Google Shape;4387;p32"/>
            <p:cNvSpPr/>
            <p:nvPr/>
          </p:nvSpPr>
          <p:spPr>
            <a:xfrm>
              <a:off x="1415972" y="1556018"/>
              <a:ext cx="208486" cy="274406"/>
            </a:xfrm>
            <a:custGeom>
              <a:rect b="b" l="l" r="r" t="t"/>
              <a:pathLst>
                <a:path extrusionOk="0" h="8621" w="6550">
                  <a:moveTo>
                    <a:pt x="167" y="0"/>
                  </a:moveTo>
                  <a:cubicBezTo>
                    <a:pt x="72" y="0"/>
                    <a:pt x="1" y="84"/>
                    <a:pt x="1" y="167"/>
                  </a:cubicBezTo>
                  <a:lnTo>
                    <a:pt x="1" y="8454"/>
                  </a:lnTo>
                  <a:cubicBezTo>
                    <a:pt x="1" y="8549"/>
                    <a:pt x="72" y="8620"/>
                    <a:pt x="167" y="8620"/>
                  </a:cubicBezTo>
                  <a:lnTo>
                    <a:pt x="6382" y="8620"/>
                  </a:lnTo>
                  <a:cubicBezTo>
                    <a:pt x="6478" y="8620"/>
                    <a:pt x="6549" y="8549"/>
                    <a:pt x="6549" y="8454"/>
                  </a:cubicBezTo>
                  <a:lnTo>
                    <a:pt x="6549" y="167"/>
                  </a:lnTo>
                  <a:cubicBezTo>
                    <a:pt x="6549" y="60"/>
                    <a:pt x="6478" y="0"/>
                    <a:pt x="6382" y="0"/>
                  </a:cubicBezTo>
                  <a:lnTo>
                    <a:pt x="5525" y="0"/>
                  </a:lnTo>
                  <a:cubicBezTo>
                    <a:pt x="5430" y="0"/>
                    <a:pt x="5358" y="84"/>
                    <a:pt x="5358" y="167"/>
                  </a:cubicBezTo>
                  <a:cubicBezTo>
                    <a:pt x="5358" y="262"/>
                    <a:pt x="5430" y="334"/>
                    <a:pt x="5525" y="334"/>
                  </a:cubicBezTo>
                  <a:lnTo>
                    <a:pt x="6228" y="334"/>
                  </a:lnTo>
                  <a:lnTo>
                    <a:pt x="6228" y="8311"/>
                  </a:lnTo>
                  <a:lnTo>
                    <a:pt x="322" y="8311"/>
                  </a:lnTo>
                  <a:lnTo>
                    <a:pt x="322" y="334"/>
                  </a:lnTo>
                  <a:lnTo>
                    <a:pt x="1025" y="334"/>
                  </a:lnTo>
                  <a:cubicBezTo>
                    <a:pt x="1120" y="334"/>
                    <a:pt x="1191" y="262"/>
                    <a:pt x="1191" y="167"/>
                  </a:cubicBezTo>
                  <a:cubicBezTo>
                    <a:pt x="1191" y="84"/>
                    <a:pt x="1120" y="0"/>
                    <a:pt x="1025" y="0"/>
                  </a:cubicBezTo>
                  <a:close/>
                </a:path>
              </a:pathLst>
            </a:custGeom>
            <a:solidFill>
              <a:srgbClr val="CE57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8" name="Google Shape;4388;p32"/>
            <p:cNvSpPr/>
            <p:nvPr/>
          </p:nvSpPr>
          <p:spPr>
            <a:xfrm>
              <a:off x="1449330" y="1665927"/>
              <a:ext cx="31862" cy="32244"/>
            </a:xfrm>
            <a:custGeom>
              <a:rect b="b" l="l" r="r" t="t"/>
              <a:pathLst>
                <a:path extrusionOk="0" h="1013" w="1001">
                  <a:moveTo>
                    <a:pt x="500" y="333"/>
                  </a:moveTo>
                  <a:cubicBezTo>
                    <a:pt x="608" y="333"/>
                    <a:pt x="679" y="417"/>
                    <a:pt x="679" y="512"/>
                  </a:cubicBezTo>
                  <a:cubicBezTo>
                    <a:pt x="679" y="595"/>
                    <a:pt x="608" y="691"/>
                    <a:pt x="500" y="691"/>
                  </a:cubicBezTo>
                  <a:cubicBezTo>
                    <a:pt x="393" y="691"/>
                    <a:pt x="322" y="595"/>
                    <a:pt x="322" y="512"/>
                  </a:cubicBezTo>
                  <a:cubicBezTo>
                    <a:pt x="322" y="417"/>
                    <a:pt x="417" y="333"/>
                    <a:pt x="500" y="333"/>
                  </a:cubicBezTo>
                  <a:close/>
                  <a:moveTo>
                    <a:pt x="500" y="0"/>
                  </a:moveTo>
                  <a:cubicBezTo>
                    <a:pt x="215" y="0"/>
                    <a:pt x="0" y="226"/>
                    <a:pt x="0" y="512"/>
                  </a:cubicBezTo>
                  <a:cubicBezTo>
                    <a:pt x="0" y="786"/>
                    <a:pt x="215" y="1012"/>
                    <a:pt x="500" y="1012"/>
                  </a:cubicBezTo>
                  <a:cubicBezTo>
                    <a:pt x="786" y="1012"/>
                    <a:pt x="1001" y="786"/>
                    <a:pt x="1001" y="512"/>
                  </a:cubicBezTo>
                  <a:cubicBezTo>
                    <a:pt x="1001" y="226"/>
                    <a:pt x="786" y="0"/>
                    <a:pt x="500" y="0"/>
                  </a:cubicBezTo>
                  <a:close/>
                </a:path>
              </a:pathLst>
            </a:custGeom>
            <a:solidFill>
              <a:srgbClr val="CE57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9" name="Google Shape;4389;p32"/>
            <p:cNvSpPr/>
            <p:nvPr/>
          </p:nvSpPr>
          <p:spPr>
            <a:xfrm>
              <a:off x="1449330" y="1715168"/>
              <a:ext cx="31862" cy="32244"/>
            </a:xfrm>
            <a:custGeom>
              <a:rect b="b" l="l" r="r" t="t"/>
              <a:pathLst>
                <a:path extrusionOk="0" h="1013" w="1001">
                  <a:moveTo>
                    <a:pt x="500" y="346"/>
                  </a:moveTo>
                  <a:cubicBezTo>
                    <a:pt x="608" y="346"/>
                    <a:pt x="679" y="441"/>
                    <a:pt x="679" y="525"/>
                  </a:cubicBezTo>
                  <a:cubicBezTo>
                    <a:pt x="679" y="608"/>
                    <a:pt x="608" y="703"/>
                    <a:pt x="500" y="703"/>
                  </a:cubicBezTo>
                  <a:cubicBezTo>
                    <a:pt x="393" y="703"/>
                    <a:pt x="322" y="608"/>
                    <a:pt x="322" y="525"/>
                  </a:cubicBezTo>
                  <a:cubicBezTo>
                    <a:pt x="322" y="441"/>
                    <a:pt x="417" y="346"/>
                    <a:pt x="500" y="346"/>
                  </a:cubicBezTo>
                  <a:close/>
                  <a:moveTo>
                    <a:pt x="500" y="1"/>
                  </a:moveTo>
                  <a:cubicBezTo>
                    <a:pt x="215" y="1"/>
                    <a:pt x="0" y="227"/>
                    <a:pt x="0" y="513"/>
                  </a:cubicBezTo>
                  <a:cubicBezTo>
                    <a:pt x="0" y="787"/>
                    <a:pt x="215" y="1013"/>
                    <a:pt x="500" y="1013"/>
                  </a:cubicBezTo>
                  <a:cubicBezTo>
                    <a:pt x="786" y="1013"/>
                    <a:pt x="1001" y="787"/>
                    <a:pt x="1001" y="513"/>
                  </a:cubicBezTo>
                  <a:cubicBezTo>
                    <a:pt x="1001" y="227"/>
                    <a:pt x="786" y="1"/>
                    <a:pt x="500" y="1"/>
                  </a:cubicBezTo>
                  <a:close/>
                </a:path>
              </a:pathLst>
            </a:custGeom>
            <a:solidFill>
              <a:srgbClr val="CE57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0" name="Google Shape;4390;p32"/>
            <p:cNvSpPr/>
            <p:nvPr/>
          </p:nvSpPr>
          <p:spPr>
            <a:xfrm>
              <a:off x="1449330" y="1765205"/>
              <a:ext cx="31862" cy="31862"/>
            </a:xfrm>
            <a:custGeom>
              <a:rect b="b" l="l" r="r" t="t"/>
              <a:pathLst>
                <a:path extrusionOk="0" h="1001" w="1001">
                  <a:moveTo>
                    <a:pt x="500" y="322"/>
                  </a:moveTo>
                  <a:cubicBezTo>
                    <a:pt x="608" y="322"/>
                    <a:pt x="679" y="417"/>
                    <a:pt x="679" y="501"/>
                  </a:cubicBezTo>
                  <a:cubicBezTo>
                    <a:pt x="691" y="608"/>
                    <a:pt x="608" y="679"/>
                    <a:pt x="500" y="679"/>
                  </a:cubicBezTo>
                  <a:cubicBezTo>
                    <a:pt x="393" y="679"/>
                    <a:pt x="322" y="584"/>
                    <a:pt x="322" y="501"/>
                  </a:cubicBezTo>
                  <a:cubicBezTo>
                    <a:pt x="322" y="393"/>
                    <a:pt x="417" y="322"/>
                    <a:pt x="500" y="322"/>
                  </a:cubicBezTo>
                  <a:close/>
                  <a:moveTo>
                    <a:pt x="500" y="1"/>
                  </a:moveTo>
                  <a:cubicBezTo>
                    <a:pt x="215" y="1"/>
                    <a:pt x="0" y="215"/>
                    <a:pt x="0" y="501"/>
                  </a:cubicBezTo>
                  <a:cubicBezTo>
                    <a:pt x="0" y="786"/>
                    <a:pt x="215" y="1001"/>
                    <a:pt x="500" y="1001"/>
                  </a:cubicBezTo>
                  <a:cubicBezTo>
                    <a:pt x="786" y="1001"/>
                    <a:pt x="1001" y="786"/>
                    <a:pt x="1001" y="501"/>
                  </a:cubicBezTo>
                  <a:cubicBezTo>
                    <a:pt x="1001" y="215"/>
                    <a:pt x="786" y="1"/>
                    <a:pt x="500" y="1"/>
                  </a:cubicBezTo>
                  <a:close/>
                </a:path>
              </a:pathLst>
            </a:custGeom>
            <a:solidFill>
              <a:srgbClr val="CE57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1" name="Google Shape;4391;p32"/>
            <p:cNvSpPr/>
            <p:nvPr/>
          </p:nvSpPr>
          <p:spPr>
            <a:xfrm>
              <a:off x="1493287" y="1665927"/>
              <a:ext cx="59522" cy="10631"/>
            </a:xfrm>
            <a:custGeom>
              <a:rect b="b" l="l" r="r" t="t"/>
              <a:pathLst>
                <a:path extrusionOk="0" h="334" w="1870">
                  <a:moveTo>
                    <a:pt x="167" y="0"/>
                  </a:moveTo>
                  <a:cubicBezTo>
                    <a:pt x="72" y="0"/>
                    <a:pt x="1" y="72"/>
                    <a:pt x="1" y="167"/>
                  </a:cubicBezTo>
                  <a:cubicBezTo>
                    <a:pt x="1" y="262"/>
                    <a:pt x="72" y="333"/>
                    <a:pt x="167" y="333"/>
                  </a:cubicBezTo>
                  <a:lnTo>
                    <a:pt x="1703" y="333"/>
                  </a:lnTo>
                  <a:cubicBezTo>
                    <a:pt x="1798" y="333"/>
                    <a:pt x="1870" y="262"/>
                    <a:pt x="1870" y="167"/>
                  </a:cubicBezTo>
                  <a:cubicBezTo>
                    <a:pt x="1870" y="72"/>
                    <a:pt x="1798" y="0"/>
                    <a:pt x="1703" y="0"/>
                  </a:cubicBezTo>
                  <a:close/>
                </a:path>
              </a:pathLst>
            </a:custGeom>
            <a:solidFill>
              <a:srgbClr val="CE57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2" name="Google Shape;4392;p32"/>
            <p:cNvSpPr/>
            <p:nvPr/>
          </p:nvSpPr>
          <p:spPr>
            <a:xfrm>
              <a:off x="1493287" y="1687890"/>
              <a:ext cx="98578" cy="10281"/>
            </a:xfrm>
            <a:custGeom>
              <a:rect b="b" l="l" r="r" t="t"/>
              <a:pathLst>
                <a:path extrusionOk="0" h="323" w="3097">
                  <a:moveTo>
                    <a:pt x="167" y="1"/>
                  </a:moveTo>
                  <a:cubicBezTo>
                    <a:pt x="72" y="1"/>
                    <a:pt x="1" y="72"/>
                    <a:pt x="1" y="167"/>
                  </a:cubicBezTo>
                  <a:cubicBezTo>
                    <a:pt x="1" y="251"/>
                    <a:pt x="72" y="322"/>
                    <a:pt x="167" y="322"/>
                  </a:cubicBezTo>
                  <a:lnTo>
                    <a:pt x="2929" y="322"/>
                  </a:lnTo>
                  <a:cubicBezTo>
                    <a:pt x="3025" y="322"/>
                    <a:pt x="3096" y="251"/>
                    <a:pt x="3096" y="167"/>
                  </a:cubicBezTo>
                  <a:cubicBezTo>
                    <a:pt x="3096" y="72"/>
                    <a:pt x="3025" y="1"/>
                    <a:pt x="2929" y="1"/>
                  </a:cubicBezTo>
                  <a:close/>
                </a:path>
              </a:pathLst>
            </a:custGeom>
            <a:solidFill>
              <a:srgbClr val="CE57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3" name="Google Shape;4393;p32"/>
            <p:cNvSpPr/>
            <p:nvPr/>
          </p:nvSpPr>
          <p:spPr>
            <a:xfrm>
              <a:off x="1493287" y="1715168"/>
              <a:ext cx="59522" cy="10663"/>
            </a:xfrm>
            <a:custGeom>
              <a:rect b="b" l="l" r="r" t="t"/>
              <a:pathLst>
                <a:path extrusionOk="0" h="335" w="1870">
                  <a:moveTo>
                    <a:pt x="167" y="1"/>
                  </a:moveTo>
                  <a:cubicBezTo>
                    <a:pt x="72" y="1"/>
                    <a:pt x="1" y="84"/>
                    <a:pt x="1" y="168"/>
                  </a:cubicBezTo>
                  <a:cubicBezTo>
                    <a:pt x="1" y="263"/>
                    <a:pt x="72" y="334"/>
                    <a:pt x="167" y="334"/>
                  </a:cubicBezTo>
                  <a:lnTo>
                    <a:pt x="1703" y="334"/>
                  </a:lnTo>
                  <a:cubicBezTo>
                    <a:pt x="1798" y="334"/>
                    <a:pt x="1870" y="263"/>
                    <a:pt x="1870" y="168"/>
                  </a:cubicBezTo>
                  <a:cubicBezTo>
                    <a:pt x="1870" y="84"/>
                    <a:pt x="1798" y="1"/>
                    <a:pt x="1703" y="1"/>
                  </a:cubicBezTo>
                  <a:close/>
                </a:path>
              </a:pathLst>
            </a:custGeom>
            <a:solidFill>
              <a:srgbClr val="CE57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4" name="Google Shape;4394;p32"/>
            <p:cNvSpPr/>
            <p:nvPr/>
          </p:nvSpPr>
          <p:spPr>
            <a:xfrm>
              <a:off x="1493287" y="1737545"/>
              <a:ext cx="98578" cy="10631"/>
            </a:xfrm>
            <a:custGeom>
              <a:rect b="b" l="l" r="r" t="t"/>
              <a:pathLst>
                <a:path extrusionOk="0" h="334" w="3097">
                  <a:moveTo>
                    <a:pt x="167" y="0"/>
                  </a:moveTo>
                  <a:cubicBezTo>
                    <a:pt x="72" y="0"/>
                    <a:pt x="1" y="72"/>
                    <a:pt x="1" y="167"/>
                  </a:cubicBezTo>
                  <a:cubicBezTo>
                    <a:pt x="1" y="250"/>
                    <a:pt x="72" y="334"/>
                    <a:pt x="167" y="334"/>
                  </a:cubicBezTo>
                  <a:lnTo>
                    <a:pt x="2929" y="334"/>
                  </a:lnTo>
                  <a:cubicBezTo>
                    <a:pt x="3025" y="334"/>
                    <a:pt x="3096" y="250"/>
                    <a:pt x="3096" y="167"/>
                  </a:cubicBezTo>
                  <a:cubicBezTo>
                    <a:pt x="3096" y="72"/>
                    <a:pt x="3025" y="0"/>
                    <a:pt x="2929" y="0"/>
                  </a:cubicBezTo>
                  <a:close/>
                </a:path>
              </a:pathLst>
            </a:custGeom>
            <a:solidFill>
              <a:srgbClr val="CE57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5" name="Google Shape;4395;p32"/>
            <p:cNvSpPr/>
            <p:nvPr/>
          </p:nvSpPr>
          <p:spPr>
            <a:xfrm>
              <a:off x="1493287" y="1765205"/>
              <a:ext cx="59522" cy="10249"/>
            </a:xfrm>
            <a:custGeom>
              <a:rect b="b" l="l" r="r" t="t"/>
              <a:pathLst>
                <a:path extrusionOk="0" h="322" w="1870">
                  <a:moveTo>
                    <a:pt x="167" y="1"/>
                  </a:moveTo>
                  <a:cubicBezTo>
                    <a:pt x="72" y="1"/>
                    <a:pt x="1" y="72"/>
                    <a:pt x="1" y="155"/>
                  </a:cubicBezTo>
                  <a:cubicBezTo>
                    <a:pt x="1" y="251"/>
                    <a:pt x="72" y="322"/>
                    <a:pt x="167" y="322"/>
                  </a:cubicBezTo>
                  <a:lnTo>
                    <a:pt x="1703" y="322"/>
                  </a:lnTo>
                  <a:cubicBezTo>
                    <a:pt x="1798" y="322"/>
                    <a:pt x="1870" y="251"/>
                    <a:pt x="1870" y="155"/>
                  </a:cubicBezTo>
                  <a:cubicBezTo>
                    <a:pt x="1870" y="72"/>
                    <a:pt x="1798" y="1"/>
                    <a:pt x="1703" y="1"/>
                  </a:cubicBezTo>
                  <a:close/>
                </a:path>
              </a:pathLst>
            </a:custGeom>
            <a:solidFill>
              <a:srgbClr val="CE57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6" name="Google Shape;4396;p32"/>
            <p:cNvSpPr/>
            <p:nvPr/>
          </p:nvSpPr>
          <p:spPr>
            <a:xfrm>
              <a:off x="1493287" y="1786818"/>
              <a:ext cx="98578" cy="10631"/>
            </a:xfrm>
            <a:custGeom>
              <a:rect b="b" l="l" r="r" t="t"/>
              <a:pathLst>
                <a:path extrusionOk="0" h="334" w="3097">
                  <a:moveTo>
                    <a:pt x="167" y="0"/>
                  </a:moveTo>
                  <a:cubicBezTo>
                    <a:pt x="72" y="0"/>
                    <a:pt x="1" y="72"/>
                    <a:pt x="1" y="167"/>
                  </a:cubicBezTo>
                  <a:cubicBezTo>
                    <a:pt x="1" y="250"/>
                    <a:pt x="72" y="334"/>
                    <a:pt x="167" y="334"/>
                  </a:cubicBezTo>
                  <a:lnTo>
                    <a:pt x="2929" y="334"/>
                  </a:lnTo>
                  <a:cubicBezTo>
                    <a:pt x="3025" y="334"/>
                    <a:pt x="3096" y="250"/>
                    <a:pt x="3096" y="167"/>
                  </a:cubicBezTo>
                  <a:cubicBezTo>
                    <a:pt x="3096" y="72"/>
                    <a:pt x="3025" y="0"/>
                    <a:pt x="2929" y="0"/>
                  </a:cubicBezTo>
                  <a:close/>
                </a:path>
              </a:pathLst>
            </a:custGeom>
            <a:solidFill>
              <a:srgbClr val="CE57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7" name="Google Shape;4397;p32"/>
            <p:cNvSpPr/>
            <p:nvPr/>
          </p:nvSpPr>
          <p:spPr>
            <a:xfrm>
              <a:off x="1493287" y="1583679"/>
              <a:ext cx="98578" cy="10249"/>
            </a:xfrm>
            <a:custGeom>
              <a:rect b="b" l="l" r="r" t="t"/>
              <a:pathLst>
                <a:path extrusionOk="0" h="322" w="3097">
                  <a:moveTo>
                    <a:pt x="167" y="0"/>
                  </a:moveTo>
                  <a:cubicBezTo>
                    <a:pt x="72" y="0"/>
                    <a:pt x="1" y="72"/>
                    <a:pt x="1" y="167"/>
                  </a:cubicBezTo>
                  <a:cubicBezTo>
                    <a:pt x="1" y="250"/>
                    <a:pt x="72" y="322"/>
                    <a:pt x="167" y="322"/>
                  </a:cubicBezTo>
                  <a:lnTo>
                    <a:pt x="2929" y="322"/>
                  </a:lnTo>
                  <a:cubicBezTo>
                    <a:pt x="3025" y="322"/>
                    <a:pt x="3096" y="250"/>
                    <a:pt x="3096" y="167"/>
                  </a:cubicBezTo>
                  <a:cubicBezTo>
                    <a:pt x="3096" y="72"/>
                    <a:pt x="3025" y="0"/>
                    <a:pt x="2929" y="0"/>
                  </a:cubicBezTo>
                  <a:close/>
                </a:path>
              </a:pathLst>
            </a:custGeom>
            <a:solidFill>
              <a:srgbClr val="CE57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8" name="Google Shape;4398;p32"/>
            <p:cNvSpPr/>
            <p:nvPr/>
          </p:nvSpPr>
          <p:spPr>
            <a:xfrm>
              <a:off x="1449330" y="1632951"/>
              <a:ext cx="142535" cy="10249"/>
            </a:xfrm>
            <a:custGeom>
              <a:rect b="b" l="l" r="r" t="t"/>
              <a:pathLst>
                <a:path extrusionOk="0" h="322" w="4478">
                  <a:moveTo>
                    <a:pt x="155" y="0"/>
                  </a:moveTo>
                  <a:cubicBezTo>
                    <a:pt x="72" y="0"/>
                    <a:pt x="0" y="72"/>
                    <a:pt x="0" y="167"/>
                  </a:cubicBezTo>
                  <a:cubicBezTo>
                    <a:pt x="0" y="250"/>
                    <a:pt x="72" y="322"/>
                    <a:pt x="155" y="322"/>
                  </a:cubicBezTo>
                  <a:lnTo>
                    <a:pt x="4310" y="322"/>
                  </a:lnTo>
                  <a:cubicBezTo>
                    <a:pt x="4406" y="322"/>
                    <a:pt x="4477" y="250"/>
                    <a:pt x="4477" y="167"/>
                  </a:cubicBezTo>
                  <a:cubicBezTo>
                    <a:pt x="4477" y="72"/>
                    <a:pt x="4406" y="0"/>
                    <a:pt x="4310" y="0"/>
                  </a:cubicBezTo>
                  <a:close/>
                </a:path>
              </a:pathLst>
            </a:custGeom>
            <a:solidFill>
              <a:srgbClr val="CE57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9" name="Google Shape;4399;p32"/>
            <p:cNvSpPr/>
            <p:nvPr/>
          </p:nvSpPr>
          <p:spPr>
            <a:xfrm>
              <a:off x="1493287" y="1605291"/>
              <a:ext cx="26928" cy="10631"/>
            </a:xfrm>
            <a:custGeom>
              <a:rect b="b" l="l" r="r" t="t"/>
              <a:pathLst>
                <a:path extrusionOk="0" h="334" w="846">
                  <a:moveTo>
                    <a:pt x="167" y="0"/>
                  </a:moveTo>
                  <a:cubicBezTo>
                    <a:pt x="72" y="0"/>
                    <a:pt x="1" y="83"/>
                    <a:pt x="1" y="167"/>
                  </a:cubicBezTo>
                  <a:cubicBezTo>
                    <a:pt x="1" y="262"/>
                    <a:pt x="72" y="333"/>
                    <a:pt x="167" y="333"/>
                  </a:cubicBezTo>
                  <a:lnTo>
                    <a:pt x="679" y="333"/>
                  </a:lnTo>
                  <a:cubicBezTo>
                    <a:pt x="774" y="333"/>
                    <a:pt x="846" y="262"/>
                    <a:pt x="846" y="167"/>
                  </a:cubicBezTo>
                  <a:cubicBezTo>
                    <a:pt x="846" y="83"/>
                    <a:pt x="774" y="0"/>
                    <a:pt x="679" y="0"/>
                  </a:cubicBezTo>
                  <a:close/>
                </a:path>
              </a:pathLst>
            </a:custGeom>
            <a:solidFill>
              <a:srgbClr val="CE57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0" name="Google Shape;4400;p32"/>
            <p:cNvSpPr/>
            <p:nvPr/>
          </p:nvSpPr>
          <p:spPr>
            <a:xfrm>
              <a:off x="1531579" y="1605291"/>
              <a:ext cx="26928" cy="10631"/>
            </a:xfrm>
            <a:custGeom>
              <a:rect b="b" l="l" r="r" t="t"/>
              <a:pathLst>
                <a:path extrusionOk="0" h="334" w="846">
                  <a:moveTo>
                    <a:pt x="167" y="0"/>
                  </a:moveTo>
                  <a:cubicBezTo>
                    <a:pt x="71" y="0"/>
                    <a:pt x="0" y="83"/>
                    <a:pt x="0" y="167"/>
                  </a:cubicBezTo>
                  <a:cubicBezTo>
                    <a:pt x="0" y="262"/>
                    <a:pt x="71" y="333"/>
                    <a:pt x="167" y="333"/>
                  </a:cubicBezTo>
                  <a:lnTo>
                    <a:pt x="691" y="333"/>
                  </a:lnTo>
                  <a:cubicBezTo>
                    <a:pt x="774" y="333"/>
                    <a:pt x="845" y="262"/>
                    <a:pt x="845" y="167"/>
                  </a:cubicBezTo>
                  <a:cubicBezTo>
                    <a:pt x="845" y="83"/>
                    <a:pt x="774" y="0"/>
                    <a:pt x="691" y="0"/>
                  </a:cubicBezTo>
                  <a:close/>
                </a:path>
              </a:pathLst>
            </a:custGeom>
            <a:solidFill>
              <a:srgbClr val="CE57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1" name="Google Shape;4401;p32"/>
            <p:cNvSpPr/>
            <p:nvPr/>
          </p:nvSpPr>
          <p:spPr>
            <a:xfrm>
              <a:off x="1449712" y="1583679"/>
              <a:ext cx="32244" cy="32244"/>
            </a:xfrm>
            <a:custGeom>
              <a:rect b="b" l="l" r="r" t="t"/>
              <a:pathLst>
                <a:path extrusionOk="0" h="1013" w="1013">
                  <a:moveTo>
                    <a:pt x="679" y="310"/>
                  </a:moveTo>
                  <a:lnTo>
                    <a:pt x="679" y="679"/>
                  </a:lnTo>
                  <a:lnTo>
                    <a:pt x="310" y="679"/>
                  </a:lnTo>
                  <a:lnTo>
                    <a:pt x="310" y="310"/>
                  </a:lnTo>
                  <a:close/>
                  <a:moveTo>
                    <a:pt x="155" y="0"/>
                  </a:moveTo>
                  <a:cubicBezTo>
                    <a:pt x="72" y="0"/>
                    <a:pt x="0" y="72"/>
                    <a:pt x="0" y="167"/>
                  </a:cubicBezTo>
                  <a:lnTo>
                    <a:pt x="0" y="846"/>
                  </a:lnTo>
                  <a:cubicBezTo>
                    <a:pt x="0" y="941"/>
                    <a:pt x="72" y="1012"/>
                    <a:pt x="155" y="1012"/>
                  </a:cubicBezTo>
                  <a:lnTo>
                    <a:pt x="846" y="1012"/>
                  </a:lnTo>
                  <a:cubicBezTo>
                    <a:pt x="941" y="1012"/>
                    <a:pt x="1012" y="941"/>
                    <a:pt x="1012" y="846"/>
                  </a:cubicBezTo>
                  <a:lnTo>
                    <a:pt x="1012" y="167"/>
                  </a:lnTo>
                  <a:cubicBezTo>
                    <a:pt x="989" y="60"/>
                    <a:pt x="941" y="0"/>
                    <a:pt x="846" y="0"/>
                  </a:cubicBezTo>
                  <a:close/>
                </a:path>
              </a:pathLst>
            </a:custGeom>
            <a:solidFill>
              <a:srgbClr val="CE57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02" name="Google Shape;4402;p32"/>
          <p:cNvSpPr/>
          <p:nvPr/>
        </p:nvSpPr>
        <p:spPr>
          <a:xfrm>
            <a:off x="5152689" y="2703151"/>
            <a:ext cx="467792" cy="467839"/>
          </a:xfrm>
          <a:custGeom>
            <a:rect b="b" l="l" r="r" t="t"/>
            <a:pathLst>
              <a:path extrusionOk="0" h="11573" w="11574">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rgbClr val="CE57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03" name="Google Shape;4403;p32"/>
          <p:cNvPicPr preferRelativeResize="0"/>
          <p:nvPr/>
        </p:nvPicPr>
        <p:blipFill rotWithShape="1">
          <a:blip r:embed="rId3">
            <a:alphaModFix/>
          </a:blip>
          <a:srcRect b="0" l="6289" r="5254" t="0"/>
          <a:stretch/>
        </p:blipFill>
        <p:spPr>
          <a:xfrm>
            <a:off x="1040566" y="1757763"/>
            <a:ext cx="3531433" cy="2395229"/>
          </a:xfrm>
          <a:prstGeom prst="rect">
            <a:avLst/>
          </a:prstGeom>
          <a:noFill/>
          <a:ln>
            <a:noFill/>
          </a:ln>
        </p:spPr>
      </p:pic>
      <p:grpSp>
        <p:nvGrpSpPr>
          <p:cNvPr id="4404" name="Google Shape;4404;p32"/>
          <p:cNvGrpSpPr/>
          <p:nvPr/>
        </p:nvGrpSpPr>
        <p:grpSpPr>
          <a:xfrm>
            <a:off x="723176" y="1531255"/>
            <a:ext cx="571068" cy="571068"/>
            <a:chOff x="869697" y="1872227"/>
            <a:chExt cx="522000" cy="522000"/>
          </a:xfrm>
        </p:grpSpPr>
        <p:sp>
          <p:nvSpPr>
            <p:cNvPr id="4405" name="Google Shape;4405;p32"/>
            <p:cNvSpPr/>
            <p:nvPr/>
          </p:nvSpPr>
          <p:spPr>
            <a:xfrm>
              <a:off x="869697" y="1872227"/>
              <a:ext cx="522000" cy="522000"/>
            </a:xfrm>
            <a:prstGeom prst="ellipse">
              <a:avLst/>
            </a:prstGeom>
            <a:solidFill>
              <a:srgbClr val="FD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6" name="Google Shape;4406;p32"/>
            <p:cNvSpPr/>
            <p:nvPr/>
          </p:nvSpPr>
          <p:spPr>
            <a:xfrm>
              <a:off x="917670" y="1920168"/>
              <a:ext cx="426300" cy="426300"/>
            </a:xfrm>
            <a:prstGeom prst="ellipse">
              <a:avLst/>
            </a:prstGeom>
            <a:solidFill>
              <a:srgbClr val="FDF6F0"/>
            </a:solidFill>
            <a:ln cap="flat" cmpd="sng" w="9525">
              <a:solidFill>
                <a:srgbClr val="6156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7" name="Google Shape;4407;p32"/>
            <p:cNvSpPr/>
            <p:nvPr/>
          </p:nvSpPr>
          <p:spPr>
            <a:xfrm>
              <a:off x="1025752" y="2037134"/>
              <a:ext cx="209889" cy="192383"/>
            </a:xfrm>
            <a:custGeom>
              <a:rect b="b" l="l" r="r" t="t"/>
              <a:pathLst>
                <a:path extrusionOk="0" h="94075" w="130976">
                  <a:moveTo>
                    <a:pt x="48330" y="1"/>
                  </a:moveTo>
                  <a:lnTo>
                    <a:pt x="51187" y="33770"/>
                  </a:lnTo>
                  <a:lnTo>
                    <a:pt x="11460" y="21004"/>
                  </a:lnTo>
                  <a:lnTo>
                    <a:pt x="1" y="45351"/>
                  </a:lnTo>
                  <a:lnTo>
                    <a:pt x="41764" y="52646"/>
                  </a:lnTo>
                  <a:lnTo>
                    <a:pt x="10214" y="78816"/>
                  </a:lnTo>
                  <a:lnTo>
                    <a:pt x="40913" y="94075"/>
                  </a:lnTo>
                  <a:lnTo>
                    <a:pt x="65868" y="63041"/>
                  </a:lnTo>
                  <a:lnTo>
                    <a:pt x="90033" y="94075"/>
                  </a:lnTo>
                  <a:lnTo>
                    <a:pt x="120337" y="79151"/>
                  </a:lnTo>
                  <a:lnTo>
                    <a:pt x="89637" y="52646"/>
                  </a:lnTo>
                  <a:lnTo>
                    <a:pt x="130976" y="45351"/>
                  </a:lnTo>
                  <a:lnTo>
                    <a:pt x="119912" y="21004"/>
                  </a:lnTo>
                  <a:lnTo>
                    <a:pt x="80610" y="33770"/>
                  </a:lnTo>
                  <a:lnTo>
                    <a:pt x="83923"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8" name="Google Shape;4408;p32"/>
          <p:cNvGrpSpPr/>
          <p:nvPr/>
        </p:nvGrpSpPr>
        <p:grpSpPr>
          <a:xfrm>
            <a:off x="5134396" y="3806295"/>
            <a:ext cx="467781" cy="501687"/>
            <a:chOff x="7973468" y="3382322"/>
            <a:chExt cx="352590" cy="287072"/>
          </a:xfrm>
        </p:grpSpPr>
        <p:sp>
          <p:nvSpPr>
            <p:cNvPr id="4409" name="Google Shape;4409;p32"/>
            <p:cNvSpPr/>
            <p:nvPr/>
          </p:nvSpPr>
          <p:spPr>
            <a:xfrm>
              <a:off x="7973468" y="3382322"/>
              <a:ext cx="352590" cy="287072"/>
            </a:xfrm>
            <a:custGeom>
              <a:rect b="b" l="l" r="r" t="t"/>
              <a:pathLst>
                <a:path extrusionOk="0" h="9026" w="11086">
                  <a:moveTo>
                    <a:pt x="5370" y="334"/>
                  </a:moveTo>
                  <a:lnTo>
                    <a:pt x="5370" y="7001"/>
                  </a:lnTo>
                  <a:lnTo>
                    <a:pt x="941" y="7001"/>
                  </a:lnTo>
                  <a:lnTo>
                    <a:pt x="941" y="334"/>
                  </a:lnTo>
                  <a:close/>
                  <a:moveTo>
                    <a:pt x="5370" y="7323"/>
                  </a:moveTo>
                  <a:lnTo>
                    <a:pt x="5370" y="7656"/>
                  </a:lnTo>
                  <a:lnTo>
                    <a:pt x="941" y="7656"/>
                  </a:lnTo>
                  <a:lnTo>
                    <a:pt x="941" y="7323"/>
                  </a:lnTo>
                  <a:close/>
                  <a:moveTo>
                    <a:pt x="10133" y="7323"/>
                  </a:moveTo>
                  <a:lnTo>
                    <a:pt x="10133" y="7656"/>
                  </a:lnTo>
                  <a:lnTo>
                    <a:pt x="5704" y="7656"/>
                  </a:lnTo>
                  <a:lnTo>
                    <a:pt x="5704" y="7323"/>
                  </a:lnTo>
                  <a:close/>
                  <a:moveTo>
                    <a:pt x="5835" y="7977"/>
                  </a:moveTo>
                  <a:lnTo>
                    <a:pt x="5835" y="8680"/>
                  </a:lnTo>
                  <a:lnTo>
                    <a:pt x="5240" y="8692"/>
                  </a:lnTo>
                  <a:cubicBezTo>
                    <a:pt x="5240" y="8692"/>
                    <a:pt x="5228" y="8692"/>
                    <a:pt x="5228" y="8680"/>
                  </a:cubicBezTo>
                  <a:lnTo>
                    <a:pt x="5228" y="7977"/>
                  </a:lnTo>
                  <a:close/>
                  <a:moveTo>
                    <a:pt x="775" y="0"/>
                  </a:moveTo>
                  <a:cubicBezTo>
                    <a:pt x="691" y="0"/>
                    <a:pt x="608" y="72"/>
                    <a:pt x="608" y="167"/>
                  </a:cubicBezTo>
                  <a:lnTo>
                    <a:pt x="608" y="536"/>
                  </a:lnTo>
                  <a:lnTo>
                    <a:pt x="465" y="536"/>
                  </a:lnTo>
                  <a:cubicBezTo>
                    <a:pt x="215" y="536"/>
                    <a:pt x="1" y="738"/>
                    <a:pt x="1" y="1000"/>
                  </a:cubicBezTo>
                  <a:lnTo>
                    <a:pt x="1" y="1715"/>
                  </a:lnTo>
                  <a:cubicBezTo>
                    <a:pt x="1" y="1798"/>
                    <a:pt x="72" y="1881"/>
                    <a:pt x="167" y="1881"/>
                  </a:cubicBezTo>
                  <a:cubicBezTo>
                    <a:pt x="251" y="1881"/>
                    <a:pt x="334" y="1798"/>
                    <a:pt x="334" y="1715"/>
                  </a:cubicBezTo>
                  <a:lnTo>
                    <a:pt x="334" y="1000"/>
                  </a:lnTo>
                  <a:cubicBezTo>
                    <a:pt x="334" y="929"/>
                    <a:pt x="394" y="869"/>
                    <a:pt x="465" y="869"/>
                  </a:cubicBezTo>
                  <a:lnTo>
                    <a:pt x="608" y="869"/>
                  </a:lnTo>
                  <a:lnTo>
                    <a:pt x="608" y="7799"/>
                  </a:lnTo>
                  <a:cubicBezTo>
                    <a:pt x="608" y="7894"/>
                    <a:pt x="691" y="7965"/>
                    <a:pt x="775" y="7965"/>
                  </a:cubicBezTo>
                  <a:lnTo>
                    <a:pt x="4918" y="7965"/>
                  </a:lnTo>
                  <a:lnTo>
                    <a:pt x="4918" y="8335"/>
                  </a:lnTo>
                  <a:lnTo>
                    <a:pt x="465" y="8335"/>
                  </a:lnTo>
                  <a:cubicBezTo>
                    <a:pt x="394" y="8335"/>
                    <a:pt x="334" y="8275"/>
                    <a:pt x="334" y="8204"/>
                  </a:cubicBezTo>
                  <a:lnTo>
                    <a:pt x="334" y="2429"/>
                  </a:lnTo>
                  <a:cubicBezTo>
                    <a:pt x="334" y="2334"/>
                    <a:pt x="251" y="2262"/>
                    <a:pt x="167" y="2262"/>
                  </a:cubicBezTo>
                  <a:cubicBezTo>
                    <a:pt x="72" y="2262"/>
                    <a:pt x="1" y="2334"/>
                    <a:pt x="1" y="2429"/>
                  </a:cubicBezTo>
                  <a:lnTo>
                    <a:pt x="1" y="8204"/>
                  </a:lnTo>
                  <a:cubicBezTo>
                    <a:pt x="1" y="8454"/>
                    <a:pt x="215" y="8668"/>
                    <a:pt x="465" y="8668"/>
                  </a:cubicBezTo>
                  <a:lnTo>
                    <a:pt x="4918" y="8668"/>
                  </a:lnTo>
                  <a:lnTo>
                    <a:pt x="4918" y="8680"/>
                  </a:lnTo>
                  <a:cubicBezTo>
                    <a:pt x="4918" y="8858"/>
                    <a:pt x="5061" y="9025"/>
                    <a:pt x="5251" y="9025"/>
                  </a:cubicBezTo>
                  <a:lnTo>
                    <a:pt x="5835" y="9025"/>
                  </a:lnTo>
                  <a:cubicBezTo>
                    <a:pt x="6013" y="9025"/>
                    <a:pt x="6180" y="8870"/>
                    <a:pt x="6180" y="8680"/>
                  </a:cubicBezTo>
                  <a:lnTo>
                    <a:pt x="6180" y="8668"/>
                  </a:lnTo>
                  <a:lnTo>
                    <a:pt x="10633" y="8668"/>
                  </a:lnTo>
                  <a:cubicBezTo>
                    <a:pt x="10883" y="8668"/>
                    <a:pt x="11085" y="8454"/>
                    <a:pt x="11085" y="8204"/>
                  </a:cubicBezTo>
                  <a:lnTo>
                    <a:pt x="11085" y="1012"/>
                  </a:lnTo>
                  <a:cubicBezTo>
                    <a:pt x="11074" y="762"/>
                    <a:pt x="10871" y="548"/>
                    <a:pt x="10609" y="548"/>
                  </a:cubicBezTo>
                  <a:lnTo>
                    <a:pt x="10466" y="548"/>
                  </a:lnTo>
                  <a:lnTo>
                    <a:pt x="10466" y="179"/>
                  </a:lnTo>
                  <a:cubicBezTo>
                    <a:pt x="10466" y="95"/>
                    <a:pt x="10395" y="12"/>
                    <a:pt x="10300" y="12"/>
                  </a:cubicBezTo>
                  <a:lnTo>
                    <a:pt x="9692" y="12"/>
                  </a:lnTo>
                  <a:cubicBezTo>
                    <a:pt x="9597" y="12"/>
                    <a:pt x="9526" y="95"/>
                    <a:pt x="9526" y="179"/>
                  </a:cubicBezTo>
                  <a:cubicBezTo>
                    <a:pt x="9526" y="274"/>
                    <a:pt x="9597" y="345"/>
                    <a:pt x="9692" y="345"/>
                  </a:cubicBezTo>
                  <a:lnTo>
                    <a:pt x="10133" y="345"/>
                  </a:lnTo>
                  <a:lnTo>
                    <a:pt x="10133" y="5894"/>
                  </a:lnTo>
                  <a:cubicBezTo>
                    <a:pt x="10133" y="5989"/>
                    <a:pt x="10216" y="6060"/>
                    <a:pt x="10300" y="6060"/>
                  </a:cubicBezTo>
                  <a:cubicBezTo>
                    <a:pt x="10395" y="6060"/>
                    <a:pt x="10466" y="5989"/>
                    <a:pt x="10466" y="5894"/>
                  </a:cubicBezTo>
                  <a:lnTo>
                    <a:pt x="10466" y="881"/>
                  </a:lnTo>
                  <a:lnTo>
                    <a:pt x="10609" y="881"/>
                  </a:lnTo>
                  <a:cubicBezTo>
                    <a:pt x="10693" y="881"/>
                    <a:pt x="10752" y="941"/>
                    <a:pt x="10752" y="1012"/>
                  </a:cubicBezTo>
                  <a:lnTo>
                    <a:pt x="10752" y="8204"/>
                  </a:lnTo>
                  <a:cubicBezTo>
                    <a:pt x="10752" y="8275"/>
                    <a:pt x="10693" y="8335"/>
                    <a:pt x="10609" y="8335"/>
                  </a:cubicBezTo>
                  <a:lnTo>
                    <a:pt x="6168" y="8335"/>
                  </a:lnTo>
                  <a:lnTo>
                    <a:pt x="6168" y="7965"/>
                  </a:lnTo>
                  <a:lnTo>
                    <a:pt x="10300" y="7965"/>
                  </a:lnTo>
                  <a:cubicBezTo>
                    <a:pt x="10395" y="7965"/>
                    <a:pt x="10466" y="7882"/>
                    <a:pt x="10466" y="7799"/>
                  </a:cubicBezTo>
                  <a:lnTo>
                    <a:pt x="10466" y="6584"/>
                  </a:lnTo>
                  <a:cubicBezTo>
                    <a:pt x="10466" y="6489"/>
                    <a:pt x="10395" y="6418"/>
                    <a:pt x="10300" y="6418"/>
                  </a:cubicBezTo>
                  <a:cubicBezTo>
                    <a:pt x="10216" y="6418"/>
                    <a:pt x="10133" y="6489"/>
                    <a:pt x="10133" y="6584"/>
                  </a:cubicBezTo>
                  <a:lnTo>
                    <a:pt x="10133" y="7001"/>
                  </a:lnTo>
                  <a:lnTo>
                    <a:pt x="5704" y="7001"/>
                  </a:lnTo>
                  <a:lnTo>
                    <a:pt x="5704" y="334"/>
                  </a:lnTo>
                  <a:lnTo>
                    <a:pt x="9002" y="334"/>
                  </a:lnTo>
                  <a:cubicBezTo>
                    <a:pt x="9097" y="334"/>
                    <a:pt x="9169" y="250"/>
                    <a:pt x="9169" y="167"/>
                  </a:cubicBezTo>
                  <a:cubicBezTo>
                    <a:pt x="9169" y="72"/>
                    <a:pt x="9097" y="0"/>
                    <a:pt x="900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0" name="Google Shape;4410;p32"/>
            <p:cNvSpPr/>
            <p:nvPr/>
          </p:nvSpPr>
          <p:spPr>
            <a:xfrm>
              <a:off x="8051486" y="3417149"/>
              <a:ext cx="73883" cy="10623"/>
            </a:xfrm>
            <a:custGeom>
              <a:rect b="b" l="l" r="r" t="t"/>
              <a:pathLst>
                <a:path extrusionOk="0" h="334" w="2323">
                  <a:moveTo>
                    <a:pt x="167" y="1"/>
                  </a:moveTo>
                  <a:cubicBezTo>
                    <a:pt x="84" y="1"/>
                    <a:pt x="0" y="84"/>
                    <a:pt x="0" y="167"/>
                  </a:cubicBezTo>
                  <a:cubicBezTo>
                    <a:pt x="0" y="262"/>
                    <a:pt x="84" y="334"/>
                    <a:pt x="167" y="334"/>
                  </a:cubicBezTo>
                  <a:lnTo>
                    <a:pt x="2167" y="334"/>
                  </a:lnTo>
                  <a:cubicBezTo>
                    <a:pt x="2251" y="334"/>
                    <a:pt x="2322" y="262"/>
                    <a:pt x="2322" y="167"/>
                  </a:cubicBezTo>
                  <a:cubicBezTo>
                    <a:pt x="2322" y="84"/>
                    <a:pt x="2251" y="1"/>
                    <a:pt x="216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1" name="Google Shape;4411;p32"/>
            <p:cNvSpPr/>
            <p:nvPr/>
          </p:nvSpPr>
          <p:spPr>
            <a:xfrm>
              <a:off x="8022702" y="3437981"/>
              <a:ext cx="102667" cy="10623"/>
            </a:xfrm>
            <a:custGeom>
              <a:rect b="b" l="l" r="r" t="t"/>
              <a:pathLst>
                <a:path extrusionOk="0" h="334" w="3228">
                  <a:moveTo>
                    <a:pt x="167" y="0"/>
                  </a:moveTo>
                  <a:cubicBezTo>
                    <a:pt x="72" y="0"/>
                    <a:pt x="1" y="84"/>
                    <a:pt x="1" y="167"/>
                  </a:cubicBezTo>
                  <a:cubicBezTo>
                    <a:pt x="12" y="262"/>
                    <a:pt x="72" y="334"/>
                    <a:pt x="167" y="334"/>
                  </a:cubicBezTo>
                  <a:lnTo>
                    <a:pt x="3072" y="334"/>
                  </a:lnTo>
                  <a:cubicBezTo>
                    <a:pt x="3156" y="334"/>
                    <a:pt x="3227" y="262"/>
                    <a:pt x="3227" y="167"/>
                  </a:cubicBezTo>
                  <a:cubicBezTo>
                    <a:pt x="3227" y="84"/>
                    <a:pt x="3156" y="0"/>
                    <a:pt x="307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2" name="Google Shape;4412;p32"/>
            <p:cNvSpPr/>
            <p:nvPr/>
          </p:nvSpPr>
          <p:spPr>
            <a:xfrm>
              <a:off x="8022702" y="3458432"/>
              <a:ext cx="102667" cy="10623"/>
            </a:xfrm>
            <a:custGeom>
              <a:rect b="b" l="l" r="r" t="t"/>
              <a:pathLst>
                <a:path extrusionOk="0" h="334" w="3228">
                  <a:moveTo>
                    <a:pt x="167" y="0"/>
                  </a:moveTo>
                  <a:cubicBezTo>
                    <a:pt x="72" y="0"/>
                    <a:pt x="1" y="84"/>
                    <a:pt x="1" y="167"/>
                  </a:cubicBezTo>
                  <a:cubicBezTo>
                    <a:pt x="12" y="274"/>
                    <a:pt x="72" y="334"/>
                    <a:pt x="167" y="334"/>
                  </a:cubicBezTo>
                  <a:lnTo>
                    <a:pt x="3072" y="334"/>
                  </a:lnTo>
                  <a:cubicBezTo>
                    <a:pt x="3156" y="334"/>
                    <a:pt x="3227" y="262"/>
                    <a:pt x="3227" y="167"/>
                  </a:cubicBezTo>
                  <a:cubicBezTo>
                    <a:pt x="3227" y="84"/>
                    <a:pt x="3156" y="0"/>
                    <a:pt x="307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3" name="Google Shape;4413;p32"/>
            <p:cNvSpPr/>
            <p:nvPr/>
          </p:nvSpPr>
          <p:spPr>
            <a:xfrm>
              <a:off x="8022702" y="3479264"/>
              <a:ext cx="81071" cy="10623"/>
            </a:xfrm>
            <a:custGeom>
              <a:rect b="b" l="l" r="r" t="t"/>
              <a:pathLst>
                <a:path extrusionOk="0" h="334" w="2549">
                  <a:moveTo>
                    <a:pt x="167" y="0"/>
                  </a:moveTo>
                  <a:cubicBezTo>
                    <a:pt x="72" y="0"/>
                    <a:pt x="1" y="84"/>
                    <a:pt x="1" y="167"/>
                  </a:cubicBezTo>
                  <a:cubicBezTo>
                    <a:pt x="12" y="262"/>
                    <a:pt x="72" y="334"/>
                    <a:pt x="167" y="334"/>
                  </a:cubicBezTo>
                  <a:lnTo>
                    <a:pt x="2382" y="334"/>
                  </a:lnTo>
                  <a:cubicBezTo>
                    <a:pt x="2477" y="334"/>
                    <a:pt x="2549" y="262"/>
                    <a:pt x="2549" y="167"/>
                  </a:cubicBezTo>
                  <a:cubicBezTo>
                    <a:pt x="2549" y="84"/>
                    <a:pt x="2477" y="0"/>
                    <a:pt x="23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4" name="Google Shape;4414;p32"/>
            <p:cNvSpPr/>
            <p:nvPr/>
          </p:nvSpPr>
          <p:spPr>
            <a:xfrm>
              <a:off x="8051486" y="3520515"/>
              <a:ext cx="73883" cy="10655"/>
            </a:xfrm>
            <a:custGeom>
              <a:rect b="b" l="l" r="r" t="t"/>
              <a:pathLst>
                <a:path extrusionOk="0" h="335" w="2323">
                  <a:moveTo>
                    <a:pt x="167" y="1"/>
                  </a:moveTo>
                  <a:cubicBezTo>
                    <a:pt x="84" y="1"/>
                    <a:pt x="0" y="72"/>
                    <a:pt x="0" y="168"/>
                  </a:cubicBezTo>
                  <a:cubicBezTo>
                    <a:pt x="0" y="251"/>
                    <a:pt x="84" y="334"/>
                    <a:pt x="167" y="334"/>
                  </a:cubicBezTo>
                  <a:lnTo>
                    <a:pt x="2167" y="334"/>
                  </a:lnTo>
                  <a:cubicBezTo>
                    <a:pt x="2251" y="334"/>
                    <a:pt x="2322" y="251"/>
                    <a:pt x="2322" y="168"/>
                  </a:cubicBezTo>
                  <a:cubicBezTo>
                    <a:pt x="2322" y="72"/>
                    <a:pt x="2251" y="1"/>
                    <a:pt x="216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5" name="Google Shape;4415;p32"/>
            <p:cNvSpPr/>
            <p:nvPr/>
          </p:nvSpPr>
          <p:spPr>
            <a:xfrm>
              <a:off x="8022702" y="3540966"/>
              <a:ext cx="102667" cy="10273"/>
            </a:xfrm>
            <a:custGeom>
              <a:rect b="b" l="l" r="r" t="t"/>
              <a:pathLst>
                <a:path extrusionOk="0" h="323" w="3228">
                  <a:moveTo>
                    <a:pt x="167" y="1"/>
                  </a:moveTo>
                  <a:cubicBezTo>
                    <a:pt x="72" y="1"/>
                    <a:pt x="1" y="72"/>
                    <a:pt x="1" y="168"/>
                  </a:cubicBezTo>
                  <a:cubicBezTo>
                    <a:pt x="12" y="263"/>
                    <a:pt x="72" y="322"/>
                    <a:pt x="167" y="322"/>
                  </a:cubicBezTo>
                  <a:lnTo>
                    <a:pt x="3072" y="322"/>
                  </a:lnTo>
                  <a:cubicBezTo>
                    <a:pt x="3156" y="322"/>
                    <a:pt x="3227" y="251"/>
                    <a:pt x="3227" y="168"/>
                  </a:cubicBezTo>
                  <a:cubicBezTo>
                    <a:pt x="3227" y="72"/>
                    <a:pt x="3156" y="1"/>
                    <a:pt x="307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6" name="Google Shape;4416;p32"/>
            <p:cNvSpPr/>
            <p:nvPr/>
          </p:nvSpPr>
          <p:spPr>
            <a:xfrm>
              <a:off x="8022702" y="3561798"/>
              <a:ext cx="49266" cy="10273"/>
            </a:xfrm>
            <a:custGeom>
              <a:rect b="b" l="l" r="r" t="t"/>
              <a:pathLst>
                <a:path extrusionOk="0" h="323" w="1549">
                  <a:moveTo>
                    <a:pt x="167" y="1"/>
                  </a:moveTo>
                  <a:cubicBezTo>
                    <a:pt x="72" y="1"/>
                    <a:pt x="1" y="72"/>
                    <a:pt x="1" y="167"/>
                  </a:cubicBezTo>
                  <a:cubicBezTo>
                    <a:pt x="12" y="251"/>
                    <a:pt x="72" y="322"/>
                    <a:pt x="167" y="322"/>
                  </a:cubicBezTo>
                  <a:lnTo>
                    <a:pt x="1382" y="322"/>
                  </a:lnTo>
                  <a:cubicBezTo>
                    <a:pt x="1477" y="322"/>
                    <a:pt x="1548" y="251"/>
                    <a:pt x="1548" y="167"/>
                  </a:cubicBezTo>
                  <a:cubicBezTo>
                    <a:pt x="1548" y="72"/>
                    <a:pt x="1477" y="1"/>
                    <a:pt x="13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7" name="Google Shape;4417;p32"/>
            <p:cNvSpPr/>
            <p:nvPr/>
          </p:nvSpPr>
          <p:spPr>
            <a:xfrm>
              <a:off x="8200683" y="3486452"/>
              <a:ext cx="73883" cy="10623"/>
            </a:xfrm>
            <a:custGeom>
              <a:rect b="b" l="l" r="r" t="t"/>
              <a:pathLst>
                <a:path extrusionOk="0" h="334" w="2323">
                  <a:moveTo>
                    <a:pt x="167" y="0"/>
                  </a:moveTo>
                  <a:cubicBezTo>
                    <a:pt x="72" y="0"/>
                    <a:pt x="1" y="72"/>
                    <a:pt x="1" y="167"/>
                  </a:cubicBezTo>
                  <a:cubicBezTo>
                    <a:pt x="1" y="250"/>
                    <a:pt x="72" y="334"/>
                    <a:pt x="167" y="334"/>
                  </a:cubicBezTo>
                  <a:lnTo>
                    <a:pt x="2156" y="334"/>
                  </a:lnTo>
                  <a:cubicBezTo>
                    <a:pt x="2251" y="334"/>
                    <a:pt x="2322" y="250"/>
                    <a:pt x="2322" y="167"/>
                  </a:cubicBezTo>
                  <a:cubicBezTo>
                    <a:pt x="2322" y="72"/>
                    <a:pt x="2251" y="0"/>
                    <a:pt x="215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8" name="Google Shape;4418;p32"/>
            <p:cNvSpPr/>
            <p:nvPr/>
          </p:nvSpPr>
          <p:spPr>
            <a:xfrm>
              <a:off x="8171899" y="3506902"/>
              <a:ext cx="102667" cy="10241"/>
            </a:xfrm>
            <a:custGeom>
              <a:rect b="b" l="l" r="r" t="t"/>
              <a:pathLst>
                <a:path extrusionOk="0" h="322" w="3228">
                  <a:moveTo>
                    <a:pt x="167" y="0"/>
                  </a:moveTo>
                  <a:cubicBezTo>
                    <a:pt x="72" y="0"/>
                    <a:pt x="1" y="72"/>
                    <a:pt x="1" y="167"/>
                  </a:cubicBezTo>
                  <a:cubicBezTo>
                    <a:pt x="1" y="250"/>
                    <a:pt x="72" y="322"/>
                    <a:pt x="167" y="322"/>
                  </a:cubicBezTo>
                  <a:lnTo>
                    <a:pt x="3061" y="322"/>
                  </a:lnTo>
                  <a:cubicBezTo>
                    <a:pt x="3156" y="322"/>
                    <a:pt x="3227" y="250"/>
                    <a:pt x="3227" y="167"/>
                  </a:cubicBezTo>
                  <a:cubicBezTo>
                    <a:pt x="3227" y="72"/>
                    <a:pt x="3156" y="0"/>
                    <a:pt x="30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9" name="Google Shape;4419;p32"/>
            <p:cNvSpPr/>
            <p:nvPr/>
          </p:nvSpPr>
          <p:spPr>
            <a:xfrm>
              <a:off x="8171899" y="3527735"/>
              <a:ext cx="49266" cy="10241"/>
            </a:xfrm>
            <a:custGeom>
              <a:rect b="b" l="l" r="r" t="t"/>
              <a:pathLst>
                <a:path extrusionOk="0" h="322" w="1549">
                  <a:moveTo>
                    <a:pt x="167" y="0"/>
                  </a:moveTo>
                  <a:cubicBezTo>
                    <a:pt x="72" y="0"/>
                    <a:pt x="1" y="72"/>
                    <a:pt x="1" y="167"/>
                  </a:cubicBezTo>
                  <a:cubicBezTo>
                    <a:pt x="1" y="250"/>
                    <a:pt x="72" y="322"/>
                    <a:pt x="167" y="322"/>
                  </a:cubicBezTo>
                  <a:lnTo>
                    <a:pt x="1382" y="322"/>
                  </a:lnTo>
                  <a:cubicBezTo>
                    <a:pt x="1477" y="322"/>
                    <a:pt x="1548" y="250"/>
                    <a:pt x="1548" y="167"/>
                  </a:cubicBezTo>
                  <a:cubicBezTo>
                    <a:pt x="1548" y="72"/>
                    <a:pt x="1477" y="0"/>
                    <a:pt x="13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0" name="Google Shape;4420;p32"/>
            <p:cNvSpPr/>
            <p:nvPr/>
          </p:nvSpPr>
          <p:spPr>
            <a:xfrm>
              <a:off x="8174189" y="3417149"/>
              <a:ext cx="102635" cy="45099"/>
            </a:xfrm>
            <a:custGeom>
              <a:rect b="b" l="l" r="r" t="t"/>
              <a:pathLst>
                <a:path extrusionOk="0" h="1418" w="3227">
                  <a:moveTo>
                    <a:pt x="2905" y="334"/>
                  </a:moveTo>
                  <a:lnTo>
                    <a:pt x="2905" y="1096"/>
                  </a:lnTo>
                  <a:lnTo>
                    <a:pt x="333" y="1096"/>
                  </a:lnTo>
                  <a:lnTo>
                    <a:pt x="333" y="334"/>
                  </a:lnTo>
                  <a:close/>
                  <a:moveTo>
                    <a:pt x="167" y="1"/>
                  </a:moveTo>
                  <a:cubicBezTo>
                    <a:pt x="72" y="12"/>
                    <a:pt x="0" y="84"/>
                    <a:pt x="0" y="167"/>
                  </a:cubicBezTo>
                  <a:lnTo>
                    <a:pt x="0" y="1251"/>
                  </a:lnTo>
                  <a:cubicBezTo>
                    <a:pt x="0" y="1346"/>
                    <a:pt x="72" y="1417"/>
                    <a:pt x="167" y="1417"/>
                  </a:cubicBezTo>
                  <a:lnTo>
                    <a:pt x="3072" y="1417"/>
                  </a:lnTo>
                  <a:cubicBezTo>
                    <a:pt x="3155" y="1417"/>
                    <a:pt x="3227" y="1346"/>
                    <a:pt x="3227" y="1251"/>
                  </a:cubicBezTo>
                  <a:lnTo>
                    <a:pt x="3227" y="167"/>
                  </a:lnTo>
                  <a:cubicBezTo>
                    <a:pt x="3227" y="84"/>
                    <a:pt x="3155" y="1"/>
                    <a:pt x="307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4" name="Shape 4424"/>
        <p:cNvGrpSpPr/>
        <p:nvPr/>
      </p:nvGrpSpPr>
      <p:grpSpPr>
        <a:xfrm>
          <a:off x="0" y="0"/>
          <a:ext cx="0" cy="0"/>
          <a:chOff x="0" y="0"/>
          <a:chExt cx="0" cy="0"/>
        </a:xfrm>
      </p:grpSpPr>
      <p:sp>
        <p:nvSpPr>
          <p:cNvPr id="4425" name="Google Shape;4425;p33"/>
          <p:cNvSpPr txBox="1"/>
          <p:nvPr/>
        </p:nvSpPr>
        <p:spPr>
          <a:xfrm>
            <a:off x="715200" y="1702750"/>
            <a:ext cx="3845700" cy="237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1A1A1A"/>
                </a:solidFill>
                <a:latin typeface="Raleway"/>
                <a:ea typeface="Raleway"/>
                <a:cs typeface="Raleway"/>
                <a:sym typeface="Raleway"/>
              </a:rPr>
              <a:t>Help the blind people manoeuvre in day to day lives without much work by using the auditory element and</a:t>
            </a:r>
            <a:endParaRPr sz="1600">
              <a:solidFill>
                <a:srgbClr val="1A1A1A"/>
              </a:solidFill>
              <a:latin typeface="Raleway"/>
              <a:ea typeface="Raleway"/>
              <a:cs typeface="Raleway"/>
              <a:sym typeface="Raleway"/>
            </a:endParaRPr>
          </a:p>
          <a:p>
            <a:pPr indent="-330200" lvl="0" marL="457200" rtl="0" algn="l">
              <a:spcBef>
                <a:spcPts val="0"/>
              </a:spcBef>
              <a:spcAft>
                <a:spcPts val="0"/>
              </a:spcAft>
              <a:buClr>
                <a:srgbClr val="1A1A1A"/>
              </a:buClr>
              <a:buSzPts val="1600"/>
              <a:buFont typeface="Exo"/>
              <a:buChar char="●"/>
            </a:pPr>
            <a:r>
              <a:rPr lang="en" sz="1600">
                <a:solidFill>
                  <a:srgbClr val="1A1A1A"/>
                </a:solidFill>
                <a:latin typeface="Raleway"/>
                <a:ea typeface="Raleway"/>
                <a:cs typeface="Raleway"/>
                <a:sym typeface="Raleway"/>
              </a:rPr>
              <a:t>Arduino </a:t>
            </a:r>
            <a:endParaRPr sz="1600">
              <a:solidFill>
                <a:srgbClr val="1A1A1A"/>
              </a:solidFill>
              <a:latin typeface="Raleway"/>
              <a:ea typeface="Raleway"/>
              <a:cs typeface="Raleway"/>
              <a:sym typeface="Raleway"/>
            </a:endParaRPr>
          </a:p>
          <a:p>
            <a:pPr indent="-330200" lvl="0" marL="457200" rtl="0" algn="l">
              <a:spcBef>
                <a:spcPts val="0"/>
              </a:spcBef>
              <a:spcAft>
                <a:spcPts val="0"/>
              </a:spcAft>
              <a:buClr>
                <a:srgbClr val="1A1A1A"/>
              </a:buClr>
              <a:buSzPts val="1600"/>
              <a:buFont typeface="Exo"/>
              <a:buChar char="●"/>
            </a:pPr>
            <a:r>
              <a:rPr lang="en" sz="1600">
                <a:solidFill>
                  <a:schemeClr val="accent2"/>
                </a:solidFill>
                <a:latin typeface="Raleway"/>
                <a:ea typeface="Raleway"/>
                <a:cs typeface="Raleway"/>
                <a:sym typeface="Raleway"/>
              </a:rPr>
              <a:t>Ultrasonic sensors</a:t>
            </a:r>
            <a:endParaRPr sz="1600">
              <a:solidFill>
                <a:srgbClr val="1A1A1A"/>
              </a:solidFill>
              <a:latin typeface="Raleway"/>
              <a:ea typeface="Raleway"/>
              <a:cs typeface="Raleway"/>
              <a:sym typeface="Raleway"/>
            </a:endParaRPr>
          </a:p>
          <a:p>
            <a:pPr indent="0" lvl="0" marL="0" rtl="0" algn="l">
              <a:spcBef>
                <a:spcPts val="0"/>
              </a:spcBef>
              <a:spcAft>
                <a:spcPts val="0"/>
              </a:spcAft>
              <a:buNone/>
            </a:pPr>
            <a:r>
              <a:rPr lang="en" sz="1600">
                <a:solidFill>
                  <a:srgbClr val="1A1A1A"/>
                </a:solidFill>
                <a:latin typeface="Raleway"/>
                <a:ea typeface="Raleway"/>
                <a:cs typeface="Raleway"/>
                <a:sym typeface="Raleway"/>
              </a:rPr>
              <a:t>Target population is the blind people and people with extreme cases of hypermetropia or myopia</a:t>
            </a:r>
            <a:endParaRPr sz="1600">
              <a:solidFill>
                <a:srgbClr val="1A1A1A"/>
              </a:solidFill>
              <a:latin typeface="Raleway"/>
              <a:ea typeface="Raleway"/>
              <a:cs typeface="Raleway"/>
              <a:sym typeface="Raleway"/>
            </a:endParaRPr>
          </a:p>
        </p:txBody>
      </p:sp>
      <p:grpSp>
        <p:nvGrpSpPr>
          <p:cNvPr id="4426" name="Google Shape;4426;p33"/>
          <p:cNvGrpSpPr/>
          <p:nvPr/>
        </p:nvGrpSpPr>
        <p:grpSpPr>
          <a:xfrm>
            <a:off x="6391832" y="2518705"/>
            <a:ext cx="2036958" cy="2263167"/>
            <a:chOff x="3273438" y="3268525"/>
            <a:chExt cx="1140450" cy="1267100"/>
          </a:xfrm>
        </p:grpSpPr>
        <p:sp>
          <p:nvSpPr>
            <p:cNvPr id="4427" name="Google Shape;4427;p33"/>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8" name="Google Shape;4428;p33"/>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9" name="Google Shape;4429;p33"/>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0" name="Google Shape;4430;p33"/>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1" name="Google Shape;4431;p33"/>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2" name="Google Shape;4432;p33"/>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3" name="Google Shape;4433;p33"/>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4" name="Google Shape;4434;p33"/>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5" name="Google Shape;4435;p33"/>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6" name="Google Shape;4436;p33"/>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7" name="Google Shape;4437;p33"/>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8" name="Google Shape;4438;p33"/>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9" name="Google Shape;4439;p33"/>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0" name="Google Shape;4440;p33"/>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1" name="Google Shape;4441;p33"/>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2" name="Google Shape;4442;p33"/>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3" name="Google Shape;4443;p33"/>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4" name="Google Shape;4444;p33"/>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5" name="Google Shape;4445;p33"/>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6" name="Google Shape;4446;p33"/>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7" name="Google Shape;4447;p33"/>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8" name="Google Shape;4448;p33"/>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9" name="Google Shape;4449;p33"/>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0" name="Google Shape;4450;p33"/>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1" name="Google Shape;4451;p33"/>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2" name="Google Shape;4452;p33"/>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3" name="Google Shape;4453;p33"/>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4" name="Google Shape;4454;p33"/>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5" name="Google Shape;4455;p33"/>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6" name="Google Shape;4456;p33"/>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7" name="Google Shape;4457;p33"/>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8" name="Google Shape;4458;p33"/>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9" name="Google Shape;4459;p33"/>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0" name="Google Shape;4460;p33"/>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1" name="Google Shape;4461;p33"/>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2" name="Google Shape;4462;p33"/>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3" name="Google Shape;4463;p33"/>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4" name="Google Shape;4464;p33"/>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5" name="Google Shape;4465;p33"/>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6" name="Google Shape;4466;p33"/>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7" name="Google Shape;4467;p33"/>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8" name="Google Shape;4468;p33"/>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9" name="Google Shape;4469;p33"/>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0" name="Google Shape;4470;p33"/>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1" name="Google Shape;4471;p33"/>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2" name="Google Shape;4472;p33"/>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3" name="Google Shape;4473;p33"/>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4" name="Google Shape;4474;p33"/>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5" name="Google Shape;4475;p33"/>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6" name="Google Shape;4476;p33"/>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7" name="Google Shape;4477;p33"/>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8" name="Google Shape;4478;p33"/>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9" name="Google Shape;4479;p33"/>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0" name="Google Shape;4480;p33"/>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1" name="Google Shape;4481;p33"/>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2" name="Google Shape;4482;p33"/>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3" name="Google Shape;4483;p33"/>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4" name="Google Shape;4484;p33"/>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5" name="Google Shape;4485;p33"/>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6" name="Google Shape;4486;p33"/>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7" name="Google Shape;4487;p33"/>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8" name="Google Shape;4488;p33"/>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9" name="Google Shape;4489;p33"/>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0" name="Google Shape;4490;p33"/>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1" name="Google Shape;4491;p33"/>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2" name="Google Shape;4492;p33"/>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3" name="Google Shape;4493;p33"/>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4" name="Google Shape;4494;p33"/>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5" name="Google Shape;4495;p33"/>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6" name="Google Shape;4496;p33"/>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7" name="Google Shape;4497;p33"/>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8" name="Google Shape;4498;p33"/>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9" name="Google Shape;4499;p33"/>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0" name="Google Shape;4500;p33"/>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1" name="Google Shape;4501;p33"/>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2" name="Google Shape;4502;p33"/>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3" name="Google Shape;4503;p33"/>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4" name="Google Shape;4504;p33"/>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5" name="Google Shape;4505;p33"/>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6" name="Google Shape;4506;p33"/>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7" name="Google Shape;4507;p33"/>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8" name="Google Shape;4508;p33"/>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9" name="Google Shape;4509;p33"/>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0" name="Google Shape;4510;p33"/>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1" name="Google Shape;4511;p33"/>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2" name="Google Shape;4512;p33"/>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3" name="Google Shape;4513;p33"/>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4" name="Google Shape;4514;p33"/>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5" name="Google Shape;4515;p33"/>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6" name="Google Shape;4516;p33"/>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17" name="Google Shape;4517;p33"/>
          <p:cNvSpPr txBox="1"/>
          <p:nvPr/>
        </p:nvSpPr>
        <p:spPr>
          <a:xfrm>
            <a:off x="715200" y="539975"/>
            <a:ext cx="7713600" cy="7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615656"/>
                </a:solidFill>
                <a:latin typeface="Ramabhadra"/>
                <a:ea typeface="Ramabhadra"/>
                <a:cs typeface="Ramabhadra"/>
                <a:sym typeface="Ramabhadra"/>
              </a:rPr>
              <a:t>PROBLEM </a:t>
            </a:r>
            <a:r>
              <a:rPr b="1" lang="en" sz="2800">
                <a:solidFill>
                  <a:srgbClr val="CE575C"/>
                </a:solidFill>
                <a:latin typeface="Ramabhadra"/>
                <a:ea typeface="Ramabhadra"/>
                <a:cs typeface="Ramabhadra"/>
                <a:sym typeface="Ramabhadra"/>
              </a:rPr>
              <a:t>STATEMENT</a:t>
            </a:r>
            <a:endParaRPr b="1" sz="2800">
              <a:solidFill>
                <a:srgbClr val="CE575C"/>
              </a:solidFill>
              <a:latin typeface="Ramabhadra"/>
              <a:ea typeface="Ramabhadra"/>
              <a:cs typeface="Ramabhadra"/>
              <a:sym typeface="Ramabhadra"/>
            </a:endParaRPr>
          </a:p>
        </p:txBody>
      </p:sp>
      <p:grpSp>
        <p:nvGrpSpPr>
          <p:cNvPr id="4518" name="Google Shape;4518;p33"/>
          <p:cNvGrpSpPr/>
          <p:nvPr/>
        </p:nvGrpSpPr>
        <p:grpSpPr>
          <a:xfrm>
            <a:off x="1375652" y="4606096"/>
            <a:ext cx="1759183" cy="1954502"/>
            <a:chOff x="1097500" y="772050"/>
            <a:chExt cx="1140475" cy="1267100"/>
          </a:xfrm>
        </p:grpSpPr>
        <p:sp>
          <p:nvSpPr>
            <p:cNvPr id="4519" name="Google Shape;4519;p33"/>
            <p:cNvSpPr/>
            <p:nvPr/>
          </p:nvSpPr>
          <p:spPr>
            <a:xfrm>
              <a:off x="1097500" y="772050"/>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0" name="Google Shape;4520;p33"/>
            <p:cNvSpPr/>
            <p:nvPr/>
          </p:nvSpPr>
          <p:spPr>
            <a:xfrm>
              <a:off x="1224825"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1" name="Google Shape;4521;p33"/>
            <p:cNvSpPr/>
            <p:nvPr/>
          </p:nvSpPr>
          <p:spPr>
            <a:xfrm>
              <a:off x="1351475" y="77205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2" name="Google Shape;4522;p33"/>
            <p:cNvSpPr/>
            <p:nvPr/>
          </p:nvSpPr>
          <p:spPr>
            <a:xfrm>
              <a:off x="1478100"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3" name="Google Shape;4523;p33"/>
            <p:cNvSpPr/>
            <p:nvPr/>
          </p:nvSpPr>
          <p:spPr>
            <a:xfrm>
              <a:off x="1604750" y="77205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4" name="Google Shape;4524;p33"/>
            <p:cNvSpPr/>
            <p:nvPr/>
          </p:nvSpPr>
          <p:spPr>
            <a:xfrm>
              <a:off x="1731375"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5" name="Google Shape;4525;p33"/>
            <p:cNvSpPr/>
            <p:nvPr/>
          </p:nvSpPr>
          <p:spPr>
            <a:xfrm>
              <a:off x="1858025" y="77205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6" name="Google Shape;4526;p33"/>
            <p:cNvSpPr/>
            <p:nvPr/>
          </p:nvSpPr>
          <p:spPr>
            <a:xfrm>
              <a:off x="1984650" y="772050"/>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7" name="Google Shape;4527;p33"/>
            <p:cNvSpPr/>
            <p:nvPr/>
          </p:nvSpPr>
          <p:spPr>
            <a:xfrm>
              <a:off x="2111300"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8" name="Google Shape;4528;p33"/>
            <p:cNvSpPr/>
            <p:nvPr/>
          </p:nvSpPr>
          <p:spPr>
            <a:xfrm>
              <a:off x="1097500" y="898700"/>
              <a:ext cx="127350" cy="126650"/>
            </a:xfrm>
            <a:custGeom>
              <a:rect b="b" l="l" r="r" t="t"/>
              <a:pathLst>
                <a:path extrusionOk="0" fill="none" h="5066" w="5094">
                  <a:moveTo>
                    <a:pt x="1" y="0"/>
                  </a:moveTo>
                  <a:lnTo>
                    <a:pt x="5094" y="0"/>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9" name="Google Shape;4529;p33"/>
            <p:cNvSpPr/>
            <p:nvPr/>
          </p:nvSpPr>
          <p:spPr>
            <a:xfrm>
              <a:off x="1224825"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0" name="Google Shape;4530;p33"/>
            <p:cNvSpPr/>
            <p:nvPr/>
          </p:nvSpPr>
          <p:spPr>
            <a:xfrm>
              <a:off x="1351475" y="89870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1" name="Google Shape;4531;p33"/>
            <p:cNvSpPr/>
            <p:nvPr/>
          </p:nvSpPr>
          <p:spPr>
            <a:xfrm>
              <a:off x="1478100"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2" name="Google Shape;4532;p33"/>
            <p:cNvSpPr/>
            <p:nvPr/>
          </p:nvSpPr>
          <p:spPr>
            <a:xfrm>
              <a:off x="1604750" y="89870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3" name="Google Shape;4533;p33"/>
            <p:cNvSpPr/>
            <p:nvPr/>
          </p:nvSpPr>
          <p:spPr>
            <a:xfrm>
              <a:off x="1731375"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4" name="Google Shape;4534;p33"/>
            <p:cNvSpPr/>
            <p:nvPr/>
          </p:nvSpPr>
          <p:spPr>
            <a:xfrm>
              <a:off x="1858025" y="89870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5" name="Google Shape;4535;p33"/>
            <p:cNvSpPr/>
            <p:nvPr/>
          </p:nvSpPr>
          <p:spPr>
            <a:xfrm>
              <a:off x="1984650" y="898700"/>
              <a:ext cx="126675" cy="126650"/>
            </a:xfrm>
            <a:custGeom>
              <a:rect b="b" l="l" r="r" t="t"/>
              <a:pathLst>
                <a:path extrusionOk="0" fill="none" h="5066" w="5067">
                  <a:moveTo>
                    <a:pt x="1" y="0"/>
                  </a:moveTo>
                  <a:lnTo>
                    <a:pt x="5067" y="0"/>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6" name="Google Shape;4536;p33"/>
            <p:cNvSpPr/>
            <p:nvPr/>
          </p:nvSpPr>
          <p:spPr>
            <a:xfrm>
              <a:off x="2111300"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7" name="Google Shape;4537;p33"/>
            <p:cNvSpPr/>
            <p:nvPr/>
          </p:nvSpPr>
          <p:spPr>
            <a:xfrm>
              <a:off x="1097500" y="1025325"/>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8" name="Google Shape;4538;p33"/>
            <p:cNvSpPr/>
            <p:nvPr/>
          </p:nvSpPr>
          <p:spPr>
            <a:xfrm>
              <a:off x="1224825"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9" name="Google Shape;4539;p33"/>
            <p:cNvSpPr/>
            <p:nvPr/>
          </p:nvSpPr>
          <p:spPr>
            <a:xfrm>
              <a:off x="1351475" y="10253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0" name="Google Shape;4540;p33"/>
            <p:cNvSpPr/>
            <p:nvPr/>
          </p:nvSpPr>
          <p:spPr>
            <a:xfrm>
              <a:off x="1478100"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1" name="Google Shape;4541;p33"/>
            <p:cNvSpPr/>
            <p:nvPr/>
          </p:nvSpPr>
          <p:spPr>
            <a:xfrm>
              <a:off x="1604750" y="10253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2" name="Google Shape;4542;p33"/>
            <p:cNvSpPr/>
            <p:nvPr/>
          </p:nvSpPr>
          <p:spPr>
            <a:xfrm>
              <a:off x="1731375"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3" name="Google Shape;4543;p33"/>
            <p:cNvSpPr/>
            <p:nvPr/>
          </p:nvSpPr>
          <p:spPr>
            <a:xfrm>
              <a:off x="1858025" y="10253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4" name="Google Shape;4544;p33"/>
            <p:cNvSpPr/>
            <p:nvPr/>
          </p:nvSpPr>
          <p:spPr>
            <a:xfrm>
              <a:off x="1984650" y="1025325"/>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5" name="Google Shape;4545;p33"/>
            <p:cNvSpPr/>
            <p:nvPr/>
          </p:nvSpPr>
          <p:spPr>
            <a:xfrm>
              <a:off x="2111300"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6" name="Google Shape;4546;p33"/>
            <p:cNvSpPr/>
            <p:nvPr/>
          </p:nvSpPr>
          <p:spPr>
            <a:xfrm>
              <a:off x="1097500" y="1151975"/>
              <a:ext cx="127350" cy="127350"/>
            </a:xfrm>
            <a:custGeom>
              <a:rect b="b" l="l" r="r" t="t"/>
              <a:pathLst>
                <a:path extrusionOk="0" fill="none" h="5094" w="5094">
                  <a:moveTo>
                    <a:pt x="1" y="0"/>
                  </a:moveTo>
                  <a:lnTo>
                    <a:pt x="5094" y="0"/>
                  </a:lnTo>
                  <a:lnTo>
                    <a:pt x="5094"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7" name="Google Shape;4547;p33"/>
            <p:cNvSpPr/>
            <p:nvPr/>
          </p:nvSpPr>
          <p:spPr>
            <a:xfrm>
              <a:off x="1224825"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8" name="Google Shape;4548;p33"/>
            <p:cNvSpPr/>
            <p:nvPr/>
          </p:nvSpPr>
          <p:spPr>
            <a:xfrm>
              <a:off x="1351475" y="1151975"/>
              <a:ext cx="126650" cy="127350"/>
            </a:xfrm>
            <a:custGeom>
              <a:rect b="b" l="l" r="r" t="t"/>
              <a:pathLst>
                <a:path extrusionOk="0" fill="none" h="5094" w="5066">
                  <a:moveTo>
                    <a:pt x="0" y="0"/>
                  </a:moveTo>
                  <a:lnTo>
                    <a:pt x="5066" y="0"/>
                  </a:lnTo>
                  <a:lnTo>
                    <a:pt x="5066" y="5093"/>
                  </a:lnTo>
                  <a:lnTo>
                    <a:pt x="0"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9" name="Google Shape;4549;p33"/>
            <p:cNvSpPr/>
            <p:nvPr/>
          </p:nvSpPr>
          <p:spPr>
            <a:xfrm>
              <a:off x="1478100"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0" name="Google Shape;4550;p33"/>
            <p:cNvSpPr/>
            <p:nvPr/>
          </p:nvSpPr>
          <p:spPr>
            <a:xfrm>
              <a:off x="1604750" y="1151975"/>
              <a:ext cx="126650" cy="127350"/>
            </a:xfrm>
            <a:custGeom>
              <a:rect b="b" l="l" r="r" t="t"/>
              <a:pathLst>
                <a:path extrusionOk="0" fill="none" h="5094" w="5066">
                  <a:moveTo>
                    <a:pt x="0" y="0"/>
                  </a:moveTo>
                  <a:lnTo>
                    <a:pt x="5066" y="0"/>
                  </a:lnTo>
                  <a:lnTo>
                    <a:pt x="5066" y="5093"/>
                  </a:lnTo>
                  <a:lnTo>
                    <a:pt x="0"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1" name="Google Shape;4551;p33"/>
            <p:cNvSpPr/>
            <p:nvPr/>
          </p:nvSpPr>
          <p:spPr>
            <a:xfrm>
              <a:off x="1731375"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2" name="Google Shape;4552;p33"/>
            <p:cNvSpPr/>
            <p:nvPr/>
          </p:nvSpPr>
          <p:spPr>
            <a:xfrm>
              <a:off x="1858025" y="1151975"/>
              <a:ext cx="126650" cy="127350"/>
            </a:xfrm>
            <a:custGeom>
              <a:rect b="b" l="l" r="r" t="t"/>
              <a:pathLst>
                <a:path extrusionOk="0" fill="none" h="5094" w="5066">
                  <a:moveTo>
                    <a:pt x="0" y="0"/>
                  </a:moveTo>
                  <a:lnTo>
                    <a:pt x="5066" y="0"/>
                  </a:lnTo>
                  <a:lnTo>
                    <a:pt x="5066" y="5093"/>
                  </a:lnTo>
                  <a:lnTo>
                    <a:pt x="0"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3" name="Google Shape;4553;p33"/>
            <p:cNvSpPr/>
            <p:nvPr/>
          </p:nvSpPr>
          <p:spPr>
            <a:xfrm>
              <a:off x="1984650" y="1151975"/>
              <a:ext cx="126675" cy="127350"/>
            </a:xfrm>
            <a:custGeom>
              <a:rect b="b" l="l" r="r" t="t"/>
              <a:pathLst>
                <a:path extrusionOk="0" fill="none" h="5094" w="5067">
                  <a:moveTo>
                    <a:pt x="1" y="0"/>
                  </a:moveTo>
                  <a:lnTo>
                    <a:pt x="5067" y="0"/>
                  </a:lnTo>
                  <a:lnTo>
                    <a:pt x="5067"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4" name="Google Shape;4554;p33"/>
            <p:cNvSpPr/>
            <p:nvPr/>
          </p:nvSpPr>
          <p:spPr>
            <a:xfrm>
              <a:off x="2111300"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5" name="Google Shape;4555;p33"/>
            <p:cNvSpPr/>
            <p:nvPr/>
          </p:nvSpPr>
          <p:spPr>
            <a:xfrm>
              <a:off x="1097500" y="1278600"/>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6" name="Google Shape;4556;p33"/>
            <p:cNvSpPr/>
            <p:nvPr/>
          </p:nvSpPr>
          <p:spPr>
            <a:xfrm>
              <a:off x="1224825"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7" name="Google Shape;4557;p33"/>
            <p:cNvSpPr/>
            <p:nvPr/>
          </p:nvSpPr>
          <p:spPr>
            <a:xfrm>
              <a:off x="1351475" y="12786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8" name="Google Shape;4558;p33"/>
            <p:cNvSpPr/>
            <p:nvPr/>
          </p:nvSpPr>
          <p:spPr>
            <a:xfrm>
              <a:off x="1478100"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9" name="Google Shape;4559;p33"/>
            <p:cNvSpPr/>
            <p:nvPr/>
          </p:nvSpPr>
          <p:spPr>
            <a:xfrm>
              <a:off x="1604750" y="12786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0" name="Google Shape;4560;p33"/>
            <p:cNvSpPr/>
            <p:nvPr/>
          </p:nvSpPr>
          <p:spPr>
            <a:xfrm>
              <a:off x="1731375"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1" name="Google Shape;4561;p33"/>
            <p:cNvSpPr/>
            <p:nvPr/>
          </p:nvSpPr>
          <p:spPr>
            <a:xfrm>
              <a:off x="1858025" y="12786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2" name="Google Shape;4562;p33"/>
            <p:cNvSpPr/>
            <p:nvPr/>
          </p:nvSpPr>
          <p:spPr>
            <a:xfrm>
              <a:off x="1984650" y="1278600"/>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3" name="Google Shape;4563;p33"/>
            <p:cNvSpPr/>
            <p:nvPr/>
          </p:nvSpPr>
          <p:spPr>
            <a:xfrm>
              <a:off x="2111300"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4" name="Google Shape;4564;p33"/>
            <p:cNvSpPr/>
            <p:nvPr/>
          </p:nvSpPr>
          <p:spPr>
            <a:xfrm>
              <a:off x="1097500" y="1405925"/>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5" name="Google Shape;4565;p33"/>
            <p:cNvSpPr/>
            <p:nvPr/>
          </p:nvSpPr>
          <p:spPr>
            <a:xfrm>
              <a:off x="1224825"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6" name="Google Shape;4566;p33"/>
            <p:cNvSpPr/>
            <p:nvPr/>
          </p:nvSpPr>
          <p:spPr>
            <a:xfrm>
              <a:off x="1351475" y="14059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7" name="Google Shape;4567;p33"/>
            <p:cNvSpPr/>
            <p:nvPr/>
          </p:nvSpPr>
          <p:spPr>
            <a:xfrm>
              <a:off x="1478100"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8" name="Google Shape;4568;p33"/>
            <p:cNvSpPr/>
            <p:nvPr/>
          </p:nvSpPr>
          <p:spPr>
            <a:xfrm>
              <a:off x="1604750" y="14059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9" name="Google Shape;4569;p33"/>
            <p:cNvSpPr/>
            <p:nvPr/>
          </p:nvSpPr>
          <p:spPr>
            <a:xfrm>
              <a:off x="1731375"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0" name="Google Shape;4570;p33"/>
            <p:cNvSpPr/>
            <p:nvPr/>
          </p:nvSpPr>
          <p:spPr>
            <a:xfrm>
              <a:off x="1858025" y="14059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1" name="Google Shape;4571;p33"/>
            <p:cNvSpPr/>
            <p:nvPr/>
          </p:nvSpPr>
          <p:spPr>
            <a:xfrm>
              <a:off x="1984650" y="1405925"/>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2" name="Google Shape;4572;p33"/>
            <p:cNvSpPr/>
            <p:nvPr/>
          </p:nvSpPr>
          <p:spPr>
            <a:xfrm>
              <a:off x="2111300"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3" name="Google Shape;4573;p33"/>
            <p:cNvSpPr/>
            <p:nvPr/>
          </p:nvSpPr>
          <p:spPr>
            <a:xfrm>
              <a:off x="1097500" y="1532575"/>
              <a:ext cx="127350" cy="126650"/>
            </a:xfrm>
            <a:custGeom>
              <a:rect b="b" l="l" r="r" t="t"/>
              <a:pathLst>
                <a:path extrusionOk="0" fill="none" h="5066" w="5094">
                  <a:moveTo>
                    <a:pt x="1" y="0"/>
                  </a:moveTo>
                  <a:lnTo>
                    <a:pt x="5094" y="0"/>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4" name="Google Shape;4574;p33"/>
            <p:cNvSpPr/>
            <p:nvPr/>
          </p:nvSpPr>
          <p:spPr>
            <a:xfrm>
              <a:off x="1224825"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5" name="Google Shape;4575;p33"/>
            <p:cNvSpPr/>
            <p:nvPr/>
          </p:nvSpPr>
          <p:spPr>
            <a:xfrm>
              <a:off x="1351475" y="1532575"/>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6" name="Google Shape;4576;p33"/>
            <p:cNvSpPr/>
            <p:nvPr/>
          </p:nvSpPr>
          <p:spPr>
            <a:xfrm>
              <a:off x="1478100"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7" name="Google Shape;4577;p33"/>
            <p:cNvSpPr/>
            <p:nvPr/>
          </p:nvSpPr>
          <p:spPr>
            <a:xfrm>
              <a:off x="1604750" y="1532575"/>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8" name="Google Shape;4578;p33"/>
            <p:cNvSpPr/>
            <p:nvPr/>
          </p:nvSpPr>
          <p:spPr>
            <a:xfrm>
              <a:off x="1731375"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9" name="Google Shape;4579;p33"/>
            <p:cNvSpPr/>
            <p:nvPr/>
          </p:nvSpPr>
          <p:spPr>
            <a:xfrm>
              <a:off x="1858025" y="1532575"/>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0" name="Google Shape;4580;p33"/>
            <p:cNvSpPr/>
            <p:nvPr/>
          </p:nvSpPr>
          <p:spPr>
            <a:xfrm>
              <a:off x="1984650" y="1532575"/>
              <a:ext cx="126675" cy="126650"/>
            </a:xfrm>
            <a:custGeom>
              <a:rect b="b" l="l" r="r" t="t"/>
              <a:pathLst>
                <a:path extrusionOk="0" fill="none" h="5066" w="5067">
                  <a:moveTo>
                    <a:pt x="1" y="0"/>
                  </a:moveTo>
                  <a:lnTo>
                    <a:pt x="5067" y="0"/>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1" name="Google Shape;4581;p33"/>
            <p:cNvSpPr/>
            <p:nvPr/>
          </p:nvSpPr>
          <p:spPr>
            <a:xfrm>
              <a:off x="2111300"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2" name="Google Shape;4582;p33"/>
            <p:cNvSpPr/>
            <p:nvPr/>
          </p:nvSpPr>
          <p:spPr>
            <a:xfrm>
              <a:off x="1097500" y="1659200"/>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3" name="Google Shape;4583;p33"/>
            <p:cNvSpPr/>
            <p:nvPr/>
          </p:nvSpPr>
          <p:spPr>
            <a:xfrm>
              <a:off x="1224825"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4" name="Google Shape;4584;p33"/>
            <p:cNvSpPr/>
            <p:nvPr/>
          </p:nvSpPr>
          <p:spPr>
            <a:xfrm>
              <a:off x="1351475" y="16592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5" name="Google Shape;4585;p33"/>
            <p:cNvSpPr/>
            <p:nvPr/>
          </p:nvSpPr>
          <p:spPr>
            <a:xfrm>
              <a:off x="1478100"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6" name="Google Shape;4586;p33"/>
            <p:cNvSpPr/>
            <p:nvPr/>
          </p:nvSpPr>
          <p:spPr>
            <a:xfrm>
              <a:off x="1604750" y="16592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7" name="Google Shape;4587;p33"/>
            <p:cNvSpPr/>
            <p:nvPr/>
          </p:nvSpPr>
          <p:spPr>
            <a:xfrm>
              <a:off x="1731375"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8" name="Google Shape;4588;p33"/>
            <p:cNvSpPr/>
            <p:nvPr/>
          </p:nvSpPr>
          <p:spPr>
            <a:xfrm>
              <a:off x="1858025" y="16592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9" name="Google Shape;4589;p33"/>
            <p:cNvSpPr/>
            <p:nvPr/>
          </p:nvSpPr>
          <p:spPr>
            <a:xfrm>
              <a:off x="1984650" y="1659200"/>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0" name="Google Shape;4590;p33"/>
            <p:cNvSpPr/>
            <p:nvPr/>
          </p:nvSpPr>
          <p:spPr>
            <a:xfrm>
              <a:off x="2111300"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1" name="Google Shape;4591;p33"/>
            <p:cNvSpPr/>
            <p:nvPr/>
          </p:nvSpPr>
          <p:spPr>
            <a:xfrm>
              <a:off x="1097500" y="1785850"/>
              <a:ext cx="127350" cy="126650"/>
            </a:xfrm>
            <a:custGeom>
              <a:rect b="b" l="l" r="r" t="t"/>
              <a:pathLst>
                <a:path extrusionOk="0" fill="none" h="5066" w="5094">
                  <a:moveTo>
                    <a:pt x="1" y="0"/>
                  </a:moveTo>
                  <a:lnTo>
                    <a:pt x="5094" y="0"/>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2" name="Google Shape;4592;p33"/>
            <p:cNvSpPr/>
            <p:nvPr/>
          </p:nvSpPr>
          <p:spPr>
            <a:xfrm>
              <a:off x="1224825"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3" name="Google Shape;4593;p33"/>
            <p:cNvSpPr/>
            <p:nvPr/>
          </p:nvSpPr>
          <p:spPr>
            <a:xfrm>
              <a:off x="1351475" y="178585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4" name="Google Shape;4594;p33"/>
            <p:cNvSpPr/>
            <p:nvPr/>
          </p:nvSpPr>
          <p:spPr>
            <a:xfrm>
              <a:off x="1478100"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5" name="Google Shape;4595;p33"/>
            <p:cNvSpPr/>
            <p:nvPr/>
          </p:nvSpPr>
          <p:spPr>
            <a:xfrm>
              <a:off x="1604750" y="178585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6" name="Google Shape;4596;p33"/>
            <p:cNvSpPr/>
            <p:nvPr/>
          </p:nvSpPr>
          <p:spPr>
            <a:xfrm>
              <a:off x="1731375"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7" name="Google Shape;4597;p33"/>
            <p:cNvSpPr/>
            <p:nvPr/>
          </p:nvSpPr>
          <p:spPr>
            <a:xfrm>
              <a:off x="1858025" y="178585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8" name="Google Shape;4598;p33"/>
            <p:cNvSpPr/>
            <p:nvPr/>
          </p:nvSpPr>
          <p:spPr>
            <a:xfrm>
              <a:off x="1984650" y="1785850"/>
              <a:ext cx="126675" cy="126650"/>
            </a:xfrm>
            <a:custGeom>
              <a:rect b="b" l="l" r="r" t="t"/>
              <a:pathLst>
                <a:path extrusionOk="0" fill="none" h="5066" w="5067">
                  <a:moveTo>
                    <a:pt x="1" y="0"/>
                  </a:moveTo>
                  <a:lnTo>
                    <a:pt x="5067" y="0"/>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9" name="Google Shape;4599;p33"/>
            <p:cNvSpPr/>
            <p:nvPr/>
          </p:nvSpPr>
          <p:spPr>
            <a:xfrm>
              <a:off x="2111300"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0" name="Google Shape;4600;p33"/>
            <p:cNvSpPr/>
            <p:nvPr/>
          </p:nvSpPr>
          <p:spPr>
            <a:xfrm>
              <a:off x="1097500" y="1912475"/>
              <a:ext cx="127350" cy="126675"/>
            </a:xfrm>
            <a:custGeom>
              <a:rect b="b" l="l" r="r" t="t"/>
              <a:pathLst>
                <a:path extrusionOk="0" fill="none" h="5067" w="5094">
                  <a:moveTo>
                    <a:pt x="1" y="1"/>
                  </a:moveTo>
                  <a:lnTo>
                    <a:pt x="5094" y="1"/>
                  </a:lnTo>
                  <a:lnTo>
                    <a:pt x="5094"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1" name="Google Shape;4601;p33"/>
            <p:cNvSpPr/>
            <p:nvPr/>
          </p:nvSpPr>
          <p:spPr>
            <a:xfrm>
              <a:off x="1224825"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2" name="Google Shape;4602;p33"/>
            <p:cNvSpPr/>
            <p:nvPr/>
          </p:nvSpPr>
          <p:spPr>
            <a:xfrm>
              <a:off x="1351475" y="1912475"/>
              <a:ext cx="126650" cy="126675"/>
            </a:xfrm>
            <a:custGeom>
              <a:rect b="b" l="l" r="r" t="t"/>
              <a:pathLst>
                <a:path extrusionOk="0" fill="none" h="5067" w="5066">
                  <a:moveTo>
                    <a:pt x="0" y="1"/>
                  </a:moveTo>
                  <a:lnTo>
                    <a:pt x="5066" y="1"/>
                  </a:lnTo>
                  <a:lnTo>
                    <a:pt x="5066" y="5067"/>
                  </a:lnTo>
                  <a:lnTo>
                    <a:pt x="0"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3" name="Google Shape;4603;p33"/>
            <p:cNvSpPr/>
            <p:nvPr/>
          </p:nvSpPr>
          <p:spPr>
            <a:xfrm>
              <a:off x="1478100"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4" name="Google Shape;4604;p33"/>
            <p:cNvSpPr/>
            <p:nvPr/>
          </p:nvSpPr>
          <p:spPr>
            <a:xfrm>
              <a:off x="1604750" y="1912475"/>
              <a:ext cx="126650" cy="126675"/>
            </a:xfrm>
            <a:custGeom>
              <a:rect b="b" l="l" r="r" t="t"/>
              <a:pathLst>
                <a:path extrusionOk="0" fill="none" h="5067" w="5066">
                  <a:moveTo>
                    <a:pt x="0" y="1"/>
                  </a:moveTo>
                  <a:lnTo>
                    <a:pt x="5066" y="1"/>
                  </a:lnTo>
                  <a:lnTo>
                    <a:pt x="5066" y="5067"/>
                  </a:lnTo>
                  <a:lnTo>
                    <a:pt x="0"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5" name="Google Shape;4605;p33"/>
            <p:cNvSpPr/>
            <p:nvPr/>
          </p:nvSpPr>
          <p:spPr>
            <a:xfrm>
              <a:off x="1731375"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6" name="Google Shape;4606;p33"/>
            <p:cNvSpPr/>
            <p:nvPr/>
          </p:nvSpPr>
          <p:spPr>
            <a:xfrm>
              <a:off x="1858025" y="1912475"/>
              <a:ext cx="126650" cy="126675"/>
            </a:xfrm>
            <a:custGeom>
              <a:rect b="b" l="l" r="r" t="t"/>
              <a:pathLst>
                <a:path extrusionOk="0" fill="none" h="5067" w="5066">
                  <a:moveTo>
                    <a:pt x="0" y="1"/>
                  </a:moveTo>
                  <a:lnTo>
                    <a:pt x="5066" y="1"/>
                  </a:lnTo>
                  <a:lnTo>
                    <a:pt x="5066" y="5067"/>
                  </a:lnTo>
                  <a:lnTo>
                    <a:pt x="0"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7" name="Google Shape;4607;p33"/>
            <p:cNvSpPr/>
            <p:nvPr/>
          </p:nvSpPr>
          <p:spPr>
            <a:xfrm>
              <a:off x="1984650" y="1912475"/>
              <a:ext cx="126675" cy="126675"/>
            </a:xfrm>
            <a:custGeom>
              <a:rect b="b" l="l" r="r" t="t"/>
              <a:pathLst>
                <a:path extrusionOk="0" fill="none" h="5067" w="5067">
                  <a:moveTo>
                    <a:pt x="1" y="1"/>
                  </a:moveTo>
                  <a:lnTo>
                    <a:pt x="5067" y="1"/>
                  </a:lnTo>
                  <a:lnTo>
                    <a:pt x="5067"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8" name="Google Shape;4608;p33"/>
            <p:cNvSpPr/>
            <p:nvPr/>
          </p:nvSpPr>
          <p:spPr>
            <a:xfrm>
              <a:off x="2111300"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09" name="Google Shape;4609;p33"/>
          <p:cNvGrpSpPr/>
          <p:nvPr/>
        </p:nvGrpSpPr>
        <p:grpSpPr>
          <a:xfrm>
            <a:off x="3405827" y="-1595104"/>
            <a:ext cx="1759183" cy="1954502"/>
            <a:chOff x="1097500" y="772050"/>
            <a:chExt cx="1140475" cy="1267100"/>
          </a:xfrm>
        </p:grpSpPr>
        <p:sp>
          <p:nvSpPr>
            <p:cNvPr id="4610" name="Google Shape;4610;p33"/>
            <p:cNvSpPr/>
            <p:nvPr/>
          </p:nvSpPr>
          <p:spPr>
            <a:xfrm>
              <a:off x="1097500" y="772050"/>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1" name="Google Shape;4611;p33"/>
            <p:cNvSpPr/>
            <p:nvPr/>
          </p:nvSpPr>
          <p:spPr>
            <a:xfrm>
              <a:off x="1224825"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2" name="Google Shape;4612;p33"/>
            <p:cNvSpPr/>
            <p:nvPr/>
          </p:nvSpPr>
          <p:spPr>
            <a:xfrm>
              <a:off x="1351475" y="77205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3" name="Google Shape;4613;p33"/>
            <p:cNvSpPr/>
            <p:nvPr/>
          </p:nvSpPr>
          <p:spPr>
            <a:xfrm>
              <a:off x="1478100"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4" name="Google Shape;4614;p33"/>
            <p:cNvSpPr/>
            <p:nvPr/>
          </p:nvSpPr>
          <p:spPr>
            <a:xfrm>
              <a:off x="1604750" y="77205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5" name="Google Shape;4615;p33"/>
            <p:cNvSpPr/>
            <p:nvPr/>
          </p:nvSpPr>
          <p:spPr>
            <a:xfrm>
              <a:off x="1731375"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6" name="Google Shape;4616;p33"/>
            <p:cNvSpPr/>
            <p:nvPr/>
          </p:nvSpPr>
          <p:spPr>
            <a:xfrm>
              <a:off x="1858025" y="77205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7" name="Google Shape;4617;p33"/>
            <p:cNvSpPr/>
            <p:nvPr/>
          </p:nvSpPr>
          <p:spPr>
            <a:xfrm>
              <a:off x="1984650" y="772050"/>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8" name="Google Shape;4618;p33"/>
            <p:cNvSpPr/>
            <p:nvPr/>
          </p:nvSpPr>
          <p:spPr>
            <a:xfrm>
              <a:off x="2111300"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9" name="Google Shape;4619;p33"/>
            <p:cNvSpPr/>
            <p:nvPr/>
          </p:nvSpPr>
          <p:spPr>
            <a:xfrm>
              <a:off x="1097500" y="898700"/>
              <a:ext cx="127350" cy="126650"/>
            </a:xfrm>
            <a:custGeom>
              <a:rect b="b" l="l" r="r" t="t"/>
              <a:pathLst>
                <a:path extrusionOk="0" fill="none" h="5066" w="5094">
                  <a:moveTo>
                    <a:pt x="1" y="0"/>
                  </a:moveTo>
                  <a:lnTo>
                    <a:pt x="5094" y="0"/>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0" name="Google Shape;4620;p33"/>
            <p:cNvSpPr/>
            <p:nvPr/>
          </p:nvSpPr>
          <p:spPr>
            <a:xfrm>
              <a:off x="1224825"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1" name="Google Shape;4621;p33"/>
            <p:cNvSpPr/>
            <p:nvPr/>
          </p:nvSpPr>
          <p:spPr>
            <a:xfrm>
              <a:off x="1351475" y="89870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2" name="Google Shape;4622;p33"/>
            <p:cNvSpPr/>
            <p:nvPr/>
          </p:nvSpPr>
          <p:spPr>
            <a:xfrm>
              <a:off x="1478100"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3" name="Google Shape;4623;p33"/>
            <p:cNvSpPr/>
            <p:nvPr/>
          </p:nvSpPr>
          <p:spPr>
            <a:xfrm>
              <a:off x="1604750" y="89870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4" name="Google Shape;4624;p33"/>
            <p:cNvSpPr/>
            <p:nvPr/>
          </p:nvSpPr>
          <p:spPr>
            <a:xfrm>
              <a:off x="1731375"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5" name="Google Shape;4625;p33"/>
            <p:cNvSpPr/>
            <p:nvPr/>
          </p:nvSpPr>
          <p:spPr>
            <a:xfrm>
              <a:off x="1858025" y="89870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6" name="Google Shape;4626;p33"/>
            <p:cNvSpPr/>
            <p:nvPr/>
          </p:nvSpPr>
          <p:spPr>
            <a:xfrm>
              <a:off x="1984650" y="898700"/>
              <a:ext cx="126675" cy="126650"/>
            </a:xfrm>
            <a:custGeom>
              <a:rect b="b" l="l" r="r" t="t"/>
              <a:pathLst>
                <a:path extrusionOk="0" fill="none" h="5066" w="5067">
                  <a:moveTo>
                    <a:pt x="1" y="0"/>
                  </a:moveTo>
                  <a:lnTo>
                    <a:pt x="5067" y="0"/>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7" name="Google Shape;4627;p33"/>
            <p:cNvSpPr/>
            <p:nvPr/>
          </p:nvSpPr>
          <p:spPr>
            <a:xfrm>
              <a:off x="2111300"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8" name="Google Shape;4628;p33"/>
            <p:cNvSpPr/>
            <p:nvPr/>
          </p:nvSpPr>
          <p:spPr>
            <a:xfrm>
              <a:off x="1097500" y="1025325"/>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9" name="Google Shape;4629;p33"/>
            <p:cNvSpPr/>
            <p:nvPr/>
          </p:nvSpPr>
          <p:spPr>
            <a:xfrm>
              <a:off x="1224825"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0" name="Google Shape;4630;p33"/>
            <p:cNvSpPr/>
            <p:nvPr/>
          </p:nvSpPr>
          <p:spPr>
            <a:xfrm>
              <a:off x="1351475" y="10253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1" name="Google Shape;4631;p33"/>
            <p:cNvSpPr/>
            <p:nvPr/>
          </p:nvSpPr>
          <p:spPr>
            <a:xfrm>
              <a:off x="1478100"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2" name="Google Shape;4632;p33"/>
            <p:cNvSpPr/>
            <p:nvPr/>
          </p:nvSpPr>
          <p:spPr>
            <a:xfrm>
              <a:off x="1604750" y="10253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3" name="Google Shape;4633;p33"/>
            <p:cNvSpPr/>
            <p:nvPr/>
          </p:nvSpPr>
          <p:spPr>
            <a:xfrm>
              <a:off x="1731375"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4" name="Google Shape;4634;p33"/>
            <p:cNvSpPr/>
            <p:nvPr/>
          </p:nvSpPr>
          <p:spPr>
            <a:xfrm>
              <a:off x="1858025" y="10253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5" name="Google Shape;4635;p33"/>
            <p:cNvSpPr/>
            <p:nvPr/>
          </p:nvSpPr>
          <p:spPr>
            <a:xfrm>
              <a:off x="1984650" y="1025325"/>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6" name="Google Shape;4636;p33"/>
            <p:cNvSpPr/>
            <p:nvPr/>
          </p:nvSpPr>
          <p:spPr>
            <a:xfrm>
              <a:off x="2111300"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7" name="Google Shape;4637;p33"/>
            <p:cNvSpPr/>
            <p:nvPr/>
          </p:nvSpPr>
          <p:spPr>
            <a:xfrm>
              <a:off x="1097500" y="1151975"/>
              <a:ext cx="127350" cy="127350"/>
            </a:xfrm>
            <a:custGeom>
              <a:rect b="b" l="l" r="r" t="t"/>
              <a:pathLst>
                <a:path extrusionOk="0" fill="none" h="5094" w="5094">
                  <a:moveTo>
                    <a:pt x="1" y="0"/>
                  </a:moveTo>
                  <a:lnTo>
                    <a:pt x="5094" y="0"/>
                  </a:lnTo>
                  <a:lnTo>
                    <a:pt x="5094"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8" name="Google Shape;4638;p33"/>
            <p:cNvSpPr/>
            <p:nvPr/>
          </p:nvSpPr>
          <p:spPr>
            <a:xfrm>
              <a:off x="1224825"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9" name="Google Shape;4639;p33"/>
            <p:cNvSpPr/>
            <p:nvPr/>
          </p:nvSpPr>
          <p:spPr>
            <a:xfrm>
              <a:off x="1351475" y="1151975"/>
              <a:ext cx="126650" cy="127350"/>
            </a:xfrm>
            <a:custGeom>
              <a:rect b="b" l="l" r="r" t="t"/>
              <a:pathLst>
                <a:path extrusionOk="0" fill="none" h="5094" w="5066">
                  <a:moveTo>
                    <a:pt x="0" y="0"/>
                  </a:moveTo>
                  <a:lnTo>
                    <a:pt x="5066" y="0"/>
                  </a:lnTo>
                  <a:lnTo>
                    <a:pt x="5066" y="5093"/>
                  </a:lnTo>
                  <a:lnTo>
                    <a:pt x="0"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0" name="Google Shape;4640;p33"/>
            <p:cNvSpPr/>
            <p:nvPr/>
          </p:nvSpPr>
          <p:spPr>
            <a:xfrm>
              <a:off x="1478100"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1" name="Google Shape;4641;p33"/>
            <p:cNvSpPr/>
            <p:nvPr/>
          </p:nvSpPr>
          <p:spPr>
            <a:xfrm>
              <a:off x="1604750" y="1151975"/>
              <a:ext cx="126650" cy="127350"/>
            </a:xfrm>
            <a:custGeom>
              <a:rect b="b" l="l" r="r" t="t"/>
              <a:pathLst>
                <a:path extrusionOk="0" fill="none" h="5094" w="5066">
                  <a:moveTo>
                    <a:pt x="0" y="0"/>
                  </a:moveTo>
                  <a:lnTo>
                    <a:pt x="5066" y="0"/>
                  </a:lnTo>
                  <a:lnTo>
                    <a:pt x="5066" y="5093"/>
                  </a:lnTo>
                  <a:lnTo>
                    <a:pt x="0"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2" name="Google Shape;4642;p33"/>
            <p:cNvSpPr/>
            <p:nvPr/>
          </p:nvSpPr>
          <p:spPr>
            <a:xfrm>
              <a:off x="1731375"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3" name="Google Shape;4643;p33"/>
            <p:cNvSpPr/>
            <p:nvPr/>
          </p:nvSpPr>
          <p:spPr>
            <a:xfrm>
              <a:off x="1858025" y="1151975"/>
              <a:ext cx="126650" cy="127350"/>
            </a:xfrm>
            <a:custGeom>
              <a:rect b="b" l="l" r="r" t="t"/>
              <a:pathLst>
                <a:path extrusionOk="0" fill="none" h="5094" w="5066">
                  <a:moveTo>
                    <a:pt x="0" y="0"/>
                  </a:moveTo>
                  <a:lnTo>
                    <a:pt x="5066" y="0"/>
                  </a:lnTo>
                  <a:lnTo>
                    <a:pt x="5066" y="5093"/>
                  </a:lnTo>
                  <a:lnTo>
                    <a:pt x="0"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4" name="Google Shape;4644;p33"/>
            <p:cNvSpPr/>
            <p:nvPr/>
          </p:nvSpPr>
          <p:spPr>
            <a:xfrm>
              <a:off x="1984650" y="1151975"/>
              <a:ext cx="126675" cy="127350"/>
            </a:xfrm>
            <a:custGeom>
              <a:rect b="b" l="l" r="r" t="t"/>
              <a:pathLst>
                <a:path extrusionOk="0" fill="none" h="5094" w="5067">
                  <a:moveTo>
                    <a:pt x="1" y="0"/>
                  </a:moveTo>
                  <a:lnTo>
                    <a:pt x="5067" y="0"/>
                  </a:lnTo>
                  <a:lnTo>
                    <a:pt x="5067"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5" name="Google Shape;4645;p33"/>
            <p:cNvSpPr/>
            <p:nvPr/>
          </p:nvSpPr>
          <p:spPr>
            <a:xfrm>
              <a:off x="2111300"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6" name="Google Shape;4646;p33"/>
            <p:cNvSpPr/>
            <p:nvPr/>
          </p:nvSpPr>
          <p:spPr>
            <a:xfrm>
              <a:off x="1097500" y="1278600"/>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7" name="Google Shape;4647;p33"/>
            <p:cNvSpPr/>
            <p:nvPr/>
          </p:nvSpPr>
          <p:spPr>
            <a:xfrm>
              <a:off x="1224825"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8" name="Google Shape;4648;p33"/>
            <p:cNvSpPr/>
            <p:nvPr/>
          </p:nvSpPr>
          <p:spPr>
            <a:xfrm>
              <a:off x="1351475" y="12786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9" name="Google Shape;4649;p33"/>
            <p:cNvSpPr/>
            <p:nvPr/>
          </p:nvSpPr>
          <p:spPr>
            <a:xfrm>
              <a:off x="1478100"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0" name="Google Shape;4650;p33"/>
            <p:cNvSpPr/>
            <p:nvPr/>
          </p:nvSpPr>
          <p:spPr>
            <a:xfrm>
              <a:off x="1604750" y="12786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1" name="Google Shape;4651;p33"/>
            <p:cNvSpPr/>
            <p:nvPr/>
          </p:nvSpPr>
          <p:spPr>
            <a:xfrm>
              <a:off x="1731375"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2" name="Google Shape;4652;p33"/>
            <p:cNvSpPr/>
            <p:nvPr/>
          </p:nvSpPr>
          <p:spPr>
            <a:xfrm>
              <a:off x="1858025" y="12786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3" name="Google Shape;4653;p33"/>
            <p:cNvSpPr/>
            <p:nvPr/>
          </p:nvSpPr>
          <p:spPr>
            <a:xfrm>
              <a:off x="1984650" y="1278600"/>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4" name="Google Shape;4654;p33"/>
            <p:cNvSpPr/>
            <p:nvPr/>
          </p:nvSpPr>
          <p:spPr>
            <a:xfrm>
              <a:off x="2111300"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5" name="Google Shape;4655;p33"/>
            <p:cNvSpPr/>
            <p:nvPr/>
          </p:nvSpPr>
          <p:spPr>
            <a:xfrm>
              <a:off x="1097500" y="1405925"/>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6" name="Google Shape;4656;p33"/>
            <p:cNvSpPr/>
            <p:nvPr/>
          </p:nvSpPr>
          <p:spPr>
            <a:xfrm>
              <a:off x="1224825"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7" name="Google Shape;4657;p33"/>
            <p:cNvSpPr/>
            <p:nvPr/>
          </p:nvSpPr>
          <p:spPr>
            <a:xfrm>
              <a:off x="1351475" y="14059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8" name="Google Shape;4658;p33"/>
            <p:cNvSpPr/>
            <p:nvPr/>
          </p:nvSpPr>
          <p:spPr>
            <a:xfrm>
              <a:off x="1478100"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9" name="Google Shape;4659;p33"/>
            <p:cNvSpPr/>
            <p:nvPr/>
          </p:nvSpPr>
          <p:spPr>
            <a:xfrm>
              <a:off x="1604750" y="14059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0" name="Google Shape;4660;p33"/>
            <p:cNvSpPr/>
            <p:nvPr/>
          </p:nvSpPr>
          <p:spPr>
            <a:xfrm>
              <a:off x="1731375"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1" name="Google Shape;4661;p33"/>
            <p:cNvSpPr/>
            <p:nvPr/>
          </p:nvSpPr>
          <p:spPr>
            <a:xfrm>
              <a:off x="1858025" y="14059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2" name="Google Shape;4662;p33"/>
            <p:cNvSpPr/>
            <p:nvPr/>
          </p:nvSpPr>
          <p:spPr>
            <a:xfrm>
              <a:off x="1984650" y="1405925"/>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3" name="Google Shape;4663;p33"/>
            <p:cNvSpPr/>
            <p:nvPr/>
          </p:nvSpPr>
          <p:spPr>
            <a:xfrm>
              <a:off x="2111300"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4" name="Google Shape;4664;p33"/>
            <p:cNvSpPr/>
            <p:nvPr/>
          </p:nvSpPr>
          <p:spPr>
            <a:xfrm>
              <a:off x="1097500" y="1532575"/>
              <a:ext cx="127350" cy="126650"/>
            </a:xfrm>
            <a:custGeom>
              <a:rect b="b" l="l" r="r" t="t"/>
              <a:pathLst>
                <a:path extrusionOk="0" fill="none" h="5066" w="5094">
                  <a:moveTo>
                    <a:pt x="1" y="0"/>
                  </a:moveTo>
                  <a:lnTo>
                    <a:pt x="5094" y="0"/>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5" name="Google Shape;4665;p33"/>
            <p:cNvSpPr/>
            <p:nvPr/>
          </p:nvSpPr>
          <p:spPr>
            <a:xfrm>
              <a:off x="1224825"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6" name="Google Shape;4666;p33"/>
            <p:cNvSpPr/>
            <p:nvPr/>
          </p:nvSpPr>
          <p:spPr>
            <a:xfrm>
              <a:off x="1351475" y="1532575"/>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7" name="Google Shape;4667;p33"/>
            <p:cNvSpPr/>
            <p:nvPr/>
          </p:nvSpPr>
          <p:spPr>
            <a:xfrm>
              <a:off x="1478100"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8" name="Google Shape;4668;p33"/>
            <p:cNvSpPr/>
            <p:nvPr/>
          </p:nvSpPr>
          <p:spPr>
            <a:xfrm>
              <a:off x="1604750" y="1532575"/>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9" name="Google Shape;4669;p33"/>
            <p:cNvSpPr/>
            <p:nvPr/>
          </p:nvSpPr>
          <p:spPr>
            <a:xfrm>
              <a:off x="1731375"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0" name="Google Shape;4670;p33"/>
            <p:cNvSpPr/>
            <p:nvPr/>
          </p:nvSpPr>
          <p:spPr>
            <a:xfrm>
              <a:off x="1858025" y="1532575"/>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1" name="Google Shape;4671;p33"/>
            <p:cNvSpPr/>
            <p:nvPr/>
          </p:nvSpPr>
          <p:spPr>
            <a:xfrm>
              <a:off x="1984650" y="1532575"/>
              <a:ext cx="126675" cy="126650"/>
            </a:xfrm>
            <a:custGeom>
              <a:rect b="b" l="l" r="r" t="t"/>
              <a:pathLst>
                <a:path extrusionOk="0" fill="none" h="5066" w="5067">
                  <a:moveTo>
                    <a:pt x="1" y="0"/>
                  </a:moveTo>
                  <a:lnTo>
                    <a:pt x="5067" y="0"/>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2" name="Google Shape;4672;p33"/>
            <p:cNvSpPr/>
            <p:nvPr/>
          </p:nvSpPr>
          <p:spPr>
            <a:xfrm>
              <a:off x="2111300"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3" name="Google Shape;4673;p33"/>
            <p:cNvSpPr/>
            <p:nvPr/>
          </p:nvSpPr>
          <p:spPr>
            <a:xfrm>
              <a:off x="1097500" y="1659200"/>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4" name="Google Shape;4674;p33"/>
            <p:cNvSpPr/>
            <p:nvPr/>
          </p:nvSpPr>
          <p:spPr>
            <a:xfrm>
              <a:off x="1224825"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5" name="Google Shape;4675;p33"/>
            <p:cNvSpPr/>
            <p:nvPr/>
          </p:nvSpPr>
          <p:spPr>
            <a:xfrm>
              <a:off x="1351475" y="16592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6" name="Google Shape;4676;p33"/>
            <p:cNvSpPr/>
            <p:nvPr/>
          </p:nvSpPr>
          <p:spPr>
            <a:xfrm>
              <a:off x="1478100"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7" name="Google Shape;4677;p33"/>
            <p:cNvSpPr/>
            <p:nvPr/>
          </p:nvSpPr>
          <p:spPr>
            <a:xfrm>
              <a:off x="1604750" y="16592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8" name="Google Shape;4678;p33"/>
            <p:cNvSpPr/>
            <p:nvPr/>
          </p:nvSpPr>
          <p:spPr>
            <a:xfrm>
              <a:off x="1731375"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9" name="Google Shape;4679;p33"/>
            <p:cNvSpPr/>
            <p:nvPr/>
          </p:nvSpPr>
          <p:spPr>
            <a:xfrm>
              <a:off x="1858025" y="16592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0" name="Google Shape;4680;p33"/>
            <p:cNvSpPr/>
            <p:nvPr/>
          </p:nvSpPr>
          <p:spPr>
            <a:xfrm>
              <a:off x="1984650" y="1659200"/>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1" name="Google Shape;4681;p33"/>
            <p:cNvSpPr/>
            <p:nvPr/>
          </p:nvSpPr>
          <p:spPr>
            <a:xfrm>
              <a:off x="2111300"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2" name="Google Shape;4682;p33"/>
            <p:cNvSpPr/>
            <p:nvPr/>
          </p:nvSpPr>
          <p:spPr>
            <a:xfrm>
              <a:off x="1097500" y="1785850"/>
              <a:ext cx="127350" cy="126650"/>
            </a:xfrm>
            <a:custGeom>
              <a:rect b="b" l="l" r="r" t="t"/>
              <a:pathLst>
                <a:path extrusionOk="0" fill="none" h="5066" w="5094">
                  <a:moveTo>
                    <a:pt x="1" y="0"/>
                  </a:moveTo>
                  <a:lnTo>
                    <a:pt x="5094" y="0"/>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3" name="Google Shape;4683;p33"/>
            <p:cNvSpPr/>
            <p:nvPr/>
          </p:nvSpPr>
          <p:spPr>
            <a:xfrm>
              <a:off x="1224825"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4" name="Google Shape;4684;p33"/>
            <p:cNvSpPr/>
            <p:nvPr/>
          </p:nvSpPr>
          <p:spPr>
            <a:xfrm>
              <a:off x="1351475" y="178585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5" name="Google Shape;4685;p33"/>
            <p:cNvSpPr/>
            <p:nvPr/>
          </p:nvSpPr>
          <p:spPr>
            <a:xfrm>
              <a:off x="1478100"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6" name="Google Shape;4686;p33"/>
            <p:cNvSpPr/>
            <p:nvPr/>
          </p:nvSpPr>
          <p:spPr>
            <a:xfrm>
              <a:off x="1604750" y="178585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7" name="Google Shape;4687;p33"/>
            <p:cNvSpPr/>
            <p:nvPr/>
          </p:nvSpPr>
          <p:spPr>
            <a:xfrm>
              <a:off x="1731375"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8" name="Google Shape;4688;p33"/>
            <p:cNvSpPr/>
            <p:nvPr/>
          </p:nvSpPr>
          <p:spPr>
            <a:xfrm>
              <a:off x="1858025" y="178585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9" name="Google Shape;4689;p33"/>
            <p:cNvSpPr/>
            <p:nvPr/>
          </p:nvSpPr>
          <p:spPr>
            <a:xfrm>
              <a:off x="1984650" y="1785850"/>
              <a:ext cx="126675" cy="126650"/>
            </a:xfrm>
            <a:custGeom>
              <a:rect b="b" l="l" r="r" t="t"/>
              <a:pathLst>
                <a:path extrusionOk="0" fill="none" h="5066" w="5067">
                  <a:moveTo>
                    <a:pt x="1" y="0"/>
                  </a:moveTo>
                  <a:lnTo>
                    <a:pt x="5067" y="0"/>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0" name="Google Shape;4690;p33"/>
            <p:cNvSpPr/>
            <p:nvPr/>
          </p:nvSpPr>
          <p:spPr>
            <a:xfrm>
              <a:off x="2111300"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1" name="Google Shape;4691;p33"/>
            <p:cNvSpPr/>
            <p:nvPr/>
          </p:nvSpPr>
          <p:spPr>
            <a:xfrm>
              <a:off x="1097500" y="1912475"/>
              <a:ext cx="127350" cy="126675"/>
            </a:xfrm>
            <a:custGeom>
              <a:rect b="b" l="l" r="r" t="t"/>
              <a:pathLst>
                <a:path extrusionOk="0" fill="none" h="5067" w="5094">
                  <a:moveTo>
                    <a:pt x="1" y="1"/>
                  </a:moveTo>
                  <a:lnTo>
                    <a:pt x="5094" y="1"/>
                  </a:lnTo>
                  <a:lnTo>
                    <a:pt x="5094"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2" name="Google Shape;4692;p33"/>
            <p:cNvSpPr/>
            <p:nvPr/>
          </p:nvSpPr>
          <p:spPr>
            <a:xfrm>
              <a:off x="1224825"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3" name="Google Shape;4693;p33"/>
            <p:cNvSpPr/>
            <p:nvPr/>
          </p:nvSpPr>
          <p:spPr>
            <a:xfrm>
              <a:off x="1351475" y="1912475"/>
              <a:ext cx="126650" cy="126675"/>
            </a:xfrm>
            <a:custGeom>
              <a:rect b="b" l="l" r="r" t="t"/>
              <a:pathLst>
                <a:path extrusionOk="0" fill="none" h="5067" w="5066">
                  <a:moveTo>
                    <a:pt x="0" y="1"/>
                  </a:moveTo>
                  <a:lnTo>
                    <a:pt x="5066" y="1"/>
                  </a:lnTo>
                  <a:lnTo>
                    <a:pt x="5066" y="5067"/>
                  </a:lnTo>
                  <a:lnTo>
                    <a:pt x="0"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4" name="Google Shape;4694;p33"/>
            <p:cNvSpPr/>
            <p:nvPr/>
          </p:nvSpPr>
          <p:spPr>
            <a:xfrm>
              <a:off x="1478100"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5" name="Google Shape;4695;p33"/>
            <p:cNvSpPr/>
            <p:nvPr/>
          </p:nvSpPr>
          <p:spPr>
            <a:xfrm>
              <a:off x="1604750" y="1912475"/>
              <a:ext cx="126650" cy="126675"/>
            </a:xfrm>
            <a:custGeom>
              <a:rect b="b" l="l" r="r" t="t"/>
              <a:pathLst>
                <a:path extrusionOk="0" fill="none" h="5067" w="5066">
                  <a:moveTo>
                    <a:pt x="0" y="1"/>
                  </a:moveTo>
                  <a:lnTo>
                    <a:pt x="5066" y="1"/>
                  </a:lnTo>
                  <a:lnTo>
                    <a:pt x="5066" y="5067"/>
                  </a:lnTo>
                  <a:lnTo>
                    <a:pt x="0"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6" name="Google Shape;4696;p33"/>
            <p:cNvSpPr/>
            <p:nvPr/>
          </p:nvSpPr>
          <p:spPr>
            <a:xfrm>
              <a:off x="1731375"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7" name="Google Shape;4697;p33"/>
            <p:cNvSpPr/>
            <p:nvPr/>
          </p:nvSpPr>
          <p:spPr>
            <a:xfrm>
              <a:off x="1858025" y="1912475"/>
              <a:ext cx="126650" cy="126675"/>
            </a:xfrm>
            <a:custGeom>
              <a:rect b="b" l="l" r="r" t="t"/>
              <a:pathLst>
                <a:path extrusionOk="0" fill="none" h="5067" w="5066">
                  <a:moveTo>
                    <a:pt x="0" y="1"/>
                  </a:moveTo>
                  <a:lnTo>
                    <a:pt x="5066" y="1"/>
                  </a:lnTo>
                  <a:lnTo>
                    <a:pt x="5066" y="5067"/>
                  </a:lnTo>
                  <a:lnTo>
                    <a:pt x="0"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8" name="Google Shape;4698;p33"/>
            <p:cNvSpPr/>
            <p:nvPr/>
          </p:nvSpPr>
          <p:spPr>
            <a:xfrm>
              <a:off x="1984650" y="1912475"/>
              <a:ext cx="126675" cy="126675"/>
            </a:xfrm>
            <a:custGeom>
              <a:rect b="b" l="l" r="r" t="t"/>
              <a:pathLst>
                <a:path extrusionOk="0" fill="none" h="5067" w="5067">
                  <a:moveTo>
                    <a:pt x="1" y="1"/>
                  </a:moveTo>
                  <a:lnTo>
                    <a:pt x="5067" y="1"/>
                  </a:lnTo>
                  <a:lnTo>
                    <a:pt x="5067"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9" name="Google Shape;4699;p33"/>
            <p:cNvSpPr/>
            <p:nvPr/>
          </p:nvSpPr>
          <p:spPr>
            <a:xfrm>
              <a:off x="2111300"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700" name="Google Shape;4700;p33"/>
          <p:cNvPicPr preferRelativeResize="0"/>
          <p:nvPr/>
        </p:nvPicPr>
        <p:blipFill rotWithShape="1">
          <a:blip r:embed="rId3">
            <a:alphaModFix/>
          </a:blip>
          <a:srcRect b="5598" l="0" r="0" t="0"/>
          <a:stretch/>
        </p:blipFill>
        <p:spPr>
          <a:xfrm>
            <a:off x="5213950" y="1385875"/>
            <a:ext cx="2778150" cy="2828950"/>
          </a:xfrm>
          <a:prstGeom prst="rect">
            <a:avLst/>
          </a:prstGeom>
          <a:noFill/>
          <a:ln>
            <a:noFill/>
          </a:ln>
        </p:spPr>
      </p:pic>
      <p:grpSp>
        <p:nvGrpSpPr>
          <p:cNvPr id="4701" name="Google Shape;4701;p33"/>
          <p:cNvGrpSpPr/>
          <p:nvPr/>
        </p:nvGrpSpPr>
        <p:grpSpPr>
          <a:xfrm>
            <a:off x="7731297" y="1180752"/>
            <a:ext cx="522000" cy="522000"/>
            <a:chOff x="7752097" y="1355002"/>
            <a:chExt cx="522000" cy="522000"/>
          </a:xfrm>
        </p:grpSpPr>
        <p:sp>
          <p:nvSpPr>
            <p:cNvPr id="4702" name="Google Shape;4702;p33"/>
            <p:cNvSpPr/>
            <p:nvPr/>
          </p:nvSpPr>
          <p:spPr>
            <a:xfrm>
              <a:off x="7752097" y="1355002"/>
              <a:ext cx="522000" cy="522000"/>
            </a:xfrm>
            <a:prstGeom prst="ellipse">
              <a:avLst/>
            </a:prstGeom>
            <a:solidFill>
              <a:srgbClr val="FD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3" name="Google Shape;4703;p33"/>
            <p:cNvSpPr/>
            <p:nvPr/>
          </p:nvSpPr>
          <p:spPr>
            <a:xfrm>
              <a:off x="7800070" y="1402943"/>
              <a:ext cx="426300" cy="426300"/>
            </a:xfrm>
            <a:prstGeom prst="ellipse">
              <a:avLst/>
            </a:prstGeom>
            <a:solidFill>
              <a:srgbClr val="FDF6F0"/>
            </a:solidFill>
            <a:ln cap="flat" cmpd="sng" w="9525">
              <a:solidFill>
                <a:srgbClr val="6156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4" name="Google Shape;4704;p33"/>
            <p:cNvSpPr/>
            <p:nvPr/>
          </p:nvSpPr>
          <p:spPr>
            <a:xfrm>
              <a:off x="7908152" y="1519909"/>
              <a:ext cx="209889" cy="192383"/>
            </a:xfrm>
            <a:custGeom>
              <a:rect b="b" l="l" r="r" t="t"/>
              <a:pathLst>
                <a:path extrusionOk="0" h="94075" w="130976">
                  <a:moveTo>
                    <a:pt x="48330" y="1"/>
                  </a:moveTo>
                  <a:lnTo>
                    <a:pt x="51187" y="33770"/>
                  </a:lnTo>
                  <a:lnTo>
                    <a:pt x="11460" y="21004"/>
                  </a:lnTo>
                  <a:lnTo>
                    <a:pt x="1" y="45351"/>
                  </a:lnTo>
                  <a:lnTo>
                    <a:pt x="41764" y="52646"/>
                  </a:lnTo>
                  <a:lnTo>
                    <a:pt x="10214" y="78816"/>
                  </a:lnTo>
                  <a:lnTo>
                    <a:pt x="40913" y="94075"/>
                  </a:lnTo>
                  <a:lnTo>
                    <a:pt x="65868" y="63041"/>
                  </a:lnTo>
                  <a:lnTo>
                    <a:pt x="90033" y="94075"/>
                  </a:lnTo>
                  <a:lnTo>
                    <a:pt x="120337" y="79151"/>
                  </a:lnTo>
                  <a:lnTo>
                    <a:pt x="89637" y="52646"/>
                  </a:lnTo>
                  <a:lnTo>
                    <a:pt x="130976" y="45351"/>
                  </a:lnTo>
                  <a:lnTo>
                    <a:pt x="119912" y="21004"/>
                  </a:lnTo>
                  <a:lnTo>
                    <a:pt x="80610" y="33770"/>
                  </a:lnTo>
                  <a:lnTo>
                    <a:pt x="83923"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8" name="Shape 4708"/>
        <p:cNvGrpSpPr/>
        <p:nvPr/>
      </p:nvGrpSpPr>
      <p:grpSpPr>
        <a:xfrm>
          <a:off x="0" y="0"/>
          <a:ext cx="0" cy="0"/>
          <a:chOff x="0" y="0"/>
          <a:chExt cx="0" cy="0"/>
        </a:xfrm>
      </p:grpSpPr>
      <p:sp>
        <p:nvSpPr>
          <p:cNvPr id="4709" name="Google Shape;4709;p34"/>
          <p:cNvSpPr txBox="1"/>
          <p:nvPr/>
        </p:nvSpPr>
        <p:spPr>
          <a:xfrm>
            <a:off x="612325" y="1420750"/>
            <a:ext cx="7419300" cy="32268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600">
                <a:solidFill>
                  <a:schemeClr val="accent2"/>
                </a:solidFill>
                <a:latin typeface="Raleway"/>
                <a:ea typeface="Raleway"/>
                <a:cs typeface="Raleway"/>
                <a:sym typeface="Raleway"/>
              </a:rPr>
              <a:t>A sensor is a device that converts one type of energy to another. Arduino is a small microcontroller board with a USB plug to connect to the computer. The Arduino board senses the environment by receiving input from a variety of sensors and can affect its surroundings by controlling LCD, speakers, motors and GS module. Ultrasonic Sensor measure the distance of target objects or materials through the air using “non-contact” technology. They measure distance without damage and are easy to use. The output Signals received by the sensor are in the analog form, and output is digitally formatted and processed by microcontroller. In present work, it is used to detecting an obstacle, along with its exact distance. The internal analog to digital converter is used is calibrated to get almost accurate distance measurement. The measured distance is also displayed on an LCD screen.</a:t>
            </a:r>
            <a:endParaRPr sz="1600">
              <a:solidFill>
                <a:schemeClr val="accent2"/>
              </a:solidFill>
              <a:latin typeface="Raleway"/>
              <a:ea typeface="Raleway"/>
              <a:cs typeface="Raleway"/>
              <a:sym typeface="Raleway"/>
            </a:endParaRPr>
          </a:p>
          <a:p>
            <a:pPr indent="0" lvl="0" marL="0" rtl="0" algn="l">
              <a:spcBef>
                <a:spcPts val="1200"/>
              </a:spcBef>
              <a:spcAft>
                <a:spcPts val="0"/>
              </a:spcAft>
              <a:buNone/>
            </a:pPr>
            <a:r>
              <a:t/>
            </a:r>
            <a:endParaRPr sz="1600">
              <a:solidFill>
                <a:srgbClr val="1A1A1A"/>
              </a:solidFill>
              <a:latin typeface="Raleway"/>
              <a:ea typeface="Raleway"/>
              <a:cs typeface="Raleway"/>
              <a:sym typeface="Raleway"/>
            </a:endParaRPr>
          </a:p>
        </p:txBody>
      </p:sp>
      <p:grpSp>
        <p:nvGrpSpPr>
          <p:cNvPr id="4710" name="Google Shape;4710;p34"/>
          <p:cNvGrpSpPr/>
          <p:nvPr/>
        </p:nvGrpSpPr>
        <p:grpSpPr>
          <a:xfrm>
            <a:off x="8031632" y="2110480"/>
            <a:ext cx="2036958" cy="2263167"/>
            <a:chOff x="3273438" y="3268525"/>
            <a:chExt cx="1140450" cy="1267100"/>
          </a:xfrm>
        </p:grpSpPr>
        <p:sp>
          <p:nvSpPr>
            <p:cNvPr id="4711" name="Google Shape;4711;p34"/>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2" name="Google Shape;4712;p34"/>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3" name="Google Shape;4713;p34"/>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4" name="Google Shape;4714;p34"/>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5" name="Google Shape;4715;p34"/>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6" name="Google Shape;4716;p34"/>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7" name="Google Shape;4717;p34"/>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8" name="Google Shape;4718;p34"/>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9" name="Google Shape;4719;p34"/>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0" name="Google Shape;4720;p34"/>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1" name="Google Shape;4721;p34"/>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2" name="Google Shape;4722;p34"/>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3" name="Google Shape;4723;p34"/>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4" name="Google Shape;4724;p34"/>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5" name="Google Shape;4725;p34"/>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6" name="Google Shape;4726;p34"/>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7" name="Google Shape;4727;p34"/>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8" name="Google Shape;4728;p34"/>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9" name="Google Shape;4729;p34"/>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0" name="Google Shape;4730;p34"/>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1" name="Google Shape;4731;p34"/>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2" name="Google Shape;4732;p34"/>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3" name="Google Shape;4733;p34"/>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4" name="Google Shape;4734;p34"/>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5" name="Google Shape;4735;p34"/>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6" name="Google Shape;4736;p34"/>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7" name="Google Shape;4737;p34"/>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8" name="Google Shape;4738;p34"/>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9" name="Google Shape;4739;p34"/>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0" name="Google Shape;4740;p34"/>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1" name="Google Shape;4741;p34"/>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2" name="Google Shape;4742;p34"/>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3" name="Google Shape;4743;p34"/>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4" name="Google Shape;4744;p34"/>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5" name="Google Shape;4745;p34"/>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6" name="Google Shape;4746;p34"/>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7" name="Google Shape;4747;p34"/>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8" name="Google Shape;4748;p34"/>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9" name="Google Shape;4749;p34"/>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0" name="Google Shape;4750;p34"/>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1" name="Google Shape;4751;p34"/>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2" name="Google Shape;4752;p34"/>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3" name="Google Shape;4753;p34"/>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4" name="Google Shape;4754;p34"/>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5" name="Google Shape;4755;p34"/>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6" name="Google Shape;4756;p34"/>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7" name="Google Shape;4757;p34"/>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8" name="Google Shape;4758;p34"/>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9" name="Google Shape;4759;p34"/>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0" name="Google Shape;4760;p34"/>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1" name="Google Shape;4761;p34"/>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2" name="Google Shape;4762;p34"/>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3" name="Google Shape;4763;p34"/>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4" name="Google Shape;4764;p34"/>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5" name="Google Shape;4765;p34"/>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6" name="Google Shape;4766;p34"/>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7" name="Google Shape;4767;p34"/>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8" name="Google Shape;4768;p34"/>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9" name="Google Shape;4769;p34"/>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0" name="Google Shape;4770;p34"/>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1" name="Google Shape;4771;p34"/>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2" name="Google Shape;4772;p34"/>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3" name="Google Shape;4773;p34"/>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4" name="Google Shape;4774;p34"/>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5" name="Google Shape;4775;p34"/>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6" name="Google Shape;4776;p34"/>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7" name="Google Shape;4777;p34"/>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8" name="Google Shape;4778;p34"/>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9" name="Google Shape;4779;p34"/>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0" name="Google Shape;4780;p34"/>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1" name="Google Shape;4781;p34"/>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2" name="Google Shape;4782;p34"/>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3" name="Google Shape;4783;p34"/>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4" name="Google Shape;4784;p34"/>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5" name="Google Shape;4785;p34"/>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6" name="Google Shape;4786;p34"/>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7" name="Google Shape;4787;p34"/>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8" name="Google Shape;4788;p34"/>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9" name="Google Shape;4789;p34"/>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0" name="Google Shape;4790;p34"/>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1" name="Google Shape;4791;p34"/>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2" name="Google Shape;4792;p34"/>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3" name="Google Shape;4793;p34"/>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4" name="Google Shape;4794;p34"/>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5" name="Google Shape;4795;p34"/>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6" name="Google Shape;4796;p34"/>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7" name="Google Shape;4797;p34"/>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8" name="Google Shape;4798;p34"/>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9" name="Google Shape;4799;p34"/>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0" name="Google Shape;4800;p34"/>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01" name="Google Shape;4801;p34"/>
          <p:cNvSpPr txBox="1"/>
          <p:nvPr/>
        </p:nvSpPr>
        <p:spPr>
          <a:xfrm>
            <a:off x="715200" y="539975"/>
            <a:ext cx="7713600" cy="7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615656"/>
                </a:solidFill>
                <a:latin typeface="Ramabhadra"/>
                <a:ea typeface="Ramabhadra"/>
                <a:cs typeface="Ramabhadra"/>
                <a:sym typeface="Ramabhadra"/>
              </a:rPr>
              <a:t>ABSTRACT</a:t>
            </a:r>
            <a:endParaRPr b="1" sz="2800">
              <a:solidFill>
                <a:srgbClr val="CE575C"/>
              </a:solidFill>
              <a:latin typeface="Ramabhadra"/>
              <a:ea typeface="Ramabhadra"/>
              <a:cs typeface="Ramabhadra"/>
              <a:sym typeface="Ramabhadra"/>
            </a:endParaRPr>
          </a:p>
        </p:txBody>
      </p:sp>
      <p:grpSp>
        <p:nvGrpSpPr>
          <p:cNvPr id="4802" name="Google Shape;4802;p34"/>
          <p:cNvGrpSpPr/>
          <p:nvPr/>
        </p:nvGrpSpPr>
        <p:grpSpPr>
          <a:xfrm>
            <a:off x="1375652" y="4606096"/>
            <a:ext cx="1759183" cy="1954502"/>
            <a:chOff x="1097500" y="772050"/>
            <a:chExt cx="1140475" cy="1267100"/>
          </a:xfrm>
        </p:grpSpPr>
        <p:sp>
          <p:nvSpPr>
            <p:cNvPr id="4803" name="Google Shape;4803;p34"/>
            <p:cNvSpPr/>
            <p:nvPr/>
          </p:nvSpPr>
          <p:spPr>
            <a:xfrm>
              <a:off x="1097500" y="772050"/>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4" name="Google Shape;4804;p34"/>
            <p:cNvSpPr/>
            <p:nvPr/>
          </p:nvSpPr>
          <p:spPr>
            <a:xfrm>
              <a:off x="1224825"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5" name="Google Shape;4805;p34"/>
            <p:cNvSpPr/>
            <p:nvPr/>
          </p:nvSpPr>
          <p:spPr>
            <a:xfrm>
              <a:off x="1351475" y="77205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6" name="Google Shape;4806;p34"/>
            <p:cNvSpPr/>
            <p:nvPr/>
          </p:nvSpPr>
          <p:spPr>
            <a:xfrm>
              <a:off x="1478100"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7" name="Google Shape;4807;p34"/>
            <p:cNvSpPr/>
            <p:nvPr/>
          </p:nvSpPr>
          <p:spPr>
            <a:xfrm>
              <a:off x="1604750" y="77205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8" name="Google Shape;4808;p34"/>
            <p:cNvSpPr/>
            <p:nvPr/>
          </p:nvSpPr>
          <p:spPr>
            <a:xfrm>
              <a:off x="1731375"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9" name="Google Shape;4809;p34"/>
            <p:cNvSpPr/>
            <p:nvPr/>
          </p:nvSpPr>
          <p:spPr>
            <a:xfrm>
              <a:off x="1858025" y="77205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0" name="Google Shape;4810;p34"/>
            <p:cNvSpPr/>
            <p:nvPr/>
          </p:nvSpPr>
          <p:spPr>
            <a:xfrm>
              <a:off x="1984650" y="772050"/>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1" name="Google Shape;4811;p34"/>
            <p:cNvSpPr/>
            <p:nvPr/>
          </p:nvSpPr>
          <p:spPr>
            <a:xfrm>
              <a:off x="2111300"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2" name="Google Shape;4812;p34"/>
            <p:cNvSpPr/>
            <p:nvPr/>
          </p:nvSpPr>
          <p:spPr>
            <a:xfrm>
              <a:off x="1097500" y="898700"/>
              <a:ext cx="127350" cy="126650"/>
            </a:xfrm>
            <a:custGeom>
              <a:rect b="b" l="l" r="r" t="t"/>
              <a:pathLst>
                <a:path extrusionOk="0" fill="none" h="5066" w="5094">
                  <a:moveTo>
                    <a:pt x="1" y="0"/>
                  </a:moveTo>
                  <a:lnTo>
                    <a:pt x="5094" y="0"/>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3" name="Google Shape;4813;p34"/>
            <p:cNvSpPr/>
            <p:nvPr/>
          </p:nvSpPr>
          <p:spPr>
            <a:xfrm>
              <a:off x="1224825"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4" name="Google Shape;4814;p34"/>
            <p:cNvSpPr/>
            <p:nvPr/>
          </p:nvSpPr>
          <p:spPr>
            <a:xfrm>
              <a:off x="1351475" y="89870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5" name="Google Shape;4815;p34"/>
            <p:cNvSpPr/>
            <p:nvPr/>
          </p:nvSpPr>
          <p:spPr>
            <a:xfrm>
              <a:off x="1478100"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6" name="Google Shape;4816;p34"/>
            <p:cNvSpPr/>
            <p:nvPr/>
          </p:nvSpPr>
          <p:spPr>
            <a:xfrm>
              <a:off x="1604750" y="89870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7" name="Google Shape;4817;p34"/>
            <p:cNvSpPr/>
            <p:nvPr/>
          </p:nvSpPr>
          <p:spPr>
            <a:xfrm>
              <a:off x="1731375"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8" name="Google Shape;4818;p34"/>
            <p:cNvSpPr/>
            <p:nvPr/>
          </p:nvSpPr>
          <p:spPr>
            <a:xfrm>
              <a:off x="1858025" y="89870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9" name="Google Shape;4819;p34"/>
            <p:cNvSpPr/>
            <p:nvPr/>
          </p:nvSpPr>
          <p:spPr>
            <a:xfrm>
              <a:off x="1984650" y="898700"/>
              <a:ext cx="126675" cy="126650"/>
            </a:xfrm>
            <a:custGeom>
              <a:rect b="b" l="l" r="r" t="t"/>
              <a:pathLst>
                <a:path extrusionOk="0" fill="none" h="5066" w="5067">
                  <a:moveTo>
                    <a:pt x="1" y="0"/>
                  </a:moveTo>
                  <a:lnTo>
                    <a:pt x="5067" y="0"/>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0" name="Google Shape;4820;p34"/>
            <p:cNvSpPr/>
            <p:nvPr/>
          </p:nvSpPr>
          <p:spPr>
            <a:xfrm>
              <a:off x="2111300"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1" name="Google Shape;4821;p34"/>
            <p:cNvSpPr/>
            <p:nvPr/>
          </p:nvSpPr>
          <p:spPr>
            <a:xfrm>
              <a:off x="1097500" y="1025325"/>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2" name="Google Shape;4822;p34"/>
            <p:cNvSpPr/>
            <p:nvPr/>
          </p:nvSpPr>
          <p:spPr>
            <a:xfrm>
              <a:off x="1224825"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3" name="Google Shape;4823;p34"/>
            <p:cNvSpPr/>
            <p:nvPr/>
          </p:nvSpPr>
          <p:spPr>
            <a:xfrm>
              <a:off x="1351475" y="10253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4" name="Google Shape;4824;p34"/>
            <p:cNvSpPr/>
            <p:nvPr/>
          </p:nvSpPr>
          <p:spPr>
            <a:xfrm>
              <a:off x="1478100"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5" name="Google Shape;4825;p34"/>
            <p:cNvSpPr/>
            <p:nvPr/>
          </p:nvSpPr>
          <p:spPr>
            <a:xfrm>
              <a:off x="1604750" y="10253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6" name="Google Shape;4826;p34"/>
            <p:cNvSpPr/>
            <p:nvPr/>
          </p:nvSpPr>
          <p:spPr>
            <a:xfrm>
              <a:off x="1731375"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7" name="Google Shape;4827;p34"/>
            <p:cNvSpPr/>
            <p:nvPr/>
          </p:nvSpPr>
          <p:spPr>
            <a:xfrm>
              <a:off x="1858025" y="10253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8" name="Google Shape;4828;p34"/>
            <p:cNvSpPr/>
            <p:nvPr/>
          </p:nvSpPr>
          <p:spPr>
            <a:xfrm>
              <a:off x="1984650" y="1025325"/>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9" name="Google Shape;4829;p34"/>
            <p:cNvSpPr/>
            <p:nvPr/>
          </p:nvSpPr>
          <p:spPr>
            <a:xfrm>
              <a:off x="2111300"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0" name="Google Shape;4830;p34"/>
            <p:cNvSpPr/>
            <p:nvPr/>
          </p:nvSpPr>
          <p:spPr>
            <a:xfrm>
              <a:off x="1097500" y="1151975"/>
              <a:ext cx="127350" cy="127350"/>
            </a:xfrm>
            <a:custGeom>
              <a:rect b="b" l="l" r="r" t="t"/>
              <a:pathLst>
                <a:path extrusionOk="0" fill="none" h="5094" w="5094">
                  <a:moveTo>
                    <a:pt x="1" y="0"/>
                  </a:moveTo>
                  <a:lnTo>
                    <a:pt x="5094" y="0"/>
                  </a:lnTo>
                  <a:lnTo>
                    <a:pt x="5094"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1" name="Google Shape;4831;p34"/>
            <p:cNvSpPr/>
            <p:nvPr/>
          </p:nvSpPr>
          <p:spPr>
            <a:xfrm>
              <a:off x="1224825"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2" name="Google Shape;4832;p34"/>
            <p:cNvSpPr/>
            <p:nvPr/>
          </p:nvSpPr>
          <p:spPr>
            <a:xfrm>
              <a:off x="1351475" y="1151975"/>
              <a:ext cx="126650" cy="127350"/>
            </a:xfrm>
            <a:custGeom>
              <a:rect b="b" l="l" r="r" t="t"/>
              <a:pathLst>
                <a:path extrusionOk="0" fill="none" h="5094" w="5066">
                  <a:moveTo>
                    <a:pt x="0" y="0"/>
                  </a:moveTo>
                  <a:lnTo>
                    <a:pt x="5066" y="0"/>
                  </a:lnTo>
                  <a:lnTo>
                    <a:pt x="5066" y="5093"/>
                  </a:lnTo>
                  <a:lnTo>
                    <a:pt x="0"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3" name="Google Shape;4833;p34"/>
            <p:cNvSpPr/>
            <p:nvPr/>
          </p:nvSpPr>
          <p:spPr>
            <a:xfrm>
              <a:off x="1478100"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4" name="Google Shape;4834;p34"/>
            <p:cNvSpPr/>
            <p:nvPr/>
          </p:nvSpPr>
          <p:spPr>
            <a:xfrm>
              <a:off x="1604750" y="1151975"/>
              <a:ext cx="126650" cy="127350"/>
            </a:xfrm>
            <a:custGeom>
              <a:rect b="b" l="l" r="r" t="t"/>
              <a:pathLst>
                <a:path extrusionOk="0" fill="none" h="5094" w="5066">
                  <a:moveTo>
                    <a:pt x="0" y="0"/>
                  </a:moveTo>
                  <a:lnTo>
                    <a:pt x="5066" y="0"/>
                  </a:lnTo>
                  <a:lnTo>
                    <a:pt x="5066" y="5093"/>
                  </a:lnTo>
                  <a:lnTo>
                    <a:pt x="0"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5" name="Google Shape;4835;p34"/>
            <p:cNvSpPr/>
            <p:nvPr/>
          </p:nvSpPr>
          <p:spPr>
            <a:xfrm>
              <a:off x="1731375"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6" name="Google Shape;4836;p34"/>
            <p:cNvSpPr/>
            <p:nvPr/>
          </p:nvSpPr>
          <p:spPr>
            <a:xfrm>
              <a:off x="1858025" y="1151975"/>
              <a:ext cx="126650" cy="127350"/>
            </a:xfrm>
            <a:custGeom>
              <a:rect b="b" l="l" r="r" t="t"/>
              <a:pathLst>
                <a:path extrusionOk="0" fill="none" h="5094" w="5066">
                  <a:moveTo>
                    <a:pt x="0" y="0"/>
                  </a:moveTo>
                  <a:lnTo>
                    <a:pt x="5066" y="0"/>
                  </a:lnTo>
                  <a:lnTo>
                    <a:pt x="5066" y="5093"/>
                  </a:lnTo>
                  <a:lnTo>
                    <a:pt x="0"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7" name="Google Shape;4837;p34"/>
            <p:cNvSpPr/>
            <p:nvPr/>
          </p:nvSpPr>
          <p:spPr>
            <a:xfrm>
              <a:off x="1984650" y="1151975"/>
              <a:ext cx="126675" cy="127350"/>
            </a:xfrm>
            <a:custGeom>
              <a:rect b="b" l="l" r="r" t="t"/>
              <a:pathLst>
                <a:path extrusionOk="0" fill="none" h="5094" w="5067">
                  <a:moveTo>
                    <a:pt x="1" y="0"/>
                  </a:moveTo>
                  <a:lnTo>
                    <a:pt x="5067" y="0"/>
                  </a:lnTo>
                  <a:lnTo>
                    <a:pt x="5067"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8" name="Google Shape;4838;p34"/>
            <p:cNvSpPr/>
            <p:nvPr/>
          </p:nvSpPr>
          <p:spPr>
            <a:xfrm>
              <a:off x="2111300"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9" name="Google Shape;4839;p34"/>
            <p:cNvSpPr/>
            <p:nvPr/>
          </p:nvSpPr>
          <p:spPr>
            <a:xfrm>
              <a:off x="1097500" y="1278600"/>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0" name="Google Shape;4840;p34"/>
            <p:cNvSpPr/>
            <p:nvPr/>
          </p:nvSpPr>
          <p:spPr>
            <a:xfrm>
              <a:off x="1224825"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1" name="Google Shape;4841;p34"/>
            <p:cNvSpPr/>
            <p:nvPr/>
          </p:nvSpPr>
          <p:spPr>
            <a:xfrm>
              <a:off x="1351475" y="12786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2" name="Google Shape;4842;p34"/>
            <p:cNvSpPr/>
            <p:nvPr/>
          </p:nvSpPr>
          <p:spPr>
            <a:xfrm>
              <a:off x="1478100"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3" name="Google Shape;4843;p34"/>
            <p:cNvSpPr/>
            <p:nvPr/>
          </p:nvSpPr>
          <p:spPr>
            <a:xfrm>
              <a:off x="1604750" y="12786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4" name="Google Shape;4844;p34"/>
            <p:cNvSpPr/>
            <p:nvPr/>
          </p:nvSpPr>
          <p:spPr>
            <a:xfrm>
              <a:off x="1731375"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5" name="Google Shape;4845;p34"/>
            <p:cNvSpPr/>
            <p:nvPr/>
          </p:nvSpPr>
          <p:spPr>
            <a:xfrm>
              <a:off x="1858025" y="12786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6" name="Google Shape;4846;p34"/>
            <p:cNvSpPr/>
            <p:nvPr/>
          </p:nvSpPr>
          <p:spPr>
            <a:xfrm>
              <a:off x="1984650" y="1278600"/>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7" name="Google Shape;4847;p34"/>
            <p:cNvSpPr/>
            <p:nvPr/>
          </p:nvSpPr>
          <p:spPr>
            <a:xfrm>
              <a:off x="2111300"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8" name="Google Shape;4848;p34"/>
            <p:cNvSpPr/>
            <p:nvPr/>
          </p:nvSpPr>
          <p:spPr>
            <a:xfrm>
              <a:off x="1097500" y="1405925"/>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9" name="Google Shape;4849;p34"/>
            <p:cNvSpPr/>
            <p:nvPr/>
          </p:nvSpPr>
          <p:spPr>
            <a:xfrm>
              <a:off x="1224825"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0" name="Google Shape;4850;p34"/>
            <p:cNvSpPr/>
            <p:nvPr/>
          </p:nvSpPr>
          <p:spPr>
            <a:xfrm>
              <a:off x="1351475" y="14059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1" name="Google Shape;4851;p34"/>
            <p:cNvSpPr/>
            <p:nvPr/>
          </p:nvSpPr>
          <p:spPr>
            <a:xfrm>
              <a:off x="1478100"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2" name="Google Shape;4852;p34"/>
            <p:cNvSpPr/>
            <p:nvPr/>
          </p:nvSpPr>
          <p:spPr>
            <a:xfrm>
              <a:off x="1604750" y="14059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3" name="Google Shape;4853;p34"/>
            <p:cNvSpPr/>
            <p:nvPr/>
          </p:nvSpPr>
          <p:spPr>
            <a:xfrm>
              <a:off x="1731375"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4" name="Google Shape;4854;p34"/>
            <p:cNvSpPr/>
            <p:nvPr/>
          </p:nvSpPr>
          <p:spPr>
            <a:xfrm>
              <a:off x="1858025" y="14059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5" name="Google Shape;4855;p34"/>
            <p:cNvSpPr/>
            <p:nvPr/>
          </p:nvSpPr>
          <p:spPr>
            <a:xfrm>
              <a:off x="1984650" y="1405925"/>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6" name="Google Shape;4856;p34"/>
            <p:cNvSpPr/>
            <p:nvPr/>
          </p:nvSpPr>
          <p:spPr>
            <a:xfrm>
              <a:off x="2111300"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7" name="Google Shape;4857;p34"/>
            <p:cNvSpPr/>
            <p:nvPr/>
          </p:nvSpPr>
          <p:spPr>
            <a:xfrm>
              <a:off x="1097500" y="1532575"/>
              <a:ext cx="127350" cy="126650"/>
            </a:xfrm>
            <a:custGeom>
              <a:rect b="b" l="l" r="r" t="t"/>
              <a:pathLst>
                <a:path extrusionOk="0" fill="none" h="5066" w="5094">
                  <a:moveTo>
                    <a:pt x="1" y="0"/>
                  </a:moveTo>
                  <a:lnTo>
                    <a:pt x="5094" y="0"/>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8" name="Google Shape;4858;p34"/>
            <p:cNvSpPr/>
            <p:nvPr/>
          </p:nvSpPr>
          <p:spPr>
            <a:xfrm>
              <a:off x="1224825"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9" name="Google Shape;4859;p34"/>
            <p:cNvSpPr/>
            <p:nvPr/>
          </p:nvSpPr>
          <p:spPr>
            <a:xfrm>
              <a:off x="1351475" y="1532575"/>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0" name="Google Shape;4860;p34"/>
            <p:cNvSpPr/>
            <p:nvPr/>
          </p:nvSpPr>
          <p:spPr>
            <a:xfrm>
              <a:off x="1478100"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1" name="Google Shape;4861;p34"/>
            <p:cNvSpPr/>
            <p:nvPr/>
          </p:nvSpPr>
          <p:spPr>
            <a:xfrm>
              <a:off x="1604750" y="1532575"/>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2" name="Google Shape;4862;p34"/>
            <p:cNvSpPr/>
            <p:nvPr/>
          </p:nvSpPr>
          <p:spPr>
            <a:xfrm>
              <a:off x="1731375"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3" name="Google Shape;4863;p34"/>
            <p:cNvSpPr/>
            <p:nvPr/>
          </p:nvSpPr>
          <p:spPr>
            <a:xfrm>
              <a:off x="1858025" y="1532575"/>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4" name="Google Shape;4864;p34"/>
            <p:cNvSpPr/>
            <p:nvPr/>
          </p:nvSpPr>
          <p:spPr>
            <a:xfrm>
              <a:off x="1984650" y="1532575"/>
              <a:ext cx="126675" cy="126650"/>
            </a:xfrm>
            <a:custGeom>
              <a:rect b="b" l="l" r="r" t="t"/>
              <a:pathLst>
                <a:path extrusionOk="0" fill="none" h="5066" w="5067">
                  <a:moveTo>
                    <a:pt x="1" y="0"/>
                  </a:moveTo>
                  <a:lnTo>
                    <a:pt x="5067" y="0"/>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5" name="Google Shape;4865;p34"/>
            <p:cNvSpPr/>
            <p:nvPr/>
          </p:nvSpPr>
          <p:spPr>
            <a:xfrm>
              <a:off x="2111300"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6" name="Google Shape;4866;p34"/>
            <p:cNvSpPr/>
            <p:nvPr/>
          </p:nvSpPr>
          <p:spPr>
            <a:xfrm>
              <a:off x="1097500" y="1659200"/>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7" name="Google Shape;4867;p34"/>
            <p:cNvSpPr/>
            <p:nvPr/>
          </p:nvSpPr>
          <p:spPr>
            <a:xfrm>
              <a:off x="1224825"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8" name="Google Shape;4868;p34"/>
            <p:cNvSpPr/>
            <p:nvPr/>
          </p:nvSpPr>
          <p:spPr>
            <a:xfrm>
              <a:off x="1351475" y="16592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9" name="Google Shape;4869;p34"/>
            <p:cNvSpPr/>
            <p:nvPr/>
          </p:nvSpPr>
          <p:spPr>
            <a:xfrm>
              <a:off x="1478100"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0" name="Google Shape;4870;p34"/>
            <p:cNvSpPr/>
            <p:nvPr/>
          </p:nvSpPr>
          <p:spPr>
            <a:xfrm>
              <a:off x="1604750" y="16592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1" name="Google Shape;4871;p34"/>
            <p:cNvSpPr/>
            <p:nvPr/>
          </p:nvSpPr>
          <p:spPr>
            <a:xfrm>
              <a:off x="1731375"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2" name="Google Shape;4872;p34"/>
            <p:cNvSpPr/>
            <p:nvPr/>
          </p:nvSpPr>
          <p:spPr>
            <a:xfrm>
              <a:off x="1858025" y="16592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3" name="Google Shape;4873;p34"/>
            <p:cNvSpPr/>
            <p:nvPr/>
          </p:nvSpPr>
          <p:spPr>
            <a:xfrm>
              <a:off x="1984650" y="1659200"/>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4" name="Google Shape;4874;p34"/>
            <p:cNvSpPr/>
            <p:nvPr/>
          </p:nvSpPr>
          <p:spPr>
            <a:xfrm>
              <a:off x="2111300"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5" name="Google Shape;4875;p34"/>
            <p:cNvSpPr/>
            <p:nvPr/>
          </p:nvSpPr>
          <p:spPr>
            <a:xfrm>
              <a:off x="1097500" y="1785850"/>
              <a:ext cx="127350" cy="126650"/>
            </a:xfrm>
            <a:custGeom>
              <a:rect b="b" l="l" r="r" t="t"/>
              <a:pathLst>
                <a:path extrusionOk="0" fill="none" h="5066" w="5094">
                  <a:moveTo>
                    <a:pt x="1" y="0"/>
                  </a:moveTo>
                  <a:lnTo>
                    <a:pt x="5094" y="0"/>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6" name="Google Shape;4876;p34"/>
            <p:cNvSpPr/>
            <p:nvPr/>
          </p:nvSpPr>
          <p:spPr>
            <a:xfrm>
              <a:off x="1224825"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7" name="Google Shape;4877;p34"/>
            <p:cNvSpPr/>
            <p:nvPr/>
          </p:nvSpPr>
          <p:spPr>
            <a:xfrm>
              <a:off x="1351475" y="178585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8" name="Google Shape;4878;p34"/>
            <p:cNvSpPr/>
            <p:nvPr/>
          </p:nvSpPr>
          <p:spPr>
            <a:xfrm>
              <a:off x="1478100"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9" name="Google Shape;4879;p34"/>
            <p:cNvSpPr/>
            <p:nvPr/>
          </p:nvSpPr>
          <p:spPr>
            <a:xfrm>
              <a:off x="1604750" y="178585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0" name="Google Shape;4880;p34"/>
            <p:cNvSpPr/>
            <p:nvPr/>
          </p:nvSpPr>
          <p:spPr>
            <a:xfrm>
              <a:off x="1731375"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1" name="Google Shape;4881;p34"/>
            <p:cNvSpPr/>
            <p:nvPr/>
          </p:nvSpPr>
          <p:spPr>
            <a:xfrm>
              <a:off x="1858025" y="178585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2" name="Google Shape;4882;p34"/>
            <p:cNvSpPr/>
            <p:nvPr/>
          </p:nvSpPr>
          <p:spPr>
            <a:xfrm>
              <a:off x="1984650" y="1785850"/>
              <a:ext cx="126675" cy="126650"/>
            </a:xfrm>
            <a:custGeom>
              <a:rect b="b" l="l" r="r" t="t"/>
              <a:pathLst>
                <a:path extrusionOk="0" fill="none" h="5066" w="5067">
                  <a:moveTo>
                    <a:pt x="1" y="0"/>
                  </a:moveTo>
                  <a:lnTo>
                    <a:pt x="5067" y="0"/>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3" name="Google Shape;4883;p34"/>
            <p:cNvSpPr/>
            <p:nvPr/>
          </p:nvSpPr>
          <p:spPr>
            <a:xfrm>
              <a:off x="2111300"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4" name="Google Shape;4884;p34"/>
            <p:cNvSpPr/>
            <p:nvPr/>
          </p:nvSpPr>
          <p:spPr>
            <a:xfrm>
              <a:off x="1097500" y="1912475"/>
              <a:ext cx="127350" cy="126675"/>
            </a:xfrm>
            <a:custGeom>
              <a:rect b="b" l="l" r="r" t="t"/>
              <a:pathLst>
                <a:path extrusionOk="0" fill="none" h="5067" w="5094">
                  <a:moveTo>
                    <a:pt x="1" y="1"/>
                  </a:moveTo>
                  <a:lnTo>
                    <a:pt x="5094" y="1"/>
                  </a:lnTo>
                  <a:lnTo>
                    <a:pt x="5094"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5" name="Google Shape;4885;p34"/>
            <p:cNvSpPr/>
            <p:nvPr/>
          </p:nvSpPr>
          <p:spPr>
            <a:xfrm>
              <a:off x="1224825"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6" name="Google Shape;4886;p34"/>
            <p:cNvSpPr/>
            <p:nvPr/>
          </p:nvSpPr>
          <p:spPr>
            <a:xfrm>
              <a:off x="1351475" y="1912475"/>
              <a:ext cx="126650" cy="126675"/>
            </a:xfrm>
            <a:custGeom>
              <a:rect b="b" l="l" r="r" t="t"/>
              <a:pathLst>
                <a:path extrusionOk="0" fill="none" h="5067" w="5066">
                  <a:moveTo>
                    <a:pt x="0" y="1"/>
                  </a:moveTo>
                  <a:lnTo>
                    <a:pt x="5066" y="1"/>
                  </a:lnTo>
                  <a:lnTo>
                    <a:pt x="5066" y="5067"/>
                  </a:lnTo>
                  <a:lnTo>
                    <a:pt x="0"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7" name="Google Shape;4887;p34"/>
            <p:cNvSpPr/>
            <p:nvPr/>
          </p:nvSpPr>
          <p:spPr>
            <a:xfrm>
              <a:off x="1478100"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8" name="Google Shape;4888;p34"/>
            <p:cNvSpPr/>
            <p:nvPr/>
          </p:nvSpPr>
          <p:spPr>
            <a:xfrm>
              <a:off x="1604750" y="1912475"/>
              <a:ext cx="126650" cy="126675"/>
            </a:xfrm>
            <a:custGeom>
              <a:rect b="b" l="l" r="r" t="t"/>
              <a:pathLst>
                <a:path extrusionOk="0" fill="none" h="5067" w="5066">
                  <a:moveTo>
                    <a:pt x="0" y="1"/>
                  </a:moveTo>
                  <a:lnTo>
                    <a:pt x="5066" y="1"/>
                  </a:lnTo>
                  <a:lnTo>
                    <a:pt x="5066" y="5067"/>
                  </a:lnTo>
                  <a:lnTo>
                    <a:pt x="0"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9" name="Google Shape;4889;p34"/>
            <p:cNvSpPr/>
            <p:nvPr/>
          </p:nvSpPr>
          <p:spPr>
            <a:xfrm>
              <a:off x="1731375"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0" name="Google Shape;4890;p34"/>
            <p:cNvSpPr/>
            <p:nvPr/>
          </p:nvSpPr>
          <p:spPr>
            <a:xfrm>
              <a:off x="1858025" y="1912475"/>
              <a:ext cx="126650" cy="126675"/>
            </a:xfrm>
            <a:custGeom>
              <a:rect b="b" l="l" r="r" t="t"/>
              <a:pathLst>
                <a:path extrusionOk="0" fill="none" h="5067" w="5066">
                  <a:moveTo>
                    <a:pt x="0" y="1"/>
                  </a:moveTo>
                  <a:lnTo>
                    <a:pt x="5066" y="1"/>
                  </a:lnTo>
                  <a:lnTo>
                    <a:pt x="5066" y="5067"/>
                  </a:lnTo>
                  <a:lnTo>
                    <a:pt x="0"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1" name="Google Shape;4891;p34"/>
            <p:cNvSpPr/>
            <p:nvPr/>
          </p:nvSpPr>
          <p:spPr>
            <a:xfrm>
              <a:off x="1984650" y="1912475"/>
              <a:ext cx="126675" cy="126675"/>
            </a:xfrm>
            <a:custGeom>
              <a:rect b="b" l="l" r="r" t="t"/>
              <a:pathLst>
                <a:path extrusionOk="0" fill="none" h="5067" w="5067">
                  <a:moveTo>
                    <a:pt x="1" y="1"/>
                  </a:moveTo>
                  <a:lnTo>
                    <a:pt x="5067" y="1"/>
                  </a:lnTo>
                  <a:lnTo>
                    <a:pt x="5067"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2" name="Google Shape;4892;p34"/>
            <p:cNvSpPr/>
            <p:nvPr/>
          </p:nvSpPr>
          <p:spPr>
            <a:xfrm>
              <a:off x="2111300"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93" name="Google Shape;4893;p34"/>
          <p:cNvGrpSpPr/>
          <p:nvPr/>
        </p:nvGrpSpPr>
        <p:grpSpPr>
          <a:xfrm>
            <a:off x="3405827" y="-1595104"/>
            <a:ext cx="1759183" cy="1954502"/>
            <a:chOff x="1097500" y="772050"/>
            <a:chExt cx="1140475" cy="1267100"/>
          </a:xfrm>
        </p:grpSpPr>
        <p:sp>
          <p:nvSpPr>
            <p:cNvPr id="4894" name="Google Shape;4894;p34"/>
            <p:cNvSpPr/>
            <p:nvPr/>
          </p:nvSpPr>
          <p:spPr>
            <a:xfrm>
              <a:off x="1097500" y="772050"/>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5" name="Google Shape;4895;p34"/>
            <p:cNvSpPr/>
            <p:nvPr/>
          </p:nvSpPr>
          <p:spPr>
            <a:xfrm>
              <a:off x="1224825"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6" name="Google Shape;4896;p34"/>
            <p:cNvSpPr/>
            <p:nvPr/>
          </p:nvSpPr>
          <p:spPr>
            <a:xfrm>
              <a:off x="1351475" y="77205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7" name="Google Shape;4897;p34"/>
            <p:cNvSpPr/>
            <p:nvPr/>
          </p:nvSpPr>
          <p:spPr>
            <a:xfrm>
              <a:off x="1478100"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8" name="Google Shape;4898;p34"/>
            <p:cNvSpPr/>
            <p:nvPr/>
          </p:nvSpPr>
          <p:spPr>
            <a:xfrm>
              <a:off x="1604750" y="77205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9" name="Google Shape;4899;p34"/>
            <p:cNvSpPr/>
            <p:nvPr/>
          </p:nvSpPr>
          <p:spPr>
            <a:xfrm>
              <a:off x="1731375"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0" name="Google Shape;4900;p34"/>
            <p:cNvSpPr/>
            <p:nvPr/>
          </p:nvSpPr>
          <p:spPr>
            <a:xfrm>
              <a:off x="1858025" y="77205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1" name="Google Shape;4901;p34"/>
            <p:cNvSpPr/>
            <p:nvPr/>
          </p:nvSpPr>
          <p:spPr>
            <a:xfrm>
              <a:off x="1984650" y="772050"/>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2" name="Google Shape;4902;p34"/>
            <p:cNvSpPr/>
            <p:nvPr/>
          </p:nvSpPr>
          <p:spPr>
            <a:xfrm>
              <a:off x="2111300"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3" name="Google Shape;4903;p34"/>
            <p:cNvSpPr/>
            <p:nvPr/>
          </p:nvSpPr>
          <p:spPr>
            <a:xfrm>
              <a:off x="1097500" y="898700"/>
              <a:ext cx="127350" cy="126650"/>
            </a:xfrm>
            <a:custGeom>
              <a:rect b="b" l="l" r="r" t="t"/>
              <a:pathLst>
                <a:path extrusionOk="0" fill="none" h="5066" w="5094">
                  <a:moveTo>
                    <a:pt x="1" y="0"/>
                  </a:moveTo>
                  <a:lnTo>
                    <a:pt x="5094" y="0"/>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4" name="Google Shape;4904;p34"/>
            <p:cNvSpPr/>
            <p:nvPr/>
          </p:nvSpPr>
          <p:spPr>
            <a:xfrm>
              <a:off x="1224825"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5" name="Google Shape;4905;p34"/>
            <p:cNvSpPr/>
            <p:nvPr/>
          </p:nvSpPr>
          <p:spPr>
            <a:xfrm>
              <a:off x="1351475" y="89870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6" name="Google Shape;4906;p34"/>
            <p:cNvSpPr/>
            <p:nvPr/>
          </p:nvSpPr>
          <p:spPr>
            <a:xfrm>
              <a:off x="1478100"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7" name="Google Shape;4907;p34"/>
            <p:cNvSpPr/>
            <p:nvPr/>
          </p:nvSpPr>
          <p:spPr>
            <a:xfrm>
              <a:off x="1604750" y="89870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8" name="Google Shape;4908;p34"/>
            <p:cNvSpPr/>
            <p:nvPr/>
          </p:nvSpPr>
          <p:spPr>
            <a:xfrm>
              <a:off x="1731375"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9" name="Google Shape;4909;p34"/>
            <p:cNvSpPr/>
            <p:nvPr/>
          </p:nvSpPr>
          <p:spPr>
            <a:xfrm>
              <a:off x="1858025" y="89870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0" name="Google Shape;4910;p34"/>
            <p:cNvSpPr/>
            <p:nvPr/>
          </p:nvSpPr>
          <p:spPr>
            <a:xfrm>
              <a:off x="1984650" y="898700"/>
              <a:ext cx="126675" cy="126650"/>
            </a:xfrm>
            <a:custGeom>
              <a:rect b="b" l="l" r="r" t="t"/>
              <a:pathLst>
                <a:path extrusionOk="0" fill="none" h="5066" w="5067">
                  <a:moveTo>
                    <a:pt x="1" y="0"/>
                  </a:moveTo>
                  <a:lnTo>
                    <a:pt x="5067" y="0"/>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1" name="Google Shape;4911;p34"/>
            <p:cNvSpPr/>
            <p:nvPr/>
          </p:nvSpPr>
          <p:spPr>
            <a:xfrm>
              <a:off x="2111300"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2" name="Google Shape;4912;p34"/>
            <p:cNvSpPr/>
            <p:nvPr/>
          </p:nvSpPr>
          <p:spPr>
            <a:xfrm>
              <a:off x="1097500" y="1025325"/>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3" name="Google Shape;4913;p34"/>
            <p:cNvSpPr/>
            <p:nvPr/>
          </p:nvSpPr>
          <p:spPr>
            <a:xfrm>
              <a:off x="1224825"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4" name="Google Shape;4914;p34"/>
            <p:cNvSpPr/>
            <p:nvPr/>
          </p:nvSpPr>
          <p:spPr>
            <a:xfrm>
              <a:off x="1351475" y="10253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5" name="Google Shape;4915;p34"/>
            <p:cNvSpPr/>
            <p:nvPr/>
          </p:nvSpPr>
          <p:spPr>
            <a:xfrm>
              <a:off x="1478100"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6" name="Google Shape;4916;p34"/>
            <p:cNvSpPr/>
            <p:nvPr/>
          </p:nvSpPr>
          <p:spPr>
            <a:xfrm>
              <a:off x="1604750" y="10253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7" name="Google Shape;4917;p34"/>
            <p:cNvSpPr/>
            <p:nvPr/>
          </p:nvSpPr>
          <p:spPr>
            <a:xfrm>
              <a:off x="1731375"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8" name="Google Shape;4918;p34"/>
            <p:cNvSpPr/>
            <p:nvPr/>
          </p:nvSpPr>
          <p:spPr>
            <a:xfrm>
              <a:off x="1858025" y="10253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9" name="Google Shape;4919;p34"/>
            <p:cNvSpPr/>
            <p:nvPr/>
          </p:nvSpPr>
          <p:spPr>
            <a:xfrm>
              <a:off x="1984650" y="1025325"/>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0" name="Google Shape;4920;p34"/>
            <p:cNvSpPr/>
            <p:nvPr/>
          </p:nvSpPr>
          <p:spPr>
            <a:xfrm>
              <a:off x="2111300"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1" name="Google Shape;4921;p34"/>
            <p:cNvSpPr/>
            <p:nvPr/>
          </p:nvSpPr>
          <p:spPr>
            <a:xfrm>
              <a:off x="1097500" y="1151975"/>
              <a:ext cx="127350" cy="127350"/>
            </a:xfrm>
            <a:custGeom>
              <a:rect b="b" l="l" r="r" t="t"/>
              <a:pathLst>
                <a:path extrusionOk="0" fill="none" h="5094" w="5094">
                  <a:moveTo>
                    <a:pt x="1" y="0"/>
                  </a:moveTo>
                  <a:lnTo>
                    <a:pt x="5094" y="0"/>
                  </a:lnTo>
                  <a:lnTo>
                    <a:pt x="5094"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2" name="Google Shape;4922;p34"/>
            <p:cNvSpPr/>
            <p:nvPr/>
          </p:nvSpPr>
          <p:spPr>
            <a:xfrm>
              <a:off x="1224825"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3" name="Google Shape;4923;p34"/>
            <p:cNvSpPr/>
            <p:nvPr/>
          </p:nvSpPr>
          <p:spPr>
            <a:xfrm>
              <a:off x="1351475" y="1151975"/>
              <a:ext cx="126650" cy="127350"/>
            </a:xfrm>
            <a:custGeom>
              <a:rect b="b" l="l" r="r" t="t"/>
              <a:pathLst>
                <a:path extrusionOk="0" fill="none" h="5094" w="5066">
                  <a:moveTo>
                    <a:pt x="0" y="0"/>
                  </a:moveTo>
                  <a:lnTo>
                    <a:pt x="5066" y="0"/>
                  </a:lnTo>
                  <a:lnTo>
                    <a:pt x="5066" y="5093"/>
                  </a:lnTo>
                  <a:lnTo>
                    <a:pt x="0"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4" name="Google Shape;4924;p34"/>
            <p:cNvSpPr/>
            <p:nvPr/>
          </p:nvSpPr>
          <p:spPr>
            <a:xfrm>
              <a:off x="1478100"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5" name="Google Shape;4925;p34"/>
            <p:cNvSpPr/>
            <p:nvPr/>
          </p:nvSpPr>
          <p:spPr>
            <a:xfrm>
              <a:off x="1604750" y="1151975"/>
              <a:ext cx="126650" cy="127350"/>
            </a:xfrm>
            <a:custGeom>
              <a:rect b="b" l="l" r="r" t="t"/>
              <a:pathLst>
                <a:path extrusionOk="0" fill="none" h="5094" w="5066">
                  <a:moveTo>
                    <a:pt x="0" y="0"/>
                  </a:moveTo>
                  <a:lnTo>
                    <a:pt x="5066" y="0"/>
                  </a:lnTo>
                  <a:lnTo>
                    <a:pt x="5066" y="5093"/>
                  </a:lnTo>
                  <a:lnTo>
                    <a:pt x="0"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6" name="Google Shape;4926;p34"/>
            <p:cNvSpPr/>
            <p:nvPr/>
          </p:nvSpPr>
          <p:spPr>
            <a:xfrm>
              <a:off x="1731375"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7" name="Google Shape;4927;p34"/>
            <p:cNvSpPr/>
            <p:nvPr/>
          </p:nvSpPr>
          <p:spPr>
            <a:xfrm>
              <a:off x="1858025" y="1151975"/>
              <a:ext cx="126650" cy="127350"/>
            </a:xfrm>
            <a:custGeom>
              <a:rect b="b" l="l" r="r" t="t"/>
              <a:pathLst>
                <a:path extrusionOk="0" fill="none" h="5094" w="5066">
                  <a:moveTo>
                    <a:pt x="0" y="0"/>
                  </a:moveTo>
                  <a:lnTo>
                    <a:pt x="5066" y="0"/>
                  </a:lnTo>
                  <a:lnTo>
                    <a:pt x="5066" y="5093"/>
                  </a:lnTo>
                  <a:lnTo>
                    <a:pt x="0"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8" name="Google Shape;4928;p34"/>
            <p:cNvSpPr/>
            <p:nvPr/>
          </p:nvSpPr>
          <p:spPr>
            <a:xfrm>
              <a:off x="1984650" y="1151975"/>
              <a:ext cx="126675" cy="127350"/>
            </a:xfrm>
            <a:custGeom>
              <a:rect b="b" l="l" r="r" t="t"/>
              <a:pathLst>
                <a:path extrusionOk="0" fill="none" h="5094" w="5067">
                  <a:moveTo>
                    <a:pt x="1" y="0"/>
                  </a:moveTo>
                  <a:lnTo>
                    <a:pt x="5067" y="0"/>
                  </a:lnTo>
                  <a:lnTo>
                    <a:pt x="5067"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9" name="Google Shape;4929;p34"/>
            <p:cNvSpPr/>
            <p:nvPr/>
          </p:nvSpPr>
          <p:spPr>
            <a:xfrm>
              <a:off x="2111300"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0" name="Google Shape;4930;p34"/>
            <p:cNvSpPr/>
            <p:nvPr/>
          </p:nvSpPr>
          <p:spPr>
            <a:xfrm>
              <a:off x="1097500" y="1278600"/>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1" name="Google Shape;4931;p34"/>
            <p:cNvSpPr/>
            <p:nvPr/>
          </p:nvSpPr>
          <p:spPr>
            <a:xfrm>
              <a:off x="1224825"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2" name="Google Shape;4932;p34"/>
            <p:cNvSpPr/>
            <p:nvPr/>
          </p:nvSpPr>
          <p:spPr>
            <a:xfrm>
              <a:off x="1351475" y="12786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3" name="Google Shape;4933;p34"/>
            <p:cNvSpPr/>
            <p:nvPr/>
          </p:nvSpPr>
          <p:spPr>
            <a:xfrm>
              <a:off x="1478100"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4" name="Google Shape;4934;p34"/>
            <p:cNvSpPr/>
            <p:nvPr/>
          </p:nvSpPr>
          <p:spPr>
            <a:xfrm>
              <a:off x="1604750" y="12786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5" name="Google Shape;4935;p34"/>
            <p:cNvSpPr/>
            <p:nvPr/>
          </p:nvSpPr>
          <p:spPr>
            <a:xfrm>
              <a:off x="1731375"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6" name="Google Shape;4936;p34"/>
            <p:cNvSpPr/>
            <p:nvPr/>
          </p:nvSpPr>
          <p:spPr>
            <a:xfrm>
              <a:off x="1858025" y="12786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7" name="Google Shape;4937;p34"/>
            <p:cNvSpPr/>
            <p:nvPr/>
          </p:nvSpPr>
          <p:spPr>
            <a:xfrm>
              <a:off x="1984650" y="1278600"/>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8" name="Google Shape;4938;p34"/>
            <p:cNvSpPr/>
            <p:nvPr/>
          </p:nvSpPr>
          <p:spPr>
            <a:xfrm>
              <a:off x="2111300"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9" name="Google Shape;4939;p34"/>
            <p:cNvSpPr/>
            <p:nvPr/>
          </p:nvSpPr>
          <p:spPr>
            <a:xfrm>
              <a:off x="1097500" y="1405925"/>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0" name="Google Shape;4940;p34"/>
            <p:cNvSpPr/>
            <p:nvPr/>
          </p:nvSpPr>
          <p:spPr>
            <a:xfrm>
              <a:off x="1224825"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1" name="Google Shape;4941;p34"/>
            <p:cNvSpPr/>
            <p:nvPr/>
          </p:nvSpPr>
          <p:spPr>
            <a:xfrm>
              <a:off x="1351475" y="14059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2" name="Google Shape;4942;p34"/>
            <p:cNvSpPr/>
            <p:nvPr/>
          </p:nvSpPr>
          <p:spPr>
            <a:xfrm>
              <a:off x="1478100"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3" name="Google Shape;4943;p34"/>
            <p:cNvSpPr/>
            <p:nvPr/>
          </p:nvSpPr>
          <p:spPr>
            <a:xfrm>
              <a:off x="1604750" y="14059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4" name="Google Shape;4944;p34"/>
            <p:cNvSpPr/>
            <p:nvPr/>
          </p:nvSpPr>
          <p:spPr>
            <a:xfrm>
              <a:off x="1731375"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5" name="Google Shape;4945;p34"/>
            <p:cNvSpPr/>
            <p:nvPr/>
          </p:nvSpPr>
          <p:spPr>
            <a:xfrm>
              <a:off x="1858025" y="14059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6" name="Google Shape;4946;p34"/>
            <p:cNvSpPr/>
            <p:nvPr/>
          </p:nvSpPr>
          <p:spPr>
            <a:xfrm>
              <a:off x="1984650" y="1405925"/>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7" name="Google Shape;4947;p34"/>
            <p:cNvSpPr/>
            <p:nvPr/>
          </p:nvSpPr>
          <p:spPr>
            <a:xfrm>
              <a:off x="2111300"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8" name="Google Shape;4948;p34"/>
            <p:cNvSpPr/>
            <p:nvPr/>
          </p:nvSpPr>
          <p:spPr>
            <a:xfrm>
              <a:off x="1097500" y="1532575"/>
              <a:ext cx="127350" cy="126650"/>
            </a:xfrm>
            <a:custGeom>
              <a:rect b="b" l="l" r="r" t="t"/>
              <a:pathLst>
                <a:path extrusionOk="0" fill="none" h="5066" w="5094">
                  <a:moveTo>
                    <a:pt x="1" y="0"/>
                  </a:moveTo>
                  <a:lnTo>
                    <a:pt x="5094" y="0"/>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9" name="Google Shape;4949;p34"/>
            <p:cNvSpPr/>
            <p:nvPr/>
          </p:nvSpPr>
          <p:spPr>
            <a:xfrm>
              <a:off x="1224825"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0" name="Google Shape;4950;p34"/>
            <p:cNvSpPr/>
            <p:nvPr/>
          </p:nvSpPr>
          <p:spPr>
            <a:xfrm>
              <a:off x="1351475" y="1532575"/>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1" name="Google Shape;4951;p34"/>
            <p:cNvSpPr/>
            <p:nvPr/>
          </p:nvSpPr>
          <p:spPr>
            <a:xfrm>
              <a:off x="1478100"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2" name="Google Shape;4952;p34"/>
            <p:cNvSpPr/>
            <p:nvPr/>
          </p:nvSpPr>
          <p:spPr>
            <a:xfrm>
              <a:off x="1604750" y="1532575"/>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3" name="Google Shape;4953;p34"/>
            <p:cNvSpPr/>
            <p:nvPr/>
          </p:nvSpPr>
          <p:spPr>
            <a:xfrm>
              <a:off x="1731375"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4" name="Google Shape;4954;p34"/>
            <p:cNvSpPr/>
            <p:nvPr/>
          </p:nvSpPr>
          <p:spPr>
            <a:xfrm>
              <a:off x="1858025" y="1532575"/>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5" name="Google Shape;4955;p34"/>
            <p:cNvSpPr/>
            <p:nvPr/>
          </p:nvSpPr>
          <p:spPr>
            <a:xfrm>
              <a:off x="1984650" y="1532575"/>
              <a:ext cx="126675" cy="126650"/>
            </a:xfrm>
            <a:custGeom>
              <a:rect b="b" l="l" r="r" t="t"/>
              <a:pathLst>
                <a:path extrusionOk="0" fill="none" h="5066" w="5067">
                  <a:moveTo>
                    <a:pt x="1" y="0"/>
                  </a:moveTo>
                  <a:lnTo>
                    <a:pt x="5067" y="0"/>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6" name="Google Shape;4956;p34"/>
            <p:cNvSpPr/>
            <p:nvPr/>
          </p:nvSpPr>
          <p:spPr>
            <a:xfrm>
              <a:off x="2111300"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7" name="Google Shape;4957;p34"/>
            <p:cNvSpPr/>
            <p:nvPr/>
          </p:nvSpPr>
          <p:spPr>
            <a:xfrm>
              <a:off x="1097500" y="1659200"/>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8" name="Google Shape;4958;p34"/>
            <p:cNvSpPr/>
            <p:nvPr/>
          </p:nvSpPr>
          <p:spPr>
            <a:xfrm>
              <a:off x="1224825"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9" name="Google Shape;4959;p34"/>
            <p:cNvSpPr/>
            <p:nvPr/>
          </p:nvSpPr>
          <p:spPr>
            <a:xfrm>
              <a:off x="1351475" y="16592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0" name="Google Shape;4960;p34"/>
            <p:cNvSpPr/>
            <p:nvPr/>
          </p:nvSpPr>
          <p:spPr>
            <a:xfrm>
              <a:off x="1478100"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1" name="Google Shape;4961;p34"/>
            <p:cNvSpPr/>
            <p:nvPr/>
          </p:nvSpPr>
          <p:spPr>
            <a:xfrm>
              <a:off x="1604750" y="16592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2" name="Google Shape;4962;p34"/>
            <p:cNvSpPr/>
            <p:nvPr/>
          </p:nvSpPr>
          <p:spPr>
            <a:xfrm>
              <a:off x="1731375"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3" name="Google Shape;4963;p34"/>
            <p:cNvSpPr/>
            <p:nvPr/>
          </p:nvSpPr>
          <p:spPr>
            <a:xfrm>
              <a:off x="1858025" y="16592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4" name="Google Shape;4964;p34"/>
            <p:cNvSpPr/>
            <p:nvPr/>
          </p:nvSpPr>
          <p:spPr>
            <a:xfrm>
              <a:off x="1984650" y="1659200"/>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5" name="Google Shape;4965;p34"/>
            <p:cNvSpPr/>
            <p:nvPr/>
          </p:nvSpPr>
          <p:spPr>
            <a:xfrm>
              <a:off x="2111300"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6" name="Google Shape;4966;p34"/>
            <p:cNvSpPr/>
            <p:nvPr/>
          </p:nvSpPr>
          <p:spPr>
            <a:xfrm>
              <a:off x="1097500" y="1785850"/>
              <a:ext cx="127350" cy="126650"/>
            </a:xfrm>
            <a:custGeom>
              <a:rect b="b" l="l" r="r" t="t"/>
              <a:pathLst>
                <a:path extrusionOk="0" fill="none" h="5066" w="5094">
                  <a:moveTo>
                    <a:pt x="1" y="0"/>
                  </a:moveTo>
                  <a:lnTo>
                    <a:pt x="5094" y="0"/>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7" name="Google Shape;4967;p34"/>
            <p:cNvSpPr/>
            <p:nvPr/>
          </p:nvSpPr>
          <p:spPr>
            <a:xfrm>
              <a:off x="1224825"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8" name="Google Shape;4968;p34"/>
            <p:cNvSpPr/>
            <p:nvPr/>
          </p:nvSpPr>
          <p:spPr>
            <a:xfrm>
              <a:off x="1351475" y="178585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9" name="Google Shape;4969;p34"/>
            <p:cNvSpPr/>
            <p:nvPr/>
          </p:nvSpPr>
          <p:spPr>
            <a:xfrm>
              <a:off x="1478100"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0" name="Google Shape;4970;p34"/>
            <p:cNvSpPr/>
            <p:nvPr/>
          </p:nvSpPr>
          <p:spPr>
            <a:xfrm>
              <a:off x="1604750" y="178585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1" name="Google Shape;4971;p34"/>
            <p:cNvSpPr/>
            <p:nvPr/>
          </p:nvSpPr>
          <p:spPr>
            <a:xfrm>
              <a:off x="1731375"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2" name="Google Shape;4972;p34"/>
            <p:cNvSpPr/>
            <p:nvPr/>
          </p:nvSpPr>
          <p:spPr>
            <a:xfrm>
              <a:off x="1858025" y="178585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3" name="Google Shape;4973;p34"/>
            <p:cNvSpPr/>
            <p:nvPr/>
          </p:nvSpPr>
          <p:spPr>
            <a:xfrm>
              <a:off x="1984650" y="1785850"/>
              <a:ext cx="126675" cy="126650"/>
            </a:xfrm>
            <a:custGeom>
              <a:rect b="b" l="l" r="r" t="t"/>
              <a:pathLst>
                <a:path extrusionOk="0" fill="none" h="5066" w="5067">
                  <a:moveTo>
                    <a:pt x="1" y="0"/>
                  </a:moveTo>
                  <a:lnTo>
                    <a:pt x="5067" y="0"/>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4" name="Google Shape;4974;p34"/>
            <p:cNvSpPr/>
            <p:nvPr/>
          </p:nvSpPr>
          <p:spPr>
            <a:xfrm>
              <a:off x="2111300"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5" name="Google Shape;4975;p34"/>
            <p:cNvSpPr/>
            <p:nvPr/>
          </p:nvSpPr>
          <p:spPr>
            <a:xfrm>
              <a:off x="1097500" y="1912475"/>
              <a:ext cx="127350" cy="126675"/>
            </a:xfrm>
            <a:custGeom>
              <a:rect b="b" l="l" r="r" t="t"/>
              <a:pathLst>
                <a:path extrusionOk="0" fill="none" h="5067" w="5094">
                  <a:moveTo>
                    <a:pt x="1" y="1"/>
                  </a:moveTo>
                  <a:lnTo>
                    <a:pt x="5094" y="1"/>
                  </a:lnTo>
                  <a:lnTo>
                    <a:pt x="5094"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6" name="Google Shape;4976;p34"/>
            <p:cNvSpPr/>
            <p:nvPr/>
          </p:nvSpPr>
          <p:spPr>
            <a:xfrm>
              <a:off x="1224825"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7" name="Google Shape;4977;p34"/>
            <p:cNvSpPr/>
            <p:nvPr/>
          </p:nvSpPr>
          <p:spPr>
            <a:xfrm>
              <a:off x="1351475" y="1912475"/>
              <a:ext cx="126650" cy="126675"/>
            </a:xfrm>
            <a:custGeom>
              <a:rect b="b" l="l" r="r" t="t"/>
              <a:pathLst>
                <a:path extrusionOk="0" fill="none" h="5067" w="5066">
                  <a:moveTo>
                    <a:pt x="0" y="1"/>
                  </a:moveTo>
                  <a:lnTo>
                    <a:pt x="5066" y="1"/>
                  </a:lnTo>
                  <a:lnTo>
                    <a:pt x="5066" y="5067"/>
                  </a:lnTo>
                  <a:lnTo>
                    <a:pt x="0"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8" name="Google Shape;4978;p34"/>
            <p:cNvSpPr/>
            <p:nvPr/>
          </p:nvSpPr>
          <p:spPr>
            <a:xfrm>
              <a:off x="1478100"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9" name="Google Shape;4979;p34"/>
            <p:cNvSpPr/>
            <p:nvPr/>
          </p:nvSpPr>
          <p:spPr>
            <a:xfrm>
              <a:off x="1604750" y="1912475"/>
              <a:ext cx="126650" cy="126675"/>
            </a:xfrm>
            <a:custGeom>
              <a:rect b="b" l="l" r="r" t="t"/>
              <a:pathLst>
                <a:path extrusionOk="0" fill="none" h="5067" w="5066">
                  <a:moveTo>
                    <a:pt x="0" y="1"/>
                  </a:moveTo>
                  <a:lnTo>
                    <a:pt x="5066" y="1"/>
                  </a:lnTo>
                  <a:lnTo>
                    <a:pt x="5066" y="5067"/>
                  </a:lnTo>
                  <a:lnTo>
                    <a:pt x="0"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0" name="Google Shape;4980;p34"/>
            <p:cNvSpPr/>
            <p:nvPr/>
          </p:nvSpPr>
          <p:spPr>
            <a:xfrm>
              <a:off x="1731375"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1" name="Google Shape;4981;p34"/>
            <p:cNvSpPr/>
            <p:nvPr/>
          </p:nvSpPr>
          <p:spPr>
            <a:xfrm>
              <a:off x="1858025" y="1912475"/>
              <a:ext cx="126650" cy="126675"/>
            </a:xfrm>
            <a:custGeom>
              <a:rect b="b" l="l" r="r" t="t"/>
              <a:pathLst>
                <a:path extrusionOk="0" fill="none" h="5067" w="5066">
                  <a:moveTo>
                    <a:pt x="0" y="1"/>
                  </a:moveTo>
                  <a:lnTo>
                    <a:pt x="5066" y="1"/>
                  </a:lnTo>
                  <a:lnTo>
                    <a:pt x="5066" y="5067"/>
                  </a:lnTo>
                  <a:lnTo>
                    <a:pt x="0"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2" name="Google Shape;4982;p34"/>
            <p:cNvSpPr/>
            <p:nvPr/>
          </p:nvSpPr>
          <p:spPr>
            <a:xfrm>
              <a:off x="1984650" y="1912475"/>
              <a:ext cx="126675" cy="126675"/>
            </a:xfrm>
            <a:custGeom>
              <a:rect b="b" l="l" r="r" t="t"/>
              <a:pathLst>
                <a:path extrusionOk="0" fill="none" h="5067" w="5067">
                  <a:moveTo>
                    <a:pt x="1" y="1"/>
                  </a:moveTo>
                  <a:lnTo>
                    <a:pt x="5067" y="1"/>
                  </a:lnTo>
                  <a:lnTo>
                    <a:pt x="5067"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3" name="Google Shape;4983;p34"/>
            <p:cNvSpPr/>
            <p:nvPr/>
          </p:nvSpPr>
          <p:spPr>
            <a:xfrm>
              <a:off x="2111300"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84" name="Google Shape;4984;p34"/>
          <p:cNvGrpSpPr/>
          <p:nvPr/>
        </p:nvGrpSpPr>
        <p:grpSpPr>
          <a:xfrm>
            <a:off x="193197" y="1225652"/>
            <a:ext cx="522000" cy="522000"/>
            <a:chOff x="7752097" y="1355002"/>
            <a:chExt cx="522000" cy="522000"/>
          </a:xfrm>
        </p:grpSpPr>
        <p:sp>
          <p:nvSpPr>
            <p:cNvPr id="4985" name="Google Shape;4985;p34"/>
            <p:cNvSpPr/>
            <p:nvPr/>
          </p:nvSpPr>
          <p:spPr>
            <a:xfrm>
              <a:off x="7752097" y="1355002"/>
              <a:ext cx="522000" cy="522000"/>
            </a:xfrm>
            <a:prstGeom prst="ellipse">
              <a:avLst/>
            </a:prstGeom>
            <a:solidFill>
              <a:srgbClr val="FD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6" name="Google Shape;4986;p34"/>
            <p:cNvSpPr/>
            <p:nvPr/>
          </p:nvSpPr>
          <p:spPr>
            <a:xfrm>
              <a:off x="7800070" y="1402943"/>
              <a:ext cx="426300" cy="426300"/>
            </a:xfrm>
            <a:prstGeom prst="ellipse">
              <a:avLst/>
            </a:prstGeom>
            <a:solidFill>
              <a:srgbClr val="FDF6F0"/>
            </a:solidFill>
            <a:ln cap="flat" cmpd="sng" w="9525">
              <a:solidFill>
                <a:srgbClr val="6156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7" name="Google Shape;4987;p34"/>
            <p:cNvSpPr/>
            <p:nvPr/>
          </p:nvSpPr>
          <p:spPr>
            <a:xfrm>
              <a:off x="7908152" y="1519909"/>
              <a:ext cx="209889" cy="192383"/>
            </a:xfrm>
            <a:custGeom>
              <a:rect b="b" l="l" r="r" t="t"/>
              <a:pathLst>
                <a:path extrusionOk="0" h="94075" w="130976">
                  <a:moveTo>
                    <a:pt x="48330" y="1"/>
                  </a:moveTo>
                  <a:lnTo>
                    <a:pt x="51187" y="33770"/>
                  </a:lnTo>
                  <a:lnTo>
                    <a:pt x="11460" y="21004"/>
                  </a:lnTo>
                  <a:lnTo>
                    <a:pt x="1" y="45351"/>
                  </a:lnTo>
                  <a:lnTo>
                    <a:pt x="41764" y="52646"/>
                  </a:lnTo>
                  <a:lnTo>
                    <a:pt x="10214" y="78816"/>
                  </a:lnTo>
                  <a:lnTo>
                    <a:pt x="40913" y="94075"/>
                  </a:lnTo>
                  <a:lnTo>
                    <a:pt x="65868" y="63041"/>
                  </a:lnTo>
                  <a:lnTo>
                    <a:pt x="90033" y="94075"/>
                  </a:lnTo>
                  <a:lnTo>
                    <a:pt x="120337" y="79151"/>
                  </a:lnTo>
                  <a:lnTo>
                    <a:pt x="89637" y="52646"/>
                  </a:lnTo>
                  <a:lnTo>
                    <a:pt x="130976" y="45351"/>
                  </a:lnTo>
                  <a:lnTo>
                    <a:pt x="119912" y="21004"/>
                  </a:lnTo>
                  <a:lnTo>
                    <a:pt x="80610" y="33770"/>
                  </a:lnTo>
                  <a:lnTo>
                    <a:pt x="83923"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1" name="Shape 4991"/>
        <p:cNvGrpSpPr/>
        <p:nvPr/>
      </p:nvGrpSpPr>
      <p:grpSpPr>
        <a:xfrm>
          <a:off x="0" y="0"/>
          <a:ext cx="0" cy="0"/>
          <a:chOff x="0" y="0"/>
          <a:chExt cx="0" cy="0"/>
        </a:xfrm>
      </p:grpSpPr>
      <p:grpSp>
        <p:nvGrpSpPr>
          <p:cNvPr id="4992" name="Google Shape;4992;p35"/>
          <p:cNvGrpSpPr/>
          <p:nvPr/>
        </p:nvGrpSpPr>
        <p:grpSpPr>
          <a:xfrm flipH="1">
            <a:off x="2428290" y="970855"/>
            <a:ext cx="2036958" cy="2263167"/>
            <a:chOff x="3273438" y="3268525"/>
            <a:chExt cx="1140450" cy="1267100"/>
          </a:xfrm>
        </p:grpSpPr>
        <p:sp>
          <p:nvSpPr>
            <p:cNvPr id="4993" name="Google Shape;4993;p35"/>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4" name="Google Shape;4994;p35"/>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5" name="Google Shape;4995;p35"/>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6" name="Google Shape;4996;p35"/>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7" name="Google Shape;4997;p35"/>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8" name="Google Shape;4998;p35"/>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9" name="Google Shape;4999;p35"/>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0" name="Google Shape;5000;p35"/>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1" name="Google Shape;5001;p35"/>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2" name="Google Shape;5002;p35"/>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3" name="Google Shape;5003;p35"/>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4" name="Google Shape;5004;p35"/>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5" name="Google Shape;5005;p35"/>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6" name="Google Shape;5006;p35"/>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7" name="Google Shape;5007;p35"/>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8" name="Google Shape;5008;p35"/>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9" name="Google Shape;5009;p35"/>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0" name="Google Shape;5010;p35"/>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1" name="Google Shape;5011;p35"/>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2" name="Google Shape;5012;p35"/>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3" name="Google Shape;5013;p35"/>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4" name="Google Shape;5014;p35"/>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5" name="Google Shape;5015;p35"/>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6" name="Google Shape;5016;p35"/>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7" name="Google Shape;5017;p35"/>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8" name="Google Shape;5018;p35"/>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9" name="Google Shape;5019;p35"/>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0" name="Google Shape;5020;p35"/>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1" name="Google Shape;5021;p35"/>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2" name="Google Shape;5022;p35"/>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3" name="Google Shape;5023;p35"/>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4" name="Google Shape;5024;p35"/>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5" name="Google Shape;5025;p35"/>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6" name="Google Shape;5026;p35"/>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7" name="Google Shape;5027;p35"/>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8" name="Google Shape;5028;p35"/>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9" name="Google Shape;5029;p35"/>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0" name="Google Shape;5030;p35"/>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1" name="Google Shape;5031;p35"/>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2" name="Google Shape;5032;p35"/>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3" name="Google Shape;5033;p35"/>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4" name="Google Shape;5034;p35"/>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5" name="Google Shape;5035;p35"/>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6" name="Google Shape;5036;p35"/>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7" name="Google Shape;5037;p35"/>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8" name="Google Shape;5038;p35"/>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9" name="Google Shape;5039;p35"/>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0" name="Google Shape;5040;p35"/>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1" name="Google Shape;5041;p35"/>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2" name="Google Shape;5042;p35"/>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3" name="Google Shape;5043;p35"/>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4" name="Google Shape;5044;p35"/>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5" name="Google Shape;5045;p35"/>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6" name="Google Shape;5046;p35"/>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7" name="Google Shape;5047;p35"/>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8" name="Google Shape;5048;p35"/>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9" name="Google Shape;5049;p35"/>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0" name="Google Shape;5050;p35"/>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1" name="Google Shape;5051;p35"/>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2" name="Google Shape;5052;p35"/>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3" name="Google Shape;5053;p35"/>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4" name="Google Shape;5054;p35"/>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5" name="Google Shape;5055;p35"/>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6" name="Google Shape;5056;p35"/>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7" name="Google Shape;5057;p35"/>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8" name="Google Shape;5058;p35"/>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9" name="Google Shape;5059;p35"/>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0" name="Google Shape;5060;p35"/>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1" name="Google Shape;5061;p35"/>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2" name="Google Shape;5062;p35"/>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3" name="Google Shape;5063;p35"/>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4" name="Google Shape;5064;p35"/>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5" name="Google Shape;5065;p35"/>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6" name="Google Shape;5066;p35"/>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7" name="Google Shape;5067;p35"/>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8" name="Google Shape;5068;p35"/>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9" name="Google Shape;5069;p35"/>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0" name="Google Shape;5070;p35"/>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1" name="Google Shape;5071;p35"/>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2" name="Google Shape;5072;p35"/>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3" name="Google Shape;5073;p35"/>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4" name="Google Shape;5074;p35"/>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5" name="Google Shape;5075;p35"/>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6" name="Google Shape;5076;p35"/>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7" name="Google Shape;5077;p35"/>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8" name="Google Shape;5078;p35"/>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9" name="Google Shape;5079;p35"/>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0" name="Google Shape;5080;p35"/>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1" name="Google Shape;5081;p35"/>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2" name="Google Shape;5082;p35"/>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83" name="Google Shape;5083;p35"/>
          <p:cNvGrpSpPr/>
          <p:nvPr/>
        </p:nvGrpSpPr>
        <p:grpSpPr>
          <a:xfrm flipH="1">
            <a:off x="715210" y="1917180"/>
            <a:ext cx="2036958" cy="2263167"/>
            <a:chOff x="3273438" y="3268525"/>
            <a:chExt cx="1140450" cy="1267100"/>
          </a:xfrm>
        </p:grpSpPr>
        <p:sp>
          <p:nvSpPr>
            <p:cNvPr id="5084" name="Google Shape;5084;p35"/>
            <p:cNvSpPr/>
            <p:nvPr/>
          </p:nvSpPr>
          <p:spPr>
            <a:xfrm>
              <a:off x="32734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5" name="Google Shape;5085;p35"/>
            <p:cNvSpPr/>
            <p:nvPr/>
          </p:nvSpPr>
          <p:spPr>
            <a:xfrm>
              <a:off x="3400063" y="326852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6" name="Google Shape;5086;p35"/>
            <p:cNvSpPr/>
            <p:nvPr/>
          </p:nvSpPr>
          <p:spPr>
            <a:xfrm>
              <a:off x="3526713"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7" name="Google Shape;5087;p35"/>
            <p:cNvSpPr/>
            <p:nvPr/>
          </p:nvSpPr>
          <p:spPr>
            <a:xfrm>
              <a:off x="3653363"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8" name="Google Shape;5088;p35"/>
            <p:cNvSpPr/>
            <p:nvPr/>
          </p:nvSpPr>
          <p:spPr>
            <a:xfrm>
              <a:off x="37799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9" name="Google Shape;5089;p35"/>
            <p:cNvSpPr/>
            <p:nvPr/>
          </p:nvSpPr>
          <p:spPr>
            <a:xfrm>
              <a:off x="39066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0" name="Google Shape;5090;p35"/>
            <p:cNvSpPr/>
            <p:nvPr/>
          </p:nvSpPr>
          <p:spPr>
            <a:xfrm>
              <a:off x="4033263" y="326852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1" name="Google Shape;5091;p35"/>
            <p:cNvSpPr/>
            <p:nvPr/>
          </p:nvSpPr>
          <p:spPr>
            <a:xfrm>
              <a:off x="4160588" y="326852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2" name="Google Shape;5092;p35"/>
            <p:cNvSpPr/>
            <p:nvPr/>
          </p:nvSpPr>
          <p:spPr>
            <a:xfrm>
              <a:off x="4287238" y="326852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3" name="Google Shape;5093;p35"/>
            <p:cNvSpPr/>
            <p:nvPr/>
          </p:nvSpPr>
          <p:spPr>
            <a:xfrm>
              <a:off x="32734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4" name="Google Shape;5094;p35"/>
            <p:cNvSpPr/>
            <p:nvPr/>
          </p:nvSpPr>
          <p:spPr>
            <a:xfrm>
              <a:off x="3400063" y="339517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5" name="Google Shape;5095;p35"/>
            <p:cNvSpPr/>
            <p:nvPr/>
          </p:nvSpPr>
          <p:spPr>
            <a:xfrm>
              <a:off x="3526713"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6" name="Google Shape;5096;p35"/>
            <p:cNvSpPr/>
            <p:nvPr/>
          </p:nvSpPr>
          <p:spPr>
            <a:xfrm>
              <a:off x="3653363"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7" name="Google Shape;5097;p35"/>
            <p:cNvSpPr/>
            <p:nvPr/>
          </p:nvSpPr>
          <p:spPr>
            <a:xfrm>
              <a:off x="37799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8" name="Google Shape;5098;p35"/>
            <p:cNvSpPr/>
            <p:nvPr/>
          </p:nvSpPr>
          <p:spPr>
            <a:xfrm>
              <a:off x="39066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9" name="Google Shape;5099;p35"/>
            <p:cNvSpPr/>
            <p:nvPr/>
          </p:nvSpPr>
          <p:spPr>
            <a:xfrm>
              <a:off x="4033263" y="339517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0" name="Google Shape;5100;p35"/>
            <p:cNvSpPr/>
            <p:nvPr/>
          </p:nvSpPr>
          <p:spPr>
            <a:xfrm>
              <a:off x="4160588" y="339517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1" name="Google Shape;5101;p35"/>
            <p:cNvSpPr/>
            <p:nvPr/>
          </p:nvSpPr>
          <p:spPr>
            <a:xfrm>
              <a:off x="4287238" y="339517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2" name="Google Shape;5102;p35"/>
            <p:cNvSpPr/>
            <p:nvPr/>
          </p:nvSpPr>
          <p:spPr>
            <a:xfrm>
              <a:off x="32734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3" name="Google Shape;5103;p35"/>
            <p:cNvSpPr/>
            <p:nvPr/>
          </p:nvSpPr>
          <p:spPr>
            <a:xfrm>
              <a:off x="3400063" y="352180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4" name="Google Shape;5104;p35"/>
            <p:cNvSpPr/>
            <p:nvPr/>
          </p:nvSpPr>
          <p:spPr>
            <a:xfrm>
              <a:off x="3526713"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5" name="Google Shape;5105;p35"/>
            <p:cNvSpPr/>
            <p:nvPr/>
          </p:nvSpPr>
          <p:spPr>
            <a:xfrm>
              <a:off x="3653363"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6" name="Google Shape;5106;p35"/>
            <p:cNvSpPr/>
            <p:nvPr/>
          </p:nvSpPr>
          <p:spPr>
            <a:xfrm>
              <a:off x="37799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7" name="Google Shape;5107;p35"/>
            <p:cNvSpPr/>
            <p:nvPr/>
          </p:nvSpPr>
          <p:spPr>
            <a:xfrm>
              <a:off x="39066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8" name="Google Shape;5108;p35"/>
            <p:cNvSpPr/>
            <p:nvPr/>
          </p:nvSpPr>
          <p:spPr>
            <a:xfrm>
              <a:off x="4033263" y="352180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9" name="Google Shape;5109;p35"/>
            <p:cNvSpPr/>
            <p:nvPr/>
          </p:nvSpPr>
          <p:spPr>
            <a:xfrm>
              <a:off x="4160588" y="352180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0" name="Google Shape;5110;p35"/>
            <p:cNvSpPr/>
            <p:nvPr/>
          </p:nvSpPr>
          <p:spPr>
            <a:xfrm>
              <a:off x="4287238" y="352180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1" name="Google Shape;5111;p35"/>
            <p:cNvSpPr/>
            <p:nvPr/>
          </p:nvSpPr>
          <p:spPr>
            <a:xfrm>
              <a:off x="32734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2" name="Google Shape;5112;p35"/>
            <p:cNvSpPr/>
            <p:nvPr/>
          </p:nvSpPr>
          <p:spPr>
            <a:xfrm>
              <a:off x="3400063" y="3648450"/>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3" name="Google Shape;5113;p35"/>
            <p:cNvSpPr/>
            <p:nvPr/>
          </p:nvSpPr>
          <p:spPr>
            <a:xfrm>
              <a:off x="3526713"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4" name="Google Shape;5114;p35"/>
            <p:cNvSpPr/>
            <p:nvPr/>
          </p:nvSpPr>
          <p:spPr>
            <a:xfrm>
              <a:off x="3653363"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5" name="Google Shape;5115;p35"/>
            <p:cNvSpPr/>
            <p:nvPr/>
          </p:nvSpPr>
          <p:spPr>
            <a:xfrm>
              <a:off x="37799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6" name="Google Shape;5116;p35"/>
            <p:cNvSpPr/>
            <p:nvPr/>
          </p:nvSpPr>
          <p:spPr>
            <a:xfrm>
              <a:off x="39066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7" name="Google Shape;5117;p35"/>
            <p:cNvSpPr/>
            <p:nvPr/>
          </p:nvSpPr>
          <p:spPr>
            <a:xfrm>
              <a:off x="4033263" y="3648450"/>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8" name="Google Shape;5118;p35"/>
            <p:cNvSpPr/>
            <p:nvPr/>
          </p:nvSpPr>
          <p:spPr>
            <a:xfrm>
              <a:off x="4160588" y="3648450"/>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9" name="Google Shape;5119;p35"/>
            <p:cNvSpPr/>
            <p:nvPr/>
          </p:nvSpPr>
          <p:spPr>
            <a:xfrm>
              <a:off x="4287238" y="3648450"/>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0" name="Google Shape;5120;p35"/>
            <p:cNvSpPr/>
            <p:nvPr/>
          </p:nvSpPr>
          <p:spPr>
            <a:xfrm>
              <a:off x="32734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1" name="Google Shape;5121;p35"/>
            <p:cNvSpPr/>
            <p:nvPr/>
          </p:nvSpPr>
          <p:spPr>
            <a:xfrm>
              <a:off x="3400063" y="3775075"/>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2" name="Google Shape;5122;p35"/>
            <p:cNvSpPr/>
            <p:nvPr/>
          </p:nvSpPr>
          <p:spPr>
            <a:xfrm>
              <a:off x="3526713"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3" name="Google Shape;5123;p35"/>
            <p:cNvSpPr/>
            <p:nvPr/>
          </p:nvSpPr>
          <p:spPr>
            <a:xfrm>
              <a:off x="3653363"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4" name="Google Shape;5124;p35"/>
            <p:cNvSpPr/>
            <p:nvPr/>
          </p:nvSpPr>
          <p:spPr>
            <a:xfrm>
              <a:off x="37799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5" name="Google Shape;5125;p35"/>
            <p:cNvSpPr/>
            <p:nvPr/>
          </p:nvSpPr>
          <p:spPr>
            <a:xfrm>
              <a:off x="39066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6" name="Google Shape;5126;p35"/>
            <p:cNvSpPr/>
            <p:nvPr/>
          </p:nvSpPr>
          <p:spPr>
            <a:xfrm>
              <a:off x="4033263" y="3775075"/>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7" name="Google Shape;5127;p35"/>
            <p:cNvSpPr/>
            <p:nvPr/>
          </p:nvSpPr>
          <p:spPr>
            <a:xfrm>
              <a:off x="4160588" y="3775075"/>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8" name="Google Shape;5128;p35"/>
            <p:cNvSpPr/>
            <p:nvPr/>
          </p:nvSpPr>
          <p:spPr>
            <a:xfrm>
              <a:off x="4287238" y="3775075"/>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9" name="Google Shape;5129;p35"/>
            <p:cNvSpPr/>
            <p:nvPr/>
          </p:nvSpPr>
          <p:spPr>
            <a:xfrm>
              <a:off x="32734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0" name="Google Shape;5130;p35"/>
            <p:cNvSpPr/>
            <p:nvPr/>
          </p:nvSpPr>
          <p:spPr>
            <a:xfrm>
              <a:off x="3400063" y="39017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1" name="Google Shape;5131;p35"/>
            <p:cNvSpPr/>
            <p:nvPr/>
          </p:nvSpPr>
          <p:spPr>
            <a:xfrm>
              <a:off x="3526713"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2" name="Google Shape;5132;p35"/>
            <p:cNvSpPr/>
            <p:nvPr/>
          </p:nvSpPr>
          <p:spPr>
            <a:xfrm>
              <a:off x="3653363"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3" name="Google Shape;5133;p35"/>
            <p:cNvSpPr/>
            <p:nvPr/>
          </p:nvSpPr>
          <p:spPr>
            <a:xfrm>
              <a:off x="37799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4" name="Google Shape;5134;p35"/>
            <p:cNvSpPr/>
            <p:nvPr/>
          </p:nvSpPr>
          <p:spPr>
            <a:xfrm>
              <a:off x="39066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5" name="Google Shape;5135;p35"/>
            <p:cNvSpPr/>
            <p:nvPr/>
          </p:nvSpPr>
          <p:spPr>
            <a:xfrm>
              <a:off x="4033263" y="39017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6" name="Google Shape;5136;p35"/>
            <p:cNvSpPr/>
            <p:nvPr/>
          </p:nvSpPr>
          <p:spPr>
            <a:xfrm>
              <a:off x="4160588" y="39017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7" name="Google Shape;5137;p35"/>
            <p:cNvSpPr/>
            <p:nvPr/>
          </p:nvSpPr>
          <p:spPr>
            <a:xfrm>
              <a:off x="4287238" y="39017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8" name="Google Shape;5138;p35"/>
            <p:cNvSpPr/>
            <p:nvPr/>
          </p:nvSpPr>
          <p:spPr>
            <a:xfrm>
              <a:off x="32734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9" name="Google Shape;5139;p35"/>
            <p:cNvSpPr/>
            <p:nvPr/>
          </p:nvSpPr>
          <p:spPr>
            <a:xfrm>
              <a:off x="3400063" y="4028350"/>
              <a:ext cx="126675" cy="126675"/>
            </a:xfrm>
            <a:custGeom>
              <a:rect b="b" l="l" r="r" t="t"/>
              <a:pathLst>
                <a:path extrusionOk="0" fill="none" h="5067" w="5067">
                  <a:moveTo>
                    <a:pt x="1" y="1"/>
                  </a:moveTo>
                  <a:lnTo>
                    <a:pt x="5067" y="1"/>
                  </a:lnTo>
                  <a:lnTo>
                    <a:pt x="5067"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0" name="Google Shape;5140;p35"/>
            <p:cNvSpPr/>
            <p:nvPr/>
          </p:nvSpPr>
          <p:spPr>
            <a:xfrm>
              <a:off x="3526713"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1" name="Google Shape;5141;p35"/>
            <p:cNvSpPr/>
            <p:nvPr/>
          </p:nvSpPr>
          <p:spPr>
            <a:xfrm>
              <a:off x="3653363"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2" name="Google Shape;5142;p35"/>
            <p:cNvSpPr/>
            <p:nvPr/>
          </p:nvSpPr>
          <p:spPr>
            <a:xfrm>
              <a:off x="37799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3" name="Google Shape;5143;p35"/>
            <p:cNvSpPr/>
            <p:nvPr/>
          </p:nvSpPr>
          <p:spPr>
            <a:xfrm>
              <a:off x="39066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4" name="Google Shape;5144;p35"/>
            <p:cNvSpPr/>
            <p:nvPr/>
          </p:nvSpPr>
          <p:spPr>
            <a:xfrm>
              <a:off x="4033263" y="4028350"/>
              <a:ext cx="127350" cy="126675"/>
            </a:xfrm>
            <a:custGeom>
              <a:rect b="b" l="l" r="r" t="t"/>
              <a:pathLst>
                <a:path extrusionOk="0" fill="none" h="5067" w="5094">
                  <a:moveTo>
                    <a:pt x="1" y="1"/>
                  </a:moveTo>
                  <a:lnTo>
                    <a:pt x="5094" y="1"/>
                  </a:lnTo>
                  <a:lnTo>
                    <a:pt x="5094"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5" name="Google Shape;5145;p35"/>
            <p:cNvSpPr/>
            <p:nvPr/>
          </p:nvSpPr>
          <p:spPr>
            <a:xfrm>
              <a:off x="4160588" y="4028350"/>
              <a:ext cx="126675" cy="126675"/>
            </a:xfrm>
            <a:custGeom>
              <a:rect b="b" l="l" r="r" t="t"/>
              <a:pathLst>
                <a:path extrusionOk="0" fill="none" h="5067" w="5067">
                  <a:moveTo>
                    <a:pt x="1" y="1"/>
                  </a:moveTo>
                  <a:lnTo>
                    <a:pt x="5066" y="1"/>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6" name="Google Shape;5146;p35"/>
            <p:cNvSpPr/>
            <p:nvPr/>
          </p:nvSpPr>
          <p:spPr>
            <a:xfrm>
              <a:off x="4287238" y="4028350"/>
              <a:ext cx="126650" cy="126675"/>
            </a:xfrm>
            <a:custGeom>
              <a:rect b="b" l="l" r="r" t="t"/>
              <a:pathLst>
                <a:path extrusionOk="0" fill="none" h="5067" w="5066">
                  <a:moveTo>
                    <a:pt x="0" y="1"/>
                  </a:moveTo>
                  <a:lnTo>
                    <a:pt x="5066" y="1"/>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7" name="Google Shape;5147;p35"/>
            <p:cNvSpPr/>
            <p:nvPr/>
          </p:nvSpPr>
          <p:spPr>
            <a:xfrm>
              <a:off x="32734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8" name="Google Shape;5148;p35"/>
            <p:cNvSpPr/>
            <p:nvPr/>
          </p:nvSpPr>
          <p:spPr>
            <a:xfrm>
              <a:off x="3400063" y="4155000"/>
              <a:ext cx="126675" cy="127350"/>
            </a:xfrm>
            <a:custGeom>
              <a:rect b="b" l="l" r="r" t="t"/>
              <a:pathLst>
                <a:path extrusionOk="0" fill="none" h="5094" w="5067">
                  <a:moveTo>
                    <a:pt x="1" y="0"/>
                  </a:moveTo>
                  <a:lnTo>
                    <a:pt x="5067" y="0"/>
                  </a:lnTo>
                  <a:lnTo>
                    <a:pt x="5067" y="5093"/>
                  </a:lnTo>
                  <a:lnTo>
                    <a:pt x="1"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9" name="Google Shape;5149;p35"/>
            <p:cNvSpPr/>
            <p:nvPr/>
          </p:nvSpPr>
          <p:spPr>
            <a:xfrm>
              <a:off x="3526713"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0" name="Google Shape;5150;p35"/>
            <p:cNvSpPr/>
            <p:nvPr/>
          </p:nvSpPr>
          <p:spPr>
            <a:xfrm>
              <a:off x="3653363"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1" name="Google Shape;5151;p35"/>
            <p:cNvSpPr/>
            <p:nvPr/>
          </p:nvSpPr>
          <p:spPr>
            <a:xfrm>
              <a:off x="37799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2" name="Google Shape;5152;p35"/>
            <p:cNvSpPr/>
            <p:nvPr/>
          </p:nvSpPr>
          <p:spPr>
            <a:xfrm>
              <a:off x="39066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3" name="Google Shape;5153;p35"/>
            <p:cNvSpPr/>
            <p:nvPr/>
          </p:nvSpPr>
          <p:spPr>
            <a:xfrm>
              <a:off x="4033263" y="4155000"/>
              <a:ext cx="127350" cy="127350"/>
            </a:xfrm>
            <a:custGeom>
              <a:rect b="b" l="l" r="r" t="t"/>
              <a:pathLst>
                <a:path extrusionOk="0" fill="none" h="5094" w="5094">
                  <a:moveTo>
                    <a:pt x="1" y="0"/>
                  </a:moveTo>
                  <a:lnTo>
                    <a:pt x="5094" y="0"/>
                  </a:lnTo>
                  <a:lnTo>
                    <a:pt x="5094" y="5093"/>
                  </a:lnTo>
                  <a:lnTo>
                    <a:pt x="1"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4" name="Google Shape;5154;p35"/>
            <p:cNvSpPr/>
            <p:nvPr/>
          </p:nvSpPr>
          <p:spPr>
            <a:xfrm>
              <a:off x="4160588" y="4155000"/>
              <a:ext cx="126675" cy="127350"/>
            </a:xfrm>
            <a:custGeom>
              <a:rect b="b" l="l" r="r" t="t"/>
              <a:pathLst>
                <a:path extrusionOk="0" fill="none" h="5094" w="5067">
                  <a:moveTo>
                    <a:pt x="1" y="0"/>
                  </a:moveTo>
                  <a:lnTo>
                    <a:pt x="5066" y="0"/>
                  </a:lnTo>
                  <a:lnTo>
                    <a:pt x="5066" y="5093"/>
                  </a:lnTo>
                  <a:lnTo>
                    <a:pt x="1"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5" name="Google Shape;5155;p35"/>
            <p:cNvSpPr/>
            <p:nvPr/>
          </p:nvSpPr>
          <p:spPr>
            <a:xfrm>
              <a:off x="4287238" y="4155000"/>
              <a:ext cx="126650" cy="127350"/>
            </a:xfrm>
            <a:custGeom>
              <a:rect b="b" l="l" r="r" t="t"/>
              <a:pathLst>
                <a:path extrusionOk="0" fill="none" h="5094" w="5066">
                  <a:moveTo>
                    <a:pt x="0" y="0"/>
                  </a:moveTo>
                  <a:lnTo>
                    <a:pt x="5066" y="0"/>
                  </a:lnTo>
                  <a:lnTo>
                    <a:pt x="5066" y="5093"/>
                  </a:lnTo>
                  <a:lnTo>
                    <a:pt x="0" y="5093"/>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6" name="Google Shape;5156;p35"/>
            <p:cNvSpPr/>
            <p:nvPr/>
          </p:nvSpPr>
          <p:spPr>
            <a:xfrm>
              <a:off x="32734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7" name="Google Shape;5157;p35"/>
            <p:cNvSpPr/>
            <p:nvPr/>
          </p:nvSpPr>
          <p:spPr>
            <a:xfrm>
              <a:off x="3400063" y="4282325"/>
              <a:ext cx="126675" cy="126650"/>
            </a:xfrm>
            <a:custGeom>
              <a:rect b="b" l="l" r="r" t="t"/>
              <a:pathLst>
                <a:path extrusionOk="0" fill="none" h="5066" w="5067">
                  <a:moveTo>
                    <a:pt x="1" y="0"/>
                  </a:moveTo>
                  <a:lnTo>
                    <a:pt x="5067" y="0"/>
                  </a:lnTo>
                  <a:lnTo>
                    <a:pt x="5067"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8" name="Google Shape;5158;p35"/>
            <p:cNvSpPr/>
            <p:nvPr/>
          </p:nvSpPr>
          <p:spPr>
            <a:xfrm>
              <a:off x="3526713"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9" name="Google Shape;5159;p35"/>
            <p:cNvSpPr/>
            <p:nvPr/>
          </p:nvSpPr>
          <p:spPr>
            <a:xfrm>
              <a:off x="3653363"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0" name="Google Shape;5160;p35"/>
            <p:cNvSpPr/>
            <p:nvPr/>
          </p:nvSpPr>
          <p:spPr>
            <a:xfrm>
              <a:off x="37799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1" name="Google Shape;5161;p35"/>
            <p:cNvSpPr/>
            <p:nvPr/>
          </p:nvSpPr>
          <p:spPr>
            <a:xfrm>
              <a:off x="39066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2" name="Google Shape;5162;p35"/>
            <p:cNvSpPr/>
            <p:nvPr/>
          </p:nvSpPr>
          <p:spPr>
            <a:xfrm>
              <a:off x="4033263" y="4282325"/>
              <a:ext cx="127350" cy="126650"/>
            </a:xfrm>
            <a:custGeom>
              <a:rect b="b" l="l" r="r" t="t"/>
              <a:pathLst>
                <a:path extrusionOk="0" fill="none" h="5066" w="5094">
                  <a:moveTo>
                    <a:pt x="1" y="0"/>
                  </a:moveTo>
                  <a:lnTo>
                    <a:pt x="5094" y="0"/>
                  </a:lnTo>
                  <a:lnTo>
                    <a:pt x="5094"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3" name="Google Shape;5163;p35"/>
            <p:cNvSpPr/>
            <p:nvPr/>
          </p:nvSpPr>
          <p:spPr>
            <a:xfrm>
              <a:off x="4160588" y="4282325"/>
              <a:ext cx="126675" cy="126650"/>
            </a:xfrm>
            <a:custGeom>
              <a:rect b="b" l="l" r="r" t="t"/>
              <a:pathLst>
                <a:path extrusionOk="0" fill="none" h="5066" w="5067">
                  <a:moveTo>
                    <a:pt x="1" y="0"/>
                  </a:moveTo>
                  <a:lnTo>
                    <a:pt x="5066" y="0"/>
                  </a:lnTo>
                  <a:lnTo>
                    <a:pt x="5066" y="5066"/>
                  </a:lnTo>
                  <a:lnTo>
                    <a:pt x="1"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4" name="Google Shape;5164;p35"/>
            <p:cNvSpPr/>
            <p:nvPr/>
          </p:nvSpPr>
          <p:spPr>
            <a:xfrm>
              <a:off x="4287238" y="4282325"/>
              <a:ext cx="126650" cy="126650"/>
            </a:xfrm>
            <a:custGeom>
              <a:rect b="b" l="l" r="r" t="t"/>
              <a:pathLst>
                <a:path extrusionOk="0" fill="none" h="5066" w="5066">
                  <a:moveTo>
                    <a:pt x="0" y="0"/>
                  </a:moveTo>
                  <a:lnTo>
                    <a:pt x="5066" y="0"/>
                  </a:lnTo>
                  <a:lnTo>
                    <a:pt x="5066" y="5066"/>
                  </a:lnTo>
                  <a:lnTo>
                    <a:pt x="0" y="5066"/>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5" name="Google Shape;5165;p35"/>
            <p:cNvSpPr/>
            <p:nvPr/>
          </p:nvSpPr>
          <p:spPr>
            <a:xfrm>
              <a:off x="32734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6" name="Google Shape;5166;p35"/>
            <p:cNvSpPr/>
            <p:nvPr/>
          </p:nvSpPr>
          <p:spPr>
            <a:xfrm>
              <a:off x="3400063" y="4408950"/>
              <a:ext cx="126675" cy="126675"/>
            </a:xfrm>
            <a:custGeom>
              <a:rect b="b" l="l" r="r" t="t"/>
              <a:pathLst>
                <a:path extrusionOk="0" fill="none" h="5067" w="5067">
                  <a:moveTo>
                    <a:pt x="1" y="1"/>
                  </a:moveTo>
                  <a:lnTo>
                    <a:pt x="5067" y="1"/>
                  </a:lnTo>
                  <a:lnTo>
                    <a:pt x="5067" y="5067"/>
                  </a:lnTo>
                  <a:lnTo>
                    <a:pt x="1"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7" name="Google Shape;5167;p35"/>
            <p:cNvSpPr/>
            <p:nvPr/>
          </p:nvSpPr>
          <p:spPr>
            <a:xfrm>
              <a:off x="3526713"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8" name="Google Shape;5168;p35"/>
            <p:cNvSpPr/>
            <p:nvPr/>
          </p:nvSpPr>
          <p:spPr>
            <a:xfrm>
              <a:off x="3653363"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9" name="Google Shape;5169;p35"/>
            <p:cNvSpPr/>
            <p:nvPr/>
          </p:nvSpPr>
          <p:spPr>
            <a:xfrm>
              <a:off x="37799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0" name="Google Shape;5170;p35"/>
            <p:cNvSpPr/>
            <p:nvPr/>
          </p:nvSpPr>
          <p:spPr>
            <a:xfrm>
              <a:off x="39066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1" name="Google Shape;5171;p35"/>
            <p:cNvSpPr/>
            <p:nvPr/>
          </p:nvSpPr>
          <p:spPr>
            <a:xfrm>
              <a:off x="4033263" y="4408950"/>
              <a:ext cx="127350" cy="126675"/>
            </a:xfrm>
            <a:custGeom>
              <a:rect b="b" l="l" r="r" t="t"/>
              <a:pathLst>
                <a:path extrusionOk="0" fill="none" h="5067" w="5094">
                  <a:moveTo>
                    <a:pt x="1" y="1"/>
                  </a:moveTo>
                  <a:lnTo>
                    <a:pt x="5094" y="1"/>
                  </a:lnTo>
                  <a:lnTo>
                    <a:pt x="5094" y="5067"/>
                  </a:lnTo>
                  <a:lnTo>
                    <a:pt x="1"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2" name="Google Shape;5172;p35"/>
            <p:cNvSpPr/>
            <p:nvPr/>
          </p:nvSpPr>
          <p:spPr>
            <a:xfrm>
              <a:off x="4160588" y="4408950"/>
              <a:ext cx="126675" cy="126675"/>
            </a:xfrm>
            <a:custGeom>
              <a:rect b="b" l="l" r="r" t="t"/>
              <a:pathLst>
                <a:path extrusionOk="0" fill="none" h="5067" w="5067">
                  <a:moveTo>
                    <a:pt x="1" y="1"/>
                  </a:moveTo>
                  <a:lnTo>
                    <a:pt x="5066" y="1"/>
                  </a:lnTo>
                  <a:lnTo>
                    <a:pt x="5066" y="5067"/>
                  </a:lnTo>
                  <a:lnTo>
                    <a:pt x="1"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3" name="Google Shape;5173;p35"/>
            <p:cNvSpPr/>
            <p:nvPr/>
          </p:nvSpPr>
          <p:spPr>
            <a:xfrm>
              <a:off x="4287238" y="4408950"/>
              <a:ext cx="126650" cy="126675"/>
            </a:xfrm>
            <a:custGeom>
              <a:rect b="b" l="l" r="r" t="t"/>
              <a:pathLst>
                <a:path extrusionOk="0" fill="none" h="5067" w="5066">
                  <a:moveTo>
                    <a:pt x="0" y="1"/>
                  </a:moveTo>
                  <a:lnTo>
                    <a:pt x="5066" y="1"/>
                  </a:lnTo>
                  <a:lnTo>
                    <a:pt x="5066" y="5067"/>
                  </a:lnTo>
                  <a:lnTo>
                    <a:pt x="0" y="5067"/>
                  </a:lnTo>
                  <a:close/>
                </a:path>
              </a:pathLst>
            </a:custGeom>
            <a:noFill/>
            <a:ln cap="flat" cmpd="sng" w="8900">
              <a:solidFill>
                <a:srgbClr val="CE575C"/>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74" name="Google Shape;5174;p35"/>
          <p:cNvSpPr txBox="1"/>
          <p:nvPr/>
        </p:nvSpPr>
        <p:spPr>
          <a:xfrm flipH="1">
            <a:off x="5005500" y="1543650"/>
            <a:ext cx="3423300" cy="159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lang="en" sz="1600">
                <a:solidFill>
                  <a:srgbClr val="1A1A1A"/>
                </a:solidFill>
                <a:latin typeface="Raleway"/>
                <a:ea typeface="Raleway"/>
                <a:cs typeface="Raleway"/>
                <a:sym typeface="Raleway"/>
              </a:rPr>
              <a:t>“</a:t>
            </a:r>
            <a:r>
              <a:rPr lang="en" sz="1600">
                <a:solidFill>
                  <a:srgbClr val="1A1A1A"/>
                </a:solidFill>
                <a:latin typeface="Raleway"/>
                <a:ea typeface="Raleway"/>
                <a:cs typeface="Raleway"/>
                <a:sym typeface="Raleway"/>
              </a:rPr>
              <a:t>Necessity is blind until it becomes conscious. Freedom is the consciousness of necessity.</a:t>
            </a:r>
            <a:r>
              <a:rPr lang="en" sz="1600">
                <a:solidFill>
                  <a:srgbClr val="1A1A1A"/>
                </a:solidFill>
                <a:latin typeface="Raleway"/>
                <a:ea typeface="Raleway"/>
                <a:cs typeface="Raleway"/>
                <a:sym typeface="Raleway"/>
              </a:rPr>
              <a:t>”</a:t>
            </a:r>
            <a:endParaRPr sz="2000">
              <a:solidFill>
                <a:srgbClr val="1A1A1A"/>
              </a:solidFill>
              <a:latin typeface="Raleway"/>
              <a:ea typeface="Raleway"/>
              <a:cs typeface="Raleway"/>
              <a:sym typeface="Raleway"/>
            </a:endParaRPr>
          </a:p>
        </p:txBody>
      </p:sp>
      <p:sp>
        <p:nvSpPr>
          <p:cNvPr id="5175" name="Google Shape;5175;p35"/>
          <p:cNvSpPr txBox="1"/>
          <p:nvPr/>
        </p:nvSpPr>
        <p:spPr>
          <a:xfrm flipH="1">
            <a:off x="6088500" y="3015025"/>
            <a:ext cx="2911800" cy="312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b="1" lang="en" sz="2000">
                <a:solidFill>
                  <a:srgbClr val="CE575C"/>
                </a:solidFill>
                <a:latin typeface="Ramabhadra"/>
                <a:ea typeface="Ramabhadra"/>
                <a:cs typeface="Ramabhadra"/>
                <a:sym typeface="Ramabhadra"/>
              </a:rPr>
              <a:t>----Karl Marx</a:t>
            </a:r>
            <a:endParaRPr b="1" sz="2000">
              <a:solidFill>
                <a:srgbClr val="CE575C"/>
              </a:solidFill>
              <a:latin typeface="Ramabhadra"/>
              <a:ea typeface="Ramabhadra"/>
              <a:cs typeface="Ramabhadra"/>
              <a:sym typeface="Ramabhadra"/>
            </a:endParaRPr>
          </a:p>
        </p:txBody>
      </p:sp>
      <p:sp>
        <p:nvSpPr>
          <p:cNvPr id="5176" name="Google Shape;5176;p35"/>
          <p:cNvSpPr/>
          <p:nvPr/>
        </p:nvSpPr>
        <p:spPr>
          <a:xfrm flipH="1">
            <a:off x="4050003" y="3697577"/>
            <a:ext cx="522000" cy="522000"/>
          </a:xfrm>
          <a:prstGeom prst="ellipse">
            <a:avLst/>
          </a:prstGeom>
          <a:solidFill>
            <a:srgbClr val="FD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77" name="Google Shape;5177;p35"/>
          <p:cNvPicPr preferRelativeResize="0"/>
          <p:nvPr/>
        </p:nvPicPr>
        <p:blipFill>
          <a:blip r:embed="rId3">
            <a:alphaModFix/>
          </a:blip>
          <a:stretch>
            <a:fillRect/>
          </a:stretch>
        </p:blipFill>
        <p:spPr>
          <a:xfrm>
            <a:off x="1102180" y="673655"/>
            <a:ext cx="3034200" cy="3034200"/>
          </a:xfrm>
          <a:prstGeom prst="rect">
            <a:avLst/>
          </a:prstGeom>
          <a:noFill/>
          <a:ln>
            <a:noFill/>
          </a:ln>
        </p:spPr>
      </p:pic>
      <p:sp>
        <p:nvSpPr>
          <p:cNvPr id="5178" name="Google Shape;5178;p35"/>
          <p:cNvSpPr/>
          <p:nvPr/>
        </p:nvSpPr>
        <p:spPr>
          <a:xfrm flipH="1">
            <a:off x="897450" y="443699"/>
            <a:ext cx="426300" cy="374700"/>
          </a:xfrm>
          <a:prstGeom prst="ellipse">
            <a:avLst/>
          </a:prstGeom>
          <a:solidFill>
            <a:srgbClr val="FDF6F0"/>
          </a:solidFill>
          <a:ln cap="flat" cmpd="sng" w="9525">
            <a:solidFill>
              <a:srgbClr val="6156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9" name="Google Shape;5179;p35"/>
          <p:cNvSpPr/>
          <p:nvPr/>
        </p:nvSpPr>
        <p:spPr>
          <a:xfrm flipH="1">
            <a:off x="1005659" y="534857"/>
            <a:ext cx="209889" cy="192383"/>
          </a:xfrm>
          <a:custGeom>
            <a:rect b="b" l="l" r="r" t="t"/>
            <a:pathLst>
              <a:path extrusionOk="0" h="94075" w="130976">
                <a:moveTo>
                  <a:pt x="48330" y="1"/>
                </a:moveTo>
                <a:lnTo>
                  <a:pt x="51187" y="33770"/>
                </a:lnTo>
                <a:lnTo>
                  <a:pt x="11460" y="21004"/>
                </a:lnTo>
                <a:lnTo>
                  <a:pt x="1" y="45351"/>
                </a:lnTo>
                <a:lnTo>
                  <a:pt x="41764" y="52646"/>
                </a:lnTo>
                <a:lnTo>
                  <a:pt x="10214" y="78816"/>
                </a:lnTo>
                <a:lnTo>
                  <a:pt x="40913" y="94075"/>
                </a:lnTo>
                <a:lnTo>
                  <a:pt x="65868" y="63041"/>
                </a:lnTo>
                <a:lnTo>
                  <a:pt x="90033" y="94075"/>
                </a:lnTo>
                <a:lnTo>
                  <a:pt x="120337" y="79151"/>
                </a:lnTo>
                <a:lnTo>
                  <a:pt x="89637" y="52646"/>
                </a:lnTo>
                <a:lnTo>
                  <a:pt x="130976" y="45351"/>
                </a:lnTo>
                <a:lnTo>
                  <a:pt x="119912" y="21004"/>
                </a:lnTo>
                <a:lnTo>
                  <a:pt x="80610" y="33770"/>
                </a:lnTo>
                <a:lnTo>
                  <a:pt x="83923"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3" name="Shape 5183"/>
        <p:cNvGrpSpPr/>
        <p:nvPr/>
      </p:nvGrpSpPr>
      <p:grpSpPr>
        <a:xfrm>
          <a:off x="0" y="0"/>
          <a:ext cx="0" cy="0"/>
          <a:chOff x="0" y="0"/>
          <a:chExt cx="0" cy="0"/>
        </a:xfrm>
      </p:grpSpPr>
      <p:sp>
        <p:nvSpPr>
          <p:cNvPr id="5184" name="Google Shape;5184;p36"/>
          <p:cNvSpPr txBox="1"/>
          <p:nvPr/>
        </p:nvSpPr>
        <p:spPr>
          <a:xfrm>
            <a:off x="715200" y="1180750"/>
            <a:ext cx="4407000" cy="237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1A1A1A"/>
                </a:solidFill>
                <a:latin typeface="Raleway"/>
                <a:ea typeface="Raleway"/>
                <a:cs typeface="Raleway"/>
                <a:sym typeface="Raleway"/>
              </a:rPr>
              <a:t>The following components are needed: - </a:t>
            </a:r>
            <a:endParaRPr b="1" sz="1600">
              <a:solidFill>
                <a:srgbClr val="1A1A1A"/>
              </a:solidFill>
              <a:latin typeface="Raleway"/>
              <a:ea typeface="Raleway"/>
              <a:cs typeface="Raleway"/>
              <a:sym typeface="Raleway"/>
            </a:endParaRPr>
          </a:p>
          <a:p>
            <a:pPr indent="0" lvl="0" marL="0" rtl="0" algn="l">
              <a:spcBef>
                <a:spcPts val="0"/>
              </a:spcBef>
              <a:spcAft>
                <a:spcPts val="0"/>
              </a:spcAft>
              <a:buNone/>
            </a:pPr>
            <a:r>
              <a:t/>
            </a:r>
            <a:endParaRPr sz="1600">
              <a:solidFill>
                <a:srgbClr val="1A1A1A"/>
              </a:solidFill>
              <a:latin typeface="Raleway"/>
              <a:ea typeface="Raleway"/>
              <a:cs typeface="Raleway"/>
              <a:sym typeface="Raleway"/>
            </a:endParaRPr>
          </a:p>
          <a:p>
            <a:pPr indent="-330200" lvl="0" marL="457200" rtl="0" algn="l">
              <a:spcBef>
                <a:spcPts val="0"/>
              </a:spcBef>
              <a:spcAft>
                <a:spcPts val="0"/>
              </a:spcAft>
              <a:buClr>
                <a:srgbClr val="1A1A1A"/>
              </a:buClr>
              <a:buSzPts val="1600"/>
              <a:buFont typeface="Raleway"/>
              <a:buAutoNum type="arabicParenR"/>
            </a:pPr>
            <a:r>
              <a:rPr lang="en" sz="1600">
                <a:solidFill>
                  <a:srgbClr val="1A1A1A"/>
                </a:solidFill>
                <a:latin typeface="Raleway"/>
                <a:ea typeface="Raleway"/>
                <a:cs typeface="Raleway"/>
                <a:sym typeface="Raleway"/>
              </a:rPr>
              <a:t>Arduino board</a:t>
            </a:r>
            <a:endParaRPr sz="1600">
              <a:solidFill>
                <a:srgbClr val="1A1A1A"/>
              </a:solidFill>
              <a:latin typeface="Raleway"/>
              <a:ea typeface="Raleway"/>
              <a:cs typeface="Raleway"/>
              <a:sym typeface="Raleway"/>
            </a:endParaRPr>
          </a:p>
          <a:p>
            <a:pPr indent="-330200" lvl="0" marL="457200" rtl="0" algn="l">
              <a:spcBef>
                <a:spcPts val="0"/>
              </a:spcBef>
              <a:spcAft>
                <a:spcPts val="0"/>
              </a:spcAft>
              <a:buClr>
                <a:srgbClr val="1A1A1A"/>
              </a:buClr>
              <a:buSzPts val="1600"/>
              <a:buFont typeface="Raleway"/>
              <a:buAutoNum type="arabicParenR"/>
            </a:pPr>
            <a:r>
              <a:rPr lang="en" sz="1600">
                <a:solidFill>
                  <a:srgbClr val="1A1A1A"/>
                </a:solidFill>
                <a:latin typeface="Raleway"/>
                <a:ea typeface="Raleway"/>
                <a:cs typeface="Raleway"/>
                <a:sym typeface="Raleway"/>
              </a:rPr>
              <a:t>bread board </a:t>
            </a:r>
            <a:endParaRPr sz="1600">
              <a:solidFill>
                <a:srgbClr val="1A1A1A"/>
              </a:solidFill>
              <a:latin typeface="Raleway"/>
              <a:ea typeface="Raleway"/>
              <a:cs typeface="Raleway"/>
              <a:sym typeface="Raleway"/>
            </a:endParaRPr>
          </a:p>
          <a:p>
            <a:pPr indent="-330200" lvl="0" marL="457200" rtl="0" algn="l">
              <a:spcBef>
                <a:spcPts val="0"/>
              </a:spcBef>
              <a:spcAft>
                <a:spcPts val="0"/>
              </a:spcAft>
              <a:buClr>
                <a:srgbClr val="1A1A1A"/>
              </a:buClr>
              <a:buSzPts val="1600"/>
              <a:buFont typeface="Raleway"/>
              <a:buAutoNum type="arabicParenR"/>
            </a:pPr>
            <a:r>
              <a:rPr lang="en" sz="1600">
                <a:solidFill>
                  <a:srgbClr val="1A1A1A"/>
                </a:solidFill>
                <a:latin typeface="Raleway"/>
                <a:ea typeface="Raleway"/>
                <a:cs typeface="Raleway"/>
                <a:sym typeface="Raleway"/>
              </a:rPr>
              <a:t>set of ultrasonic sensors </a:t>
            </a:r>
            <a:endParaRPr sz="1600">
              <a:solidFill>
                <a:srgbClr val="1A1A1A"/>
              </a:solidFill>
              <a:latin typeface="Raleway"/>
              <a:ea typeface="Raleway"/>
              <a:cs typeface="Raleway"/>
              <a:sym typeface="Raleway"/>
            </a:endParaRPr>
          </a:p>
          <a:p>
            <a:pPr indent="-330200" lvl="0" marL="457200" rtl="0" algn="l">
              <a:spcBef>
                <a:spcPts val="0"/>
              </a:spcBef>
              <a:spcAft>
                <a:spcPts val="0"/>
              </a:spcAft>
              <a:buClr>
                <a:srgbClr val="1A1A1A"/>
              </a:buClr>
              <a:buSzPts val="1600"/>
              <a:buFont typeface="Raleway"/>
              <a:buAutoNum type="arabicParenR"/>
            </a:pPr>
            <a:r>
              <a:rPr lang="en" sz="1600">
                <a:solidFill>
                  <a:srgbClr val="1A1A1A"/>
                </a:solidFill>
                <a:latin typeface="Raleway"/>
                <a:ea typeface="Raleway"/>
                <a:cs typeface="Raleway"/>
                <a:sym typeface="Raleway"/>
              </a:rPr>
              <a:t>a buzzer </a:t>
            </a:r>
            <a:endParaRPr sz="1600">
              <a:solidFill>
                <a:srgbClr val="1A1A1A"/>
              </a:solidFill>
              <a:latin typeface="Raleway"/>
              <a:ea typeface="Raleway"/>
              <a:cs typeface="Raleway"/>
              <a:sym typeface="Raleway"/>
            </a:endParaRPr>
          </a:p>
          <a:p>
            <a:pPr indent="-330200" lvl="0" marL="457200" rtl="0" algn="l">
              <a:spcBef>
                <a:spcPts val="0"/>
              </a:spcBef>
              <a:spcAft>
                <a:spcPts val="0"/>
              </a:spcAft>
              <a:buClr>
                <a:srgbClr val="1A1A1A"/>
              </a:buClr>
              <a:buSzPts val="1600"/>
              <a:buFont typeface="Raleway"/>
              <a:buAutoNum type="arabicParenR"/>
            </a:pPr>
            <a:r>
              <a:rPr lang="en" sz="1600">
                <a:solidFill>
                  <a:srgbClr val="1A1A1A"/>
                </a:solidFill>
                <a:latin typeface="Raleway"/>
                <a:ea typeface="Raleway"/>
                <a:cs typeface="Raleway"/>
                <a:sym typeface="Raleway"/>
              </a:rPr>
              <a:t>connecting wires  </a:t>
            </a:r>
            <a:endParaRPr sz="1600">
              <a:solidFill>
                <a:srgbClr val="1A1A1A"/>
              </a:solidFill>
              <a:latin typeface="Raleway"/>
              <a:ea typeface="Raleway"/>
              <a:cs typeface="Raleway"/>
              <a:sym typeface="Raleway"/>
            </a:endParaRPr>
          </a:p>
          <a:p>
            <a:pPr indent="-330200" lvl="0" marL="457200" rtl="0" algn="l">
              <a:spcBef>
                <a:spcPts val="0"/>
              </a:spcBef>
              <a:spcAft>
                <a:spcPts val="0"/>
              </a:spcAft>
              <a:buClr>
                <a:srgbClr val="1A1A1A"/>
              </a:buClr>
              <a:buSzPts val="1600"/>
              <a:buFont typeface="Raleway"/>
              <a:buAutoNum type="arabicParenR"/>
            </a:pPr>
            <a:r>
              <a:rPr lang="en" sz="1600">
                <a:solidFill>
                  <a:srgbClr val="1A1A1A"/>
                </a:solidFill>
                <a:latin typeface="Raleway"/>
                <a:ea typeface="Raleway"/>
                <a:cs typeface="Raleway"/>
                <a:sym typeface="Raleway"/>
              </a:rPr>
              <a:t>9V battery</a:t>
            </a:r>
            <a:endParaRPr sz="1600">
              <a:solidFill>
                <a:srgbClr val="1A1A1A"/>
              </a:solidFill>
              <a:latin typeface="Raleway"/>
              <a:ea typeface="Raleway"/>
              <a:cs typeface="Raleway"/>
              <a:sym typeface="Raleway"/>
            </a:endParaRPr>
          </a:p>
        </p:txBody>
      </p:sp>
      <p:sp>
        <p:nvSpPr>
          <p:cNvPr id="5185" name="Google Shape;5185;p36"/>
          <p:cNvSpPr txBox="1"/>
          <p:nvPr/>
        </p:nvSpPr>
        <p:spPr>
          <a:xfrm>
            <a:off x="715200" y="539975"/>
            <a:ext cx="7713600" cy="7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615656"/>
                </a:solidFill>
                <a:latin typeface="Ramabhadra"/>
                <a:ea typeface="Ramabhadra"/>
                <a:cs typeface="Ramabhadra"/>
                <a:sym typeface="Ramabhadra"/>
              </a:rPr>
              <a:t>HARDWARE </a:t>
            </a:r>
            <a:r>
              <a:rPr b="1" lang="en" sz="2800">
                <a:solidFill>
                  <a:srgbClr val="CE575C"/>
                </a:solidFill>
                <a:latin typeface="Ramabhadra"/>
                <a:ea typeface="Ramabhadra"/>
                <a:cs typeface="Ramabhadra"/>
                <a:sym typeface="Ramabhadra"/>
              </a:rPr>
              <a:t>REQUIREMENTS</a:t>
            </a:r>
            <a:endParaRPr b="1" sz="2800">
              <a:solidFill>
                <a:srgbClr val="CE575C"/>
              </a:solidFill>
              <a:latin typeface="Ramabhadra"/>
              <a:ea typeface="Ramabhadra"/>
              <a:cs typeface="Ramabhadra"/>
              <a:sym typeface="Ramabhadra"/>
            </a:endParaRPr>
          </a:p>
        </p:txBody>
      </p:sp>
      <p:grpSp>
        <p:nvGrpSpPr>
          <p:cNvPr id="5186" name="Google Shape;5186;p36"/>
          <p:cNvGrpSpPr/>
          <p:nvPr/>
        </p:nvGrpSpPr>
        <p:grpSpPr>
          <a:xfrm>
            <a:off x="1375652" y="4606096"/>
            <a:ext cx="1759183" cy="1954502"/>
            <a:chOff x="1097500" y="772050"/>
            <a:chExt cx="1140475" cy="1267100"/>
          </a:xfrm>
        </p:grpSpPr>
        <p:sp>
          <p:nvSpPr>
            <p:cNvPr id="5187" name="Google Shape;5187;p36"/>
            <p:cNvSpPr/>
            <p:nvPr/>
          </p:nvSpPr>
          <p:spPr>
            <a:xfrm>
              <a:off x="1097500" y="772050"/>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8" name="Google Shape;5188;p36"/>
            <p:cNvSpPr/>
            <p:nvPr/>
          </p:nvSpPr>
          <p:spPr>
            <a:xfrm>
              <a:off x="1224825"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9" name="Google Shape;5189;p36"/>
            <p:cNvSpPr/>
            <p:nvPr/>
          </p:nvSpPr>
          <p:spPr>
            <a:xfrm>
              <a:off x="1351475" y="77205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0" name="Google Shape;5190;p36"/>
            <p:cNvSpPr/>
            <p:nvPr/>
          </p:nvSpPr>
          <p:spPr>
            <a:xfrm>
              <a:off x="1478100"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1" name="Google Shape;5191;p36"/>
            <p:cNvSpPr/>
            <p:nvPr/>
          </p:nvSpPr>
          <p:spPr>
            <a:xfrm>
              <a:off x="1604750" y="77205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2" name="Google Shape;5192;p36"/>
            <p:cNvSpPr/>
            <p:nvPr/>
          </p:nvSpPr>
          <p:spPr>
            <a:xfrm>
              <a:off x="1731375"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3" name="Google Shape;5193;p36"/>
            <p:cNvSpPr/>
            <p:nvPr/>
          </p:nvSpPr>
          <p:spPr>
            <a:xfrm>
              <a:off x="1858025" y="77205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4" name="Google Shape;5194;p36"/>
            <p:cNvSpPr/>
            <p:nvPr/>
          </p:nvSpPr>
          <p:spPr>
            <a:xfrm>
              <a:off x="1984650" y="772050"/>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5" name="Google Shape;5195;p36"/>
            <p:cNvSpPr/>
            <p:nvPr/>
          </p:nvSpPr>
          <p:spPr>
            <a:xfrm>
              <a:off x="2111300"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6" name="Google Shape;5196;p36"/>
            <p:cNvSpPr/>
            <p:nvPr/>
          </p:nvSpPr>
          <p:spPr>
            <a:xfrm>
              <a:off x="1097500" y="898700"/>
              <a:ext cx="127350" cy="126650"/>
            </a:xfrm>
            <a:custGeom>
              <a:rect b="b" l="l" r="r" t="t"/>
              <a:pathLst>
                <a:path extrusionOk="0" fill="none" h="5066" w="5094">
                  <a:moveTo>
                    <a:pt x="1" y="0"/>
                  </a:moveTo>
                  <a:lnTo>
                    <a:pt x="5094" y="0"/>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7" name="Google Shape;5197;p36"/>
            <p:cNvSpPr/>
            <p:nvPr/>
          </p:nvSpPr>
          <p:spPr>
            <a:xfrm>
              <a:off x="1224825"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8" name="Google Shape;5198;p36"/>
            <p:cNvSpPr/>
            <p:nvPr/>
          </p:nvSpPr>
          <p:spPr>
            <a:xfrm>
              <a:off x="1351475" y="89870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9" name="Google Shape;5199;p36"/>
            <p:cNvSpPr/>
            <p:nvPr/>
          </p:nvSpPr>
          <p:spPr>
            <a:xfrm>
              <a:off x="1478100"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0" name="Google Shape;5200;p36"/>
            <p:cNvSpPr/>
            <p:nvPr/>
          </p:nvSpPr>
          <p:spPr>
            <a:xfrm>
              <a:off x="1604750" y="89870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1" name="Google Shape;5201;p36"/>
            <p:cNvSpPr/>
            <p:nvPr/>
          </p:nvSpPr>
          <p:spPr>
            <a:xfrm>
              <a:off x="1731375"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2" name="Google Shape;5202;p36"/>
            <p:cNvSpPr/>
            <p:nvPr/>
          </p:nvSpPr>
          <p:spPr>
            <a:xfrm>
              <a:off x="1858025" y="89870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3" name="Google Shape;5203;p36"/>
            <p:cNvSpPr/>
            <p:nvPr/>
          </p:nvSpPr>
          <p:spPr>
            <a:xfrm>
              <a:off x="1984650" y="898700"/>
              <a:ext cx="126675" cy="126650"/>
            </a:xfrm>
            <a:custGeom>
              <a:rect b="b" l="l" r="r" t="t"/>
              <a:pathLst>
                <a:path extrusionOk="0" fill="none" h="5066" w="5067">
                  <a:moveTo>
                    <a:pt x="1" y="0"/>
                  </a:moveTo>
                  <a:lnTo>
                    <a:pt x="5067" y="0"/>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4" name="Google Shape;5204;p36"/>
            <p:cNvSpPr/>
            <p:nvPr/>
          </p:nvSpPr>
          <p:spPr>
            <a:xfrm>
              <a:off x="2111300"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5" name="Google Shape;5205;p36"/>
            <p:cNvSpPr/>
            <p:nvPr/>
          </p:nvSpPr>
          <p:spPr>
            <a:xfrm>
              <a:off x="1097500" y="1025325"/>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6" name="Google Shape;5206;p36"/>
            <p:cNvSpPr/>
            <p:nvPr/>
          </p:nvSpPr>
          <p:spPr>
            <a:xfrm>
              <a:off x="1224825"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7" name="Google Shape;5207;p36"/>
            <p:cNvSpPr/>
            <p:nvPr/>
          </p:nvSpPr>
          <p:spPr>
            <a:xfrm>
              <a:off x="1351475" y="10253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8" name="Google Shape;5208;p36"/>
            <p:cNvSpPr/>
            <p:nvPr/>
          </p:nvSpPr>
          <p:spPr>
            <a:xfrm>
              <a:off x="1478100"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9" name="Google Shape;5209;p36"/>
            <p:cNvSpPr/>
            <p:nvPr/>
          </p:nvSpPr>
          <p:spPr>
            <a:xfrm>
              <a:off x="1604750" y="10253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0" name="Google Shape;5210;p36"/>
            <p:cNvSpPr/>
            <p:nvPr/>
          </p:nvSpPr>
          <p:spPr>
            <a:xfrm>
              <a:off x="1731375"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1" name="Google Shape;5211;p36"/>
            <p:cNvSpPr/>
            <p:nvPr/>
          </p:nvSpPr>
          <p:spPr>
            <a:xfrm>
              <a:off x="1858025" y="10253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2" name="Google Shape;5212;p36"/>
            <p:cNvSpPr/>
            <p:nvPr/>
          </p:nvSpPr>
          <p:spPr>
            <a:xfrm>
              <a:off x="1984650" y="1025325"/>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3" name="Google Shape;5213;p36"/>
            <p:cNvSpPr/>
            <p:nvPr/>
          </p:nvSpPr>
          <p:spPr>
            <a:xfrm>
              <a:off x="2111300"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4" name="Google Shape;5214;p36"/>
            <p:cNvSpPr/>
            <p:nvPr/>
          </p:nvSpPr>
          <p:spPr>
            <a:xfrm>
              <a:off x="1097500" y="1151975"/>
              <a:ext cx="127350" cy="127350"/>
            </a:xfrm>
            <a:custGeom>
              <a:rect b="b" l="l" r="r" t="t"/>
              <a:pathLst>
                <a:path extrusionOk="0" fill="none" h="5094" w="5094">
                  <a:moveTo>
                    <a:pt x="1" y="0"/>
                  </a:moveTo>
                  <a:lnTo>
                    <a:pt x="5094" y="0"/>
                  </a:lnTo>
                  <a:lnTo>
                    <a:pt x="5094"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5" name="Google Shape;5215;p36"/>
            <p:cNvSpPr/>
            <p:nvPr/>
          </p:nvSpPr>
          <p:spPr>
            <a:xfrm>
              <a:off x="1224825"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6" name="Google Shape;5216;p36"/>
            <p:cNvSpPr/>
            <p:nvPr/>
          </p:nvSpPr>
          <p:spPr>
            <a:xfrm>
              <a:off x="1351475" y="1151975"/>
              <a:ext cx="126650" cy="127350"/>
            </a:xfrm>
            <a:custGeom>
              <a:rect b="b" l="l" r="r" t="t"/>
              <a:pathLst>
                <a:path extrusionOk="0" fill="none" h="5094" w="5066">
                  <a:moveTo>
                    <a:pt x="0" y="0"/>
                  </a:moveTo>
                  <a:lnTo>
                    <a:pt x="5066" y="0"/>
                  </a:lnTo>
                  <a:lnTo>
                    <a:pt x="5066" y="5093"/>
                  </a:lnTo>
                  <a:lnTo>
                    <a:pt x="0"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7" name="Google Shape;5217;p36"/>
            <p:cNvSpPr/>
            <p:nvPr/>
          </p:nvSpPr>
          <p:spPr>
            <a:xfrm>
              <a:off x="1478100"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8" name="Google Shape;5218;p36"/>
            <p:cNvSpPr/>
            <p:nvPr/>
          </p:nvSpPr>
          <p:spPr>
            <a:xfrm>
              <a:off x="1604750" y="1151975"/>
              <a:ext cx="126650" cy="127350"/>
            </a:xfrm>
            <a:custGeom>
              <a:rect b="b" l="l" r="r" t="t"/>
              <a:pathLst>
                <a:path extrusionOk="0" fill="none" h="5094" w="5066">
                  <a:moveTo>
                    <a:pt x="0" y="0"/>
                  </a:moveTo>
                  <a:lnTo>
                    <a:pt x="5066" y="0"/>
                  </a:lnTo>
                  <a:lnTo>
                    <a:pt x="5066" y="5093"/>
                  </a:lnTo>
                  <a:lnTo>
                    <a:pt x="0"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9" name="Google Shape;5219;p36"/>
            <p:cNvSpPr/>
            <p:nvPr/>
          </p:nvSpPr>
          <p:spPr>
            <a:xfrm>
              <a:off x="1731375"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0" name="Google Shape;5220;p36"/>
            <p:cNvSpPr/>
            <p:nvPr/>
          </p:nvSpPr>
          <p:spPr>
            <a:xfrm>
              <a:off x="1858025" y="1151975"/>
              <a:ext cx="126650" cy="127350"/>
            </a:xfrm>
            <a:custGeom>
              <a:rect b="b" l="l" r="r" t="t"/>
              <a:pathLst>
                <a:path extrusionOk="0" fill="none" h="5094" w="5066">
                  <a:moveTo>
                    <a:pt x="0" y="0"/>
                  </a:moveTo>
                  <a:lnTo>
                    <a:pt x="5066" y="0"/>
                  </a:lnTo>
                  <a:lnTo>
                    <a:pt x="5066" y="5093"/>
                  </a:lnTo>
                  <a:lnTo>
                    <a:pt x="0"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1" name="Google Shape;5221;p36"/>
            <p:cNvSpPr/>
            <p:nvPr/>
          </p:nvSpPr>
          <p:spPr>
            <a:xfrm>
              <a:off x="1984650" y="1151975"/>
              <a:ext cx="126675" cy="127350"/>
            </a:xfrm>
            <a:custGeom>
              <a:rect b="b" l="l" r="r" t="t"/>
              <a:pathLst>
                <a:path extrusionOk="0" fill="none" h="5094" w="5067">
                  <a:moveTo>
                    <a:pt x="1" y="0"/>
                  </a:moveTo>
                  <a:lnTo>
                    <a:pt x="5067" y="0"/>
                  </a:lnTo>
                  <a:lnTo>
                    <a:pt x="5067"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2" name="Google Shape;5222;p36"/>
            <p:cNvSpPr/>
            <p:nvPr/>
          </p:nvSpPr>
          <p:spPr>
            <a:xfrm>
              <a:off x="2111300"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3" name="Google Shape;5223;p36"/>
            <p:cNvSpPr/>
            <p:nvPr/>
          </p:nvSpPr>
          <p:spPr>
            <a:xfrm>
              <a:off x="1097500" y="1278600"/>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4" name="Google Shape;5224;p36"/>
            <p:cNvSpPr/>
            <p:nvPr/>
          </p:nvSpPr>
          <p:spPr>
            <a:xfrm>
              <a:off x="1224825"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5" name="Google Shape;5225;p36"/>
            <p:cNvSpPr/>
            <p:nvPr/>
          </p:nvSpPr>
          <p:spPr>
            <a:xfrm>
              <a:off x="1351475" y="12786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6" name="Google Shape;5226;p36"/>
            <p:cNvSpPr/>
            <p:nvPr/>
          </p:nvSpPr>
          <p:spPr>
            <a:xfrm>
              <a:off x="1478100"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7" name="Google Shape;5227;p36"/>
            <p:cNvSpPr/>
            <p:nvPr/>
          </p:nvSpPr>
          <p:spPr>
            <a:xfrm>
              <a:off x="1604750" y="12786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8" name="Google Shape;5228;p36"/>
            <p:cNvSpPr/>
            <p:nvPr/>
          </p:nvSpPr>
          <p:spPr>
            <a:xfrm>
              <a:off x="1731375"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9" name="Google Shape;5229;p36"/>
            <p:cNvSpPr/>
            <p:nvPr/>
          </p:nvSpPr>
          <p:spPr>
            <a:xfrm>
              <a:off x="1858025" y="12786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0" name="Google Shape;5230;p36"/>
            <p:cNvSpPr/>
            <p:nvPr/>
          </p:nvSpPr>
          <p:spPr>
            <a:xfrm>
              <a:off x="1984650" y="1278600"/>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1" name="Google Shape;5231;p36"/>
            <p:cNvSpPr/>
            <p:nvPr/>
          </p:nvSpPr>
          <p:spPr>
            <a:xfrm>
              <a:off x="2111300"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2" name="Google Shape;5232;p36"/>
            <p:cNvSpPr/>
            <p:nvPr/>
          </p:nvSpPr>
          <p:spPr>
            <a:xfrm>
              <a:off x="1097500" y="1405925"/>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3" name="Google Shape;5233;p36"/>
            <p:cNvSpPr/>
            <p:nvPr/>
          </p:nvSpPr>
          <p:spPr>
            <a:xfrm>
              <a:off x="1224825"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4" name="Google Shape;5234;p36"/>
            <p:cNvSpPr/>
            <p:nvPr/>
          </p:nvSpPr>
          <p:spPr>
            <a:xfrm>
              <a:off x="1351475" y="14059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5" name="Google Shape;5235;p36"/>
            <p:cNvSpPr/>
            <p:nvPr/>
          </p:nvSpPr>
          <p:spPr>
            <a:xfrm>
              <a:off x="1478100"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6" name="Google Shape;5236;p36"/>
            <p:cNvSpPr/>
            <p:nvPr/>
          </p:nvSpPr>
          <p:spPr>
            <a:xfrm>
              <a:off x="1604750" y="14059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7" name="Google Shape;5237;p36"/>
            <p:cNvSpPr/>
            <p:nvPr/>
          </p:nvSpPr>
          <p:spPr>
            <a:xfrm>
              <a:off x="1731375"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8" name="Google Shape;5238;p36"/>
            <p:cNvSpPr/>
            <p:nvPr/>
          </p:nvSpPr>
          <p:spPr>
            <a:xfrm>
              <a:off x="1858025" y="14059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9" name="Google Shape;5239;p36"/>
            <p:cNvSpPr/>
            <p:nvPr/>
          </p:nvSpPr>
          <p:spPr>
            <a:xfrm>
              <a:off x="1984650" y="1405925"/>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0" name="Google Shape;5240;p36"/>
            <p:cNvSpPr/>
            <p:nvPr/>
          </p:nvSpPr>
          <p:spPr>
            <a:xfrm>
              <a:off x="2111300"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1" name="Google Shape;5241;p36"/>
            <p:cNvSpPr/>
            <p:nvPr/>
          </p:nvSpPr>
          <p:spPr>
            <a:xfrm>
              <a:off x="1097500" y="1532575"/>
              <a:ext cx="127350" cy="126650"/>
            </a:xfrm>
            <a:custGeom>
              <a:rect b="b" l="l" r="r" t="t"/>
              <a:pathLst>
                <a:path extrusionOk="0" fill="none" h="5066" w="5094">
                  <a:moveTo>
                    <a:pt x="1" y="0"/>
                  </a:moveTo>
                  <a:lnTo>
                    <a:pt x="5094" y="0"/>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2" name="Google Shape;5242;p36"/>
            <p:cNvSpPr/>
            <p:nvPr/>
          </p:nvSpPr>
          <p:spPr>
            <a:xfrm>
              <a:off x="1224825"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3" name="Google Shape;5243;p36"/>
            <p:cNvSpPr/>
            <p:nvPr/>
          </p:nvSpPr>
          <p:spPr>
            <a:xfrm>
              <a:off x="1351475" y="1532575"/>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4" name="Google Shape;5244;p36"/>
            <p:cNvSpPr/>
            <p:nvPr/>
          </p:nvSpPr>
          <p:spPr>
            <a:xfrm>
              <a:off x="1478100"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5" name="Google Shape;5245;p36"/>
            <p:cNvSpPr/>
            <p:nvPr/>
          </p:nvSpPr>
          <p:spPr>
            <a:xfrm>
              <a:off x="1604750" y="1532575"/>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6" name="Google Shape;5246;p36"/>
            <p:cNvSpPr/>
            <p:nvPr/>
          </p:nvSpPr>
          <p:spPr>
            <a:xfrm>
              <a:off x="1731375"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7" name="Google Shape;5247;p36"/>
            <p:cNvSpPr/>
            <p:nvPr/>
          </p:nvSpPr>
          <p:spPr>
            <a:xfrm>
              <a:off x="1858025" y="1532575"/>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8" name="Google Shape;5248;p36"/>
            <p:cNvSpPr/>
            <p:nvPr/>
          </p:nvSpPr>
          <p:spPr>
            <a:xfrm>
              <a:off x="1984650" y="1532575"/>
              <a:ext cx="126675" cy="126650"/>
            </a:xfrm>
            <a:custGeom>
              <a:rect b="b" l="l" r="r" t="t"/>
              <a:pathLst>
                <a:path extrusionOk="0" fill="none" h="5066" w="5067">
                  <a:moveTo>
                    <a:pt x="1" y="0"/>
                  </a:moveTo>
                  <a:lnTo>
                    <a:pt x="5067" y="0"/>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9" name="Google Shape;5249;p36"/>
            <p:cNvSpPr/>
            <p:nvPr/>
          </p:nvSpPr>
          <p:spPr>
            <a:xfrm>
              <a:off x="2111300"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0" name="Google Shape;5250;p36"/>
            <p:cNvSpPr/>
            <p:nvPr/>
          </p:nvSpPr>
          <p:spPr>
            <a:xfrm>
              <a:off x="1097500" y="1659200"/>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1" name="Google Shape;5251;p36"/>
            <p:cNvSpPr/>
            <p:nvPr/>
          </p:nvSpPr>
          <p:spPr>
            <a:xfrm>
              <a:off x="1224825"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2" name="Google Shape;5252;p36"/>
            <p:cNvSpPr/>
            <p:nvPr/>
          </p:nvSpPr>
          <p:spPr>
            <a:xfrm>
              <a:off x="1351475" y="16592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3" name="Google Shape;5253;p36"/>
            <p:cNvSpPr/>
            <p:nvPr/>
          </p:nvSpPr>
          <p:spPr>
            <a:xfrm>
              <a:off x="1478100"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4" name="Google Shape;5254;p36"/>
            <p:cNvSpPr/>
            <p:nvPr/>
          </p:nvSpPr>
          <p:spPr>
            <a:xfrm>
              <a:off x="1604750" y="16592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5" name="Google Shape;5255;p36"/>
            <p:cNvSpPr/>
            <p:nvPr/>
          </p:nvSpPr>
          <p:spPr>
            <a:xfrm>
              <a:off x="1731375"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6" name="Google Shape;5256;p36"/>
            <p:cNvSpPr/>
            <p:nvPr/>
          </p:nvSpPr>
          <p:spPr>
            <a:xfrm>
              <a:off x="1858025" y="16592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7" name="Google Shape;5257;p36"/>
            <p:cNvSpPr/>
            <p:nvPr/>
          </p:nvSpPr>
          <p:spPr>
            <a:xfrm>
              <a:off x="1984650" y="1659200"/>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8" name="Google Shape;5258;p36"/>
            <p:cNvSpPr/>
            <p:nvPr/>
          </p:nvSpPr>
          <p:spPr>
            <a:xfrm>
              <a:off x="2111300"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9" name="Google Shape;5259;p36"/>
            <p:cNvSpPr/>
            <p:nvPr/>
          </p:nvSpPr>
          <p:spPr>
            <a:xfrm>
              <a:off x="1097500" y="1785850"/>
              <a:ext cx="127350" cy="126650"/>
            </a:xfrm>
            <a:custGeom>
              <a:rect b="b" l="l" r="r" t="t"/>
              <a:pathLst>
                <a:path extrusionOk="0" fill="none" h="5066" w="5094">
                  <a:moveTo>
                    <a:pt x="1" y="0"/>
                  </a:moveTo>
                  <a:lnTo>
                    <a:pt x="5094" y="0"/>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0" name="Google Shape;5260;p36"/>
            <p:cNvSpPr/>
            <p:nvPr/>
          </p:nvSpPr>
          <p:spPr>
            <a:xfrm>
              <a:off x="1224825"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1" name="Google Shape;5261;p36"/>
            <p:cNvSpPr/>
            <p:nvPr/>
          </p:nvSpPr>
          <p:spPr>
            <a:xfrm>
              <a:off x="1351475" y="178585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2" name="Google Shape;5262;p36"/>
            <p:cNvSpPr/>
            <p:nvPr/>
          </p:nvSpPr>
          <p:spPr>
            <a:xfrm>
              <a:off x="1478100"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3" name="Google Shape;5263;p36"/>
            <p:cNvSpPr/>
            <p:nvPr/>
          </p:nvSpPr>
          <p:spPr>
            <a:xfrm>
              <a:off x="1604750" y="178585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4" name="Google Shape;5264;p36"/>
            <p:cNvSpPr/>
            <p:nvPr/>
          </p:nvSpPr>
          <p:spPr>
            <a:xfrm>
              <a:off x="1731375"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5" name="Google Shape;5265;p36"/>
            <p:cNvSpPr/>
            <p:nvPr/>
          </p:nvSpPr>
          <p:spPr>
            <a:xfrm>
              <a:off x="1858025" y="178585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6" name="Google Shape;5266;p36"/>
            <p:cNvSpPr/>
            <p:nvPr/>
          </p:nvSpPr>
          <p:spPr>
            <a:xfrm>
              <a:off x="1984650" y="1785850"/>
              <a:ext cx="126675" cy="126650"/>
            </a:xfrm>
            <a:custGeom>
              <a:rect b="b" l="l" r="r" t="t"/>
              <a:pathLst>
                <a:path extrusionOk="0" fill="none" h="5066" w="5067">
                  <a:moveTo>
                    <a:pt x="1" y="0"/>
                  </a:moveTo>
                  <a:lnTo>
                    <a:pt x="5067" y="0"/>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7" name="Google Shape;5267;p36"/>
            <p:cNvSpPr/>
            <p:nvPr/>
          </p:nvSpPr>
          <p:spPr>
            <a:xfrm>
              <a:off x="2111300"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8" name="Google Shape;5268;p36"/>
            <p:cNvSpPr/>
            <p:nvPr/>
          </p:nvSpPr>
          <p:spPr>
            <a:xfrm>
              <a:off x="1097500" y="1912475"/>
              <a:ext cx="127350" cy="126675"/>
            </a:xfrm>
            <a:custGeom>
              <a:rect b="b" l="l" r="r" t="t"/>
              <a:pathLst>
                <a:path extrusionOk="0" fill="none" h="5067" w="5094">
                  <a:moveTo>
                    <a:pt x="1" y="1"/>
                  </a:moveTo>
                  <a:lnTo>
                    <a:pt x="5094" y="1"/>
                  </a:lnTo>
                  <a:lnTo>
                    <a:pt x="5094"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9" name="Google Shape;5269;p36"/>
            <p:cNvSpPr/>
            <p:nvPr/>
          </p:nvSpPr>
          <p:spPr>
            <a:xfrm>
              <a:off x="1224825"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0" name="Google Shape;5270;p36"/>
            <p:cNvSpPr/>
            <p:nvPr/>
          </p:nvSpPr>
          <p:spPr>
            <a:xfrm>
              <a:off x="1351475" y="1912475"/>
              <a:ext cx="126650" cy="126675"/>
            </a:xfrm>
            <a:custGeom>
              <a:rect b="b" l="l" r="r" t="t"/>
              <a:pathLst>
                <a:path extrusionOk="0" fill="none" h="5067" w="5066">
                  <a:moveTo>
                    <a:pt x="0" y="1"/>
                  </a:moveTo>
                  <a:lnTo>
                    <a:pt x="5066" y="1"/>
                  </a:lnTo>
                  <a:lnTo>
                    <a:pt x="5066" y="5067"/>
                  </a:lnTo>
                  <a:lnTo>
                    <a:pt x="0"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1" name="Google Shape;5271;p36"/>
            <p:cNvSpPr/>
            <p:nvPr/>
          </p:nvSpPr>
          <p:spPr>
            <a:xfrm>
              <a:off x="1478100"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2" name="Google Shape;5272;p36"/>
            <p:cNvSpPr/>
            <p:nvPr/>
          </p:nvSpPr>
          <p:spPr>
            <a:xfrm>
              <a:off x="1604750" y="1912475"/>
              <a:ext cx="126650" cy="126675"/>
            </a:xfrm>
            <a:custGeom>
              <a:rect b="b" l="l" r="r" t="t"/>
              <a:pathLst>
                <a:path extrusionOk="0" fill="none" h="5067" w="5066">
                  <a:moveTo>
                    <a:pt x="0" y="1"/>
                  </a:moveTo>
                  <a:lnTo>
                    <a:pt x="5066" y="1"/>
                  </a:lnTo>
                  <a:lnTo>
                    <a:pt x="5066" y="5067"/>
                  </a:lnTo>
                  <a:lnTo>
                    <a:pt x="0"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3" name="Google Shape;5273;p36"/>
            <p:cNvSpPr/>
            <p:nvPr/>
          </p:nvSpPr>
          <p:spPr>
            <a:xfrm>
              <a:off x="1731375"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4" name="Google Shape;5274;p36"/>
            <p:cNvSpPr/>
            <p:nvPr/>
          </p:nvSpPr>
          <p:spPr>
            <a:xfrm>
              <a:off x="1858025" y="1912475"/>
              <a:ext cx="126650" cy="126675"/>
            </a:xfrm>
            <a:custGeom>
              <a:rect b="b" l="l" r="r" t="t"/>
              <a:pathLst>
                <a:path extrusionOk="0" fill="none" h="5067" w="5066">
                  <a:moveTo>
                    <a:pt x="0" y="1"/>
                  </a:moveTo>
                  <a:lnTo>
                    <a:pt x="5066" y="1"/>
                  </a:lnTo>
                  <a:lnTo>
                    <a:pt x="5066" y="5067"/>
                  </a:lnTo>
                  <a:lnTo>
                    <a:pt x="0"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5" name="Google Shape;5275;p36"/>
            <p:cNvSpPr/>
            <p:nvPr/>
          </p:nvSpPr>
          <p:spPr>
            <a:xfrm>
              <a:off x="1984650" y="1912475"/>
              <a:ext cx="126675" cy="126675"/>
            </a:xfrm>
            <a:custGeom>
              <a:rect b="b" l="l" r="r" t="t"/>
              <a:pathLst>
                <a:path extrusionOk="0" fill="none" h="5067" w="5067">
                  <a:moveTo>
                    <a:pt x="1" y="1"/>
                  </a:moveTo>
                  <a:lnTo>
                    <a:pt x="5067" y="1"/>
                  </a:lnTo>
                  <a:lnTo>
                    <a:pt x="5067"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6" name="Google Shape;5276;p36"/>
            <p:cNvSpPr/>
            <p:nvPr/>
          </p:nvSpPr>
          <p:spPr>
            <a:xfrm>
              <a:off x="2111300"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7" name="Google Shape;5277;p36"/>
          <p:cNvGrpSpPr/>
          <p:nvPr/>
        </p:nvGrpSpPr>
        <p:grpSpPr>
          <a:xfrm>
            <a:off x="3405827" y="-1595104"/>
            <a:ext cx="1759183" cy="1954502"/>
            <a:chOff x="1097500" y="772050"/>
            <a:chExt cx="1140475" cy="1267100"/>
          </a:xfrm>
        </p:grpSpPr>
        <p:sp>
          <p:nvSpPr>
            <p:cNvPr id="5278" name="Google Shape;5278;p36"/>
            <p:cNvSpPr/>
            <p:nvPr/>
          </p:nvSpPr>
          <p:spPr>
            <a:xfrm>
              <a:off x="1097500" y="772050"/>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9" name="Google Shape;5279;p36"/>
            <p:cNvSpPr/>
            <p:nvPr/>
          </p:nvSpPr>
          <p:spPr>
            <a:xfrm>
              <a:off x="1224825"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0" name="Google Shape;5280;p36"/>
            <p:cNvSpPr/>
            <p:nvPr/>
          </p:nvSpPr>
          <p:spPr>
            <a:xfrm>
              <a:off x="1351475" y="77205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1" name="Google Shape;5281;p36"/>
            <p:cNvSpPr/>
            <p:nvPr/>
          </p:nvSpPr>
          <p:spPr>
            <a:xfrm>
              <a:off x="1478100"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2" name="Google Shape;5282;p36"/>
            <p:cNvSpPr/>
            <p:nvPr/>
          </p:nvSpPr>
          <p:spPr>
            <a:xfrm>
              <a:off x="1604750" y="77205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3" name="Google Shape;5283;p36"/>
            <p:cNvSpPr/>
            <p:nvPr/>
          </p:nvSpPr>
          <p:spPr>
            <a:xfrm>
              <a:off x="1731375"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4" name="Google Shape;5284;p36"/>
            <p:cNvSpPr/>
            <p:nvPr/>
          </p:nvSpPr>
          <p:spPr>
            <a:xfrm>
              <a:off x="1858025" y="77205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5" name="Google Shape;5285;p36"/>
            <p:cNvSpPr/>
            <p:nvPr/>
          </p:nvSpPr>
          <p:spPr>
            <a:xfrm>
              <a:off x="1984650" y="772050"/>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6" name="Google Shape;5286;p36"/>
            <p:cNvSpPr/>
            <p:nvPr/>
          </p:nvSpPr>
          <p:spPr>
            <a:xfrm>
              <a:off x="2111300" y="77205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7" name="Google Shape;5287;p36"/>
            <p:cNvSpPr/>
            <p:nvPr/>
          </p:nvSpPr>
          <p:spPr>
            <a:xfrm>
              <a:off x="1097500" y="898700"/>
              <a:ext cx="127350" cy="126650"/>
            </a:xfrm>
            <a:custGeom>
              <a:rect b="b" l="l" r="r" t="t"/>
              <a:pathLst>
                <a:path extrusionOk="0" fill="none" h="5066" w="5094">
                  <a:moveTo>
                    <a:pt x="1" y="0"/>
                  </a:moveTo>
                  <a:lnTo>
                    <a:pt x="5094" y="0"/>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8" name="Google Shape;5288;p36"/>
            <p:cNvSpPr/>
            <p:nvPr/>
          </p:nvSpPr>
          <p:spPr>
            <a:xfrm>
              <a:off x="1224825"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9" name="Google Shape;5289;p36"/>
            <p:cNvSpPr/>
            <p:nvPr/>
          </p:nvSpPr>
          <p:spPr>
            <a:xfrm>
              <a:off x="1351475" y="89870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0" name="Google Shape;5290;p36"/>
            <p:cNvSpPr/>
            <p:nvPr/>
          </p:nvSpPr>
          <p:spPr>
            <a:xfrm>
              <a:off x="1478100"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1" name="Google Shape;5291;p36"/>
            <p:cNvSpPr/>
            <p:nvPr/>
          </p:nvSpPr>
          <p:spPr>
            <a:xfrm>
              <a:off x="1604750" y="89870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2" name="Google Shape;5292;p36"/>
            <p:cNvSpPr/>
            <p:nvPr/>
          </p:nvSpPr>
          <p:spPr>
            <a:xfrm>
              <a:off x="1731375"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3" name="Google Shape;5293;p36"/>
            <p:cNvSpPr/>
            <p:nvPr/>
          </p:nvSpPr>
          <p:spPr>
            <a:xfrm>
              <a:off x="1858025" y="89870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4" name="Google Shape;5294;p36"/>
            <p:cNvSpPr/>
            <p:nvPr/>
          </p:nvSpPr>
          <p:spPr>
            <a:xfrm>
              <a:off x="1984650" y="898700"/>
              <a:ext cx="126675" cy="126650"/>
            </a:xfrm>
            <a:custGeom>
              <a:rect b="b" l="l" r="r" t="t"/>
              <a:pathLst>
                <a:path extrusionOk="0" fill="none" h="5066" w="5067">
                  <a:moveTo>
                    <a:pt x="1" y="0"/>
                  </a:moveTo>
                  <a:lnTo>
                    <a:pt x="5067" y="0"/>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5" name="Google Shape;5295;p36"/>
            <p:cNvSpPr/>
            <p:nvPr/>
          </p:nvSpPr>
          <p:spPr>
            <a:xfrm>
              <a:off x="2111300" y="89870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6" name="Google Shape;5296;p36"/>
            <p:cNvSpPr/>
            <p:nvPr/>
          </p:nvSpPr>
          <p:spPr>
            <a:xfrm>
              <a:off x="1097500" y="1025325"/>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7" name="Google Shape;5297;p36"/>
            <p:cNvSpPr/>
            <p:nvPr/>
          </p:nvSpPr>
          <p:spPr>
            <a:xfrm>
              <a:off x="1224825"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8" name="Google Shape;5298;p36"/>
            <p:cNvSpPr/>
            <p:nvPr/>
          </p:nvSpPr>
          <p:spPr>
            <a:xfrm>
              <a:off x="1351475" y="10253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9" name="Google Shape;5299;p36"/>
            <p:cNvSpPr/>
            <p:nvPr/>
          </p:nvSpPr>
          <p:spPr>
            <a:xfrm>
              <a:off x="1478100"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0" name="Google Shape;5300;p36"/>
            <p:cNvSpPr/>
            <p:nvPr/>
          </p:nvSpPr>
          <p:spPr>
            <a:xfrm>
              <a:off x="1604750" y="10253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1" name="Google Shape;5301;p36"/>
            <p:cNvSpPr/>
            <p:nvPr/>
          </p:nvSpPr>
          <p:spPr>
            <a:xfrm>
              <a:off x="1731375"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2" name="Google Shape;5302;p36"/>
            <p:cNvSpPr/>
            <p:nvPr/>
          </p:nvSpPr>
          <p:spPr>
            <a:xfrm>
              <a:off x="1858025" y="10253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3" name="Google Shape;5303;p36"/>
            <p:cNvSpPr/>
            <p:nvPr/>
          </p:nvSpPr>
          <p:spPr>
            <a:xfrm>
              <a:off x="1984650" y="1025325"/>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4" name="Google Shape;5304;p36"/>
            <p:cNvSpPr/>
            <p:nvPr/>
          </p:nvSpPr>
          <p:spPr>
            <a:xfrm>
              <a:off x="2111300" y="10253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5" name="Google Shape;5305;p36"/>
            <p:cNvSpPr/>
            <p:nvPr/>
          </p:nvSpPr>
          <p:spPr>
            <a:xfrm>
              <a:off x="1097500" y="1151975"/>
              <a:ext cx="127350" cy="127350"/>
            </a:xfrm>
            <a:custGeom>
              <a:rect b="b" l="l" r="r" t="t"/>
              <a:pathLst>
                <a:path extrusionOk="0" fill="none" h="5094" w="5094">
                  <a:moveTo>
                    <a:pt x="1" y="0"/>
                  </a:moveTo>
                  <a:lnTo>
                    <a:pt x="5094" y="0"/>
                  </a:lnTo>
                  <a:lnTo>
                    <a:pt x="5094"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6" name="Google Shape;5306;p36"/>
            <p:cNvSpPr/>
            <p:nvPr/>
          </p:nvSpPr>
          <p:spPr>
            <a:xfrm>
              <a:off x="1224825"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7" name="Google Shape;5307;p36"/>
            <p:cNvSpPr/>
            <p:nvPr/>
          </p:nvSpPr>
          <p:spPr>
            <a:xfrm>
              <a:off x="1351475" y="1151975"/>
              <a:ext cx="126650" cy="127350"/>
            </a:xfrm>
            <a:custGeom>
              <a:rect b="b" l="l" r="r" t="t"/>
              <a:pathLst>
                <a:path extrusionOk="0" fill="none" h="5094" w="5066">
                  <a:moveTo>
                    <a:pt x="0" y="0"/>
                  </a:moveTo>
                  <a:lnTo>
                    <a:pt x="5066" y="0"/>
                  </a:lnTo>
                  <a:lnTo>
                    <a:pt x="5066" y="5093"/>
                  </a:lnTo>
                  <a:lnTo>
                    <a:pt x="0"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8" name="Google Shape;5308;p36"/>
            <p:cNvSpPr/>
            <p:nvPr/>
          </p:nvSpPr>
          <p:spPr>
            <a:xfrm>
              <a:off x="1478100"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9" name="Google Shape;5309;p36"/>
            <p:cNvSpPr/>
            <p:nvPr/>
          </p:nvSpPr>
          <p:spPr>
            <a:xfrm>
              <a:off x="1604750" y="1151975"/>
              <a:ext cx="126650" cy="127350"/>
            </a:xfrm>
            <a:custGeom>
              <a:rect b="b" l="l" r="r" t="t"/>
              <a:pathLst>
                <a:path extrusionOk="0" fill="none" h="5094" w="5066">
                  <a:moveTo>
                    <a:pt x="0" y="0"/>
                  </a:moveTo>
                  <a:lnTo>
                    <a:pt x="5066" y="0"/>
                  </a:lnTo>
                  <a:lnTo>
                    <a:pt x="5066" y="5093"/>
                  </a:lnTo>
                  <a:lnTo>
                    <a:pt x="0"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0" name="Google Shape;5310;p36"/>
            <p:cNvSpPr/>
            <p:nvPr/>
          </p:nvSpPr>
          <p:spPr>
            <a:xfrm>
              <a:off x="1731375"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1" name="Google Shape;5311;p36"/>
            <p:cNvSpPr/>
            <p:nvPr/>
          </p:nvSpPr>
          <p:spPr>
            <a:xfrm>
              <a:off x="1858025" y="1151975"/>
              <a:ext cx="126650" cy="127350"/>
            </a:xfrm>
            <a:custGeom>
              <a:rect b="b" l="l" r="r" t="t"/>
              <a:pathLst>
                <a:path extrusionOk="0" fill="none" h="5094" w="5066">
                  <a:moveTo>
                    <a:pt x="0" y="0"/>
                  </a:moveTo>
                  <a:lnTo>
                    <a:pt x="5066" y="0"/>
                  </a:lnTo>
                  <a:lnTo>
                    <a:pt x="5066" y="5093"/>
                  </a:lnTo>
                  <a:lnTo>
                    <a:pt x="0"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2" name="Google Shape;5312;p36"/>
            <p:cNvSpPr/>
            <p:nvPr/>
          </p:nvSpPr>
          <p:spPr>
            <a:xfrm>
              <a:off x="1984650" y="1151975"/>
              <a:ext cx="126675" cy="127350"/>
            </a:xfrm>
            <a:custGeom>
              <a:rect b="b" l="l" r="r" t="t"/>
              <a:pathLst>
                <a:path extrusionOk="0" fill="none" h="5094" w="5067">
                  <a:moveTo>
                    <a:pt x="1" y="0"/>
                  </a:moveTo>
                  <a:lnTo>
                    <a:pt x="5067" y="0"/>
                  </a:lnTo>
                  <a:lnTo>
                    <a:pt x="5067"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3" name="Google Shape;5313;p36"/>
            <p:cNvSpPr/>
            <p:nvPr/>
          </p:nvSpPr>
          <p:spPr>
            <a:xfrm>
              <a:off x="2111300" y="1151975"/>
              <a:ext cx="126675" cy="127350"/>
            </a:xfrm>
            <a:custGeom>
              <a:rect b="b" l="l" r="r" t="t"/>
              <a:pathLst>
                <a:path extrusionOk="0" fill="none" h="5094" w="5067">
                  <a:moveTo>
                    <a:pt x="1" y="0"/>
                  </a:moveTo>
                  <a:lnTo>
                    <a:pt x="5066" y="0"/>
                  </a:lnTo>
                  <a:lnTo>
                    <a:pt x="5066" y="5093"/>
                  </a:lnTo>
                  <a:lnTo>
                    <a:pt x="1" y="5093"/>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4" name="Google Shape;5314;p36"/>
            <p:cNvSpPr/>
            <p:nvPr/>
          </p:nvSpPr>
          <p:spPr>
            <a:xfrm>
              <a:off x="1097500" y="1278600"/>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5" name="Google Shape;5315;p36"/>
            <p:cNvSpPr/>
            <p:nvPr/>
          </p:nvSpPr>
          <p:spPr>
            <a:xfrm>
              <a:off x="1224825"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6" name="Google Shape;5316;p36"/>
            <p:cNvSpPr/>
            <p:nvPr/>
          </p:nvSpPr>
          <p:spPr>
            <a:xfrm>
              <a:off x="1351475" y="12786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7" name="Google Shape;5317;p36"/>
            <p:cNvSpPr/>
            <p:nvPr/>
          </p:nvSpPr>
          <p:spPr>
            <a:xfrm>
              <a:off x="1478100"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8" name="Google Shape;5318;p36"/>
            <p:cNvSpPr/>
            <p:nvPr/>
          </p:nvSpPr>
          <p:spPr>
            <a:xfrm>
              <a:off x="1604750" y="12786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9" name="Google Shape;5319;p36"/>
            <p:cNvSpPr/>
            <p:nvPr/>
          </p:nvSpPr>
          <p:spPr>
            <a:xfrm>
              <a:off x="1731375"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0" name="Google Shape;5320;p36"/>
            <p:cNvSpPr/>
            <p:nvPr/>
          </p:nvSpPr>
          <p:spPr>
            <a:xfrm>
              <a:off x="1858025" y="12786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1" name="Google Shape;5321;p36"/>
            <p:cNvSpPr/>
            <p:nvPr/>
          </p:nvSpPr>
          <p:spPr>
            <a:xfrm>
              <a:off x="1984650" y="1278600"/>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2" name="Google Shape;5322;p36"/>
            <p:cNvSpPr/>
            <p:nvPr/>
          </p:nvSpPr>
          <p:spPr>
            <a:xfrm>
              <a:off x="2111300" y="12786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3" name="Google Shape;5323;p36"/>
            <p:cNvSpPr/>
            <p:nvPr/>
          </p:nvSpPr>
          <p:spPr>
            <a:xfrm>
              <a:off x="1097500" y="1405925"/>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4" name="Google Shape;5324;p36"/>
            <p:cNvSpPr/>
            <p:nvPr/>
          </p:nvSpPr>
          <p:spPr>
            <a:xfrm>
              <a:off x="1224825"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5" name="Google Shape;5325;p36"/>
            <p:cNvSpPr/>
            <p:nvPr/>
          </p:nvSpPr>
          <p:spPr>
            <a:xfrm>
              <a:off x="1351475" y="14059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6" name="Google Shape;5326;p36"/>
            <p:cNvSpPr/>
            <p:nvPr/>
          </p:nvSpPr>
          <p:spPr>
            <a:xfrm>
              <a:off x="1478100"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7" name="Google Shape;5327;p36"/>
            <p:cNvSpPr/>
            <p:nvPr/>
          </p:nvSpPr>
          <p:spPr>
            <a:xfrm>
              <a:off x="1604750" y="14059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8" name="Google Shape;5328;p36"/>
            <p:cNvSpPr/>
            <p:nvPr/>
          </p:nvSpPr>
          <p:spPr>
            <a:xfrm>
              <a:off x="1731375"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9" name="Google Shape;5329;p36"/>
            <p:cNvSpPr/>
            <p:nvPr/>
          </p:nvSpPr>
          <p:spPr>
            <a:xfrm>
              <a:off x="1858025" y="1405925"/>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0" name="Google Shape;5330;p36"/>
            <p:cNvSpPr/>
            <p:nvPr/>
          </p:nvSpPr>
          <p:spPr>
            <a:xfrm>
              <a:off x="1984650" y="1405925"/>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1" name="Google Shape;5331;p36"/>
            <p:cNvSpPr/>
            <p:nvPr/>
          </p:nvSpPr>
          <p:spPr>
            <a:xfrm>
              <a:off x="2111300" y="1405925"/>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2" name="Google Shape;5332;p36"/>
            <p:cNvSpPr/>
            <p:nvPr/>
          </p:nvSpPr>
          <p:spPr>
            <a:xfrm>
              <a:off x="1097500" y="1532575"/>
              <a:ext cx="127350" cy="126650"/>
            </a:xfrm>
            <a:custGeom>
              <a:rect b="b" l="l" r="r" t="t"/>
              <a:pathLst>
                <a:path extrusionOk="0" fill="none" h="5066" w="5094">
                  <a:moveTo>
                    <a:pt x="1" y="0"/>
                  </a:moveTo>
                  <a:lnTo>
                    <a:pt x="5094" y="0"/>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3" name="Google Shape;5333;p36"/>
            <p:cNvSpPr/>
            <p:nvPr/>
          </p:nvSpPr>
          <p:spPr>
            <a:xfrm>
              <a:off x="1224825"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4" name="Google Shape;5334;p36"/>
            <p:cNvSpPr/>
            <p:nvPr/>
          </p:nvSpPr>
          <p:spPr>
            <a:xfrm>
              <a:off x="1351475" y="1532575"/>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5" name="Google Shape;5335;p36"/>
            <p:cNvSpPr/>
            <p:nvPr/>
          </p:nvSpPr>
          <p:spPr>
            <a:xfrm>
              <a:off x="1478100"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6" name="Google Shape;5336;p36"/>
            <p:cNvSpPr/>
            <p:nvPr/>
          </p:nvSpPr>
          <p:spPr>
            <a:xfrm>
              <a:off x="1604750" y="1532575"/>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7" name="Google Shape;5337;p36"/>
            <p:cNvSpPr/>
            <p:nvPr/>
          </p:nvSpPr>
          <p:spPr>
            <a:xfrm>
              <a:off x="1731375"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8" name="Google Shape;5338;p36"/>
            <p:cNvSpPr/>
            <p:nvPr/>
          </p:nvSpPr>
          <p:spPr>
            <a:xfrm>
              <a:off x="1858025" y="1532575"/>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9" name="Google Shape;5339;p36"/>
            <p:cNvSpPr/>
            <p:nvPr/>
          </p:nvSpPr>
          <p:spPr>
            <a:xfrm>
              <a:off x="1984650" y="1532575"/>
              <a:ext cx="126675" cy="126650"/>
            </a:xfrm>
            <a:custGeom>
              <a:rect b="b" l="l" r="r" t="t"/>
              <a:pathLst>
                <a:path extrusionOk="0" fill="none" h="5066" w="5067">
                  <a:moveTo>
                    <a:pt x="1" y="0"/>
                  </a:moveTo>
                  <a:lnTo>
                    <a:pt x="5067" y="0"/>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0" name="Google Shape;5340;p36"/>
            <p:cNvSpPr/>
            <p:nvPr/>
          </p:nvSpPr>
          <p:spPr>
            <a:xfrm>
              <a:off x="2111300" y="1532575"/>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1" name="Google Shape;5341;p36"/>
            <p:cNvSpPr/>
            <p:nvPr/>
          </p:nvSpPr>
          <p:spPr>
            <a:xfrm>
              <a:off x="1097500" y="1659200"/>
              <a:ext cx="127350" cy="126675"/>
            </a:xfrm>
            <a:custGeom>
              <a:rect b="b" l="l" r="r" t="t"/>
              <a:pathLst>
                <a:path extrusionOk="0" fill="none" h="5067" w="5094">
                  <a:moveTo>
                    <a:pt x="1" y="1"/>
                  </a:moveTo>
                  <a:lnTo>
                    <a:pt x="5094" y="1"/>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2" name="Google Shape;5342;p36"/>
            <p:cNvSpPr/>
            <p:nvPr/>
          </p:nvSpPr>
          <p:spPr>
            <a:xfrm>
              <a:off x="1224825"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3" name="Google Shape;5343;p36"/>
            <p:cNvSpPr/>
            <p:nvPr/>
          </p:nvSpPr>
          <p:spPr>
            <a:xfrm>
              <a:off x="1351475" y="16592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4" name="Google Shape;5344;p36"/>
            <p:cNvSpPr/>
            <p:nvPr/>
          </p:nvSpPr>
          <p:spPr>
            <a:xfrm>
              <a:off x="1478100"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5" name="Google Shape;5345;p36"/>
            <p:cNvSpPr/>
            <p:nvPr/>
          </p:nvSpPr>
          <p:spPr>
            <a:xfrm>
              <a:off x="1604750" y="16592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6" name="Google Shape;5346;p36"/>
            <p:cNvSpPr/>
            <p:nvPr/>
          </p:nvSpPr>
          <p:spPr>
            <a:xfrm>
              <a:off x="1731375"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7" name="Google Shape;5347;p36"/>
            <p:cNvSpPr/>
            <p:nvPr/>
          </p:nvSpPr>
          <p:spPr>
            <a:xfrm>
              <a:off x="1858025" y="1659200"/>
              <a:ext cx="126650" cy="126675"/>
            </a:xfrm>
            <a:custGeom>
              <a:rect b="b" l="l" r="r" t="t"/>
              <a:pathLst>
                <a:path extrusionOk="0" fill="none" h="5067" w="5066">
                  <a:moveTo>
                    <a:pt x="0" y="1"/>
                  </a:moveTo>
                  <a:lnTo>
                    <a:pt x="5066" y="1"/>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8" name="Google Shape;5348;p36"/>
            <p:cNvSpPr/>
            <p:nvPr/>
          </p:nvSpPr>
          <p:spPr>
            <a:xfrm>
              <a:off x="1984650" y="1659200"/>
              <a:ext cx="126675" cy="126675"/>
            </a:xfrm>
            <a:custGeom>
              <a:rect b="b" l="l" r="r" t="t"/>
              <a:pathLst>
                <a:path extrusionOk="0" fill="none" h="5067" w="5067">
                  <a:moveTo>
                    <a:pt x="1" y="1"/>
                  </a:moveTo>
                  <a:lnTo>
                    <a:pt x="5067" y="1"/>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9" name="Google Shape;5349;p36"/>
            <p:cNvSpPr/>
            <p:nvPr/>
          </p:nvSpPr>
          <p:spPr>
            <a:xfrm>
              <a:off x="2111300" y="1659200"/>
              <a:ext cx="126675" cy="126675"/>
            </a:xfrm>
            <a:custGeom>
              <a:rect b="b" l="l" r="r" t="t"/>
              <a:pathLst>
                <a:path extrusionOk="0" fill="none" h="5067" w="5067">
                  <a:moveTo>
                    <a:pt x="1" y="1"/>
                  </a:moveTo>
                  <a:lnTo>
                    <a:pt x="5066" y="1"/>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0" name="Google Shape;5350;p36"/>
            <p:cNvSpPr/>
            <p:nvPr/>
          </p:nvSpPr>
          <p:spPr>
            <a:xfrm>
              <a:off x="1097500" y="1785850"/>
              <a:ext cx="127350" cy="126650"/>
            </a:xfrm>
            <a:custGeom>
              <a:rect b="b" l="l" r="r" t="t"/>
              <a:pathLst>
                <a:path extrusionOk="0" fill="none" h="5066" w="5094">
                  <a:moveTo>
                    <a:pt x="1" y="0"/>
                  </a:moveTo>
                  <a:lnTo>
                    <a:pt x="5094" y="0"/>
                  </a:lnTo>
                  <a:lnTo>
                    <a:pt x="5094"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1" name="Google Shape;5351;p36"/>
            <p:cNvSpPr/>
            <p:nvPr/>
          </p:nvSpPr>
          <p:spPr>
            <a:xfrm>
              <a:off x="1224825"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2" name="Google Shape;5352;p36"/>
            <p:cNvSpPr/>
            <p:nvPr/>
          </p:nvSpPr>
          <p:spPr>
            <a:xfrm>
              <a:off x="1351475" y="178585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3" name="Google Shape;5353;p36"/>
            <p:cNvSpPr/>
            <p:nvPr/>
          </p:nvSpPr>
          <p:spPr>
            <a:xfrm>
              <a:off x="1478100"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4" name="Google Shape;5354;p36"/>
            <p:cNvSpPr/>
            <p:nvPr/>
          </p:nvSpPr>
          <p:spPr>
            <a:xfrm>
              <a:off x="1604750" y="178585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5" name="Google Shape;5355;p36"/>
            <p:cNvSpPr/>
            <p:nvPr/>
          </p:nvSpPr>
          <p:spPr>
            <a:xfrm>
              <a:off x="1731375"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6" name="Google Shape;5356;p36"/>
            <p:cNvSpPr/>
            <p:nvPr/>
          </p:nvSpPr>
          <p:spPr>
            <a:xfrm>
              <a:off x="1858025" y="1785850"/>
              <a:ext cx="126650" cy="126650"/>
            </a:xfrm>
            <a:custGeom>
              <a:rect b="b" l="l" r="r" t="t"/>
              <a:pathLst>
                <a:path extrusionOk="0" fill="none" h="5066" w="5066">
                  <a:moveTo>
                    <a:pt x="0" y="0"/>
                  </a:moveTo>
                  <a:lnTo>
                    <a:pt x="5066" y="0"/>
                  </a:lnTo>
                  <a:lnTo>
                    <a:pt x="5066" y="5066"/>
                  </a:lnTo>
                  <a:lnTo>
                    <a:pt x="0"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7" name="Google Shape;5357;p36"/>
            <p:cNvSpPr/>
            <p:nvPr/>
          </p:nvSpPr>
          <p:spPr>
            <a:xfrm>
              <a:off x="1984650" y="1785850"/>
              <a:ext cx="126675" cy="126650"/>
            </a:xfrm>
            <a:custGeom>
              <a:rect b="b" l="l" r="r" t="t"/>
              <a:pathLst>
                <a:path extrusionOk="0" fill="none" h="5066" w="5067">
                  <a:moveTo>
                    <a:pt x="1" y="0"/>
                  </a:moveTo>
                  <a:lnTo>
                    <a:pt x="5067" y="0"/>
                  </a:lnTo>
                  <a:lnTo>
                    <a:pt x="5067"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8" name="Google Shape;5358;p36"/>
            <p:cNvSpPr/>
            <p:nvPr/>
          </p:nvSpPr>
          <p:spPr>
            <a:xfrm>
              <a:off x="2111300" y="1785850"/>
              <a:ext cx="126675" cy="126650"/>
            </a:xfrm>
            <a:custGeom>
              <a:rect b="b" l="l" r="r" t="t"/>
              <a:pathLst>
                <a:path extrusionOk="0" fill="none" h="5066" w="5067">
                  <a:moveTo>
                    <a:pt x="1" y="0"/>
                  </a:moveTo>
                  <a:lnTo>
                    <a:pt x="5066" y="0"/>
                  </a:lnTo>
                  <a:lnTo>
                    <a:pt x="5066" y="5066"/>
                  </a:lnTo>
                  <a:lnTo>
                    <a:pt x="1" y="5066"/>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9" name="Google Shape;5359;p36"/>
            <p:cNvSpPr/>
            <p:nvPr/>
          </p:nvSpPr>
          <p:spPr>
            <a:xfrm>
              <a:off x="1097500" y="1912475"/>
              <a:ext cx="127350" cy="126675"/>
            </a:xfrm>
            <a:custGeom>
              <a:rect b="b" l="l" r="r" t="t"/>
              <a:pathLst>
                <a:path extrusionOk="0" fill="none" h="5067" w="5094">
                  <a:moveTo>
                    <a:pt x="1" y="1"/>
                  </a:moveTo>
                  <a:lnTo>
                    <a:pt x="5094" y="1"/>
                  </a:lnTo>
                  <a:lnTo>
                    <a:pt x="5094"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0" name="Google Shape;5360;p36"/>
            <p:cNvSpPr/>
            <p:nvPr/>
          </p:nvSpPr>
          <p:spPr>
            <a:xfrm>
              <a:off x="1224825"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1" name="Google Shape;5361;p36"/>
            <p:cNvSpPr/>
            <p:nvPr/>
          </p:nvSpPr>
          <p:spPr>
            <a:xfrm>
              <a:off x="1351475" y="1912475"/>
              <a:ext cx="126650" cy="126675"/>
            </a:xfrm>
            <a:custGeom>
              <a:rect b="b" l="l" r="r" t="t"/>
              <a:pathLst>
                <a:path extrusionOk="0" fill="none" h="5067" w="5066">
                  <a:moveTo>
                    <a:pt x="0" y="1"/>
                  </a:moveTo>
                  <a:lnTo>
                    <a:pt x="5066" y="1"/>
                  </a:lnTo>
                  <a:lnTo>
                    <a:pt x="5066" y="5067"/>
                  </a:lnTo>
                  <a:lnTo>
                    <a:pt x="0"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2" name="Google Shape;5362;p36"/>
            <p:cNvSpPr/>
            <p:nvPr/>
          </p:nvSpPr>
          <p:spPr>
            <a:xfrm>
              <a:off x="1478100"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3" name="Google Shape;5363;p36"/>
            <p:cNvSpPr/>
            <p:nvPr/>
          </p:nvSpPr>
          <p:spPr>
            <a:xfrm>
              <a:off x="1604750" y="1912475"/>
              <a:ext cx="126650" cy="126675"/>
            </a:xfrm>
            <a:custGeom>
              <a:rect b="b" l="l" r="r" t="t"/>
              <a:pathLst>
                <a:path extrusionOk="0" fill="none" h="5067" w="5066">
                  <a:moveTo>
                    <a:pt x="0" y="1"/>
                  </a:moveTo>
                  <a:lnTo>
                    <a:pt x="5066" y="1"/>
                  </a:lnTo>
                  <a:lnTo>
                    <a:pt x="5066" y="5067"/>
                  </a:lnTo>
                  <a:lnTo>
                    <a:pt x="0"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4" name="Google Shape;5364;p36"/>
            <p:cNvSpPr/>
            <p:nvPr/>
          </p:nvSpPr>
          <p:spPr>
            <a:xfrm>
              <a:off x="1731375"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5" name="Google Shape;5365;p36"/>
            <p:cNvSpPr/>
            <p:nvPr/>
          </p:nvSpPr>
          <p:spPr>
            <a:xfrm>
              <a:off x="1858025" y="1912475"/>
              <a:ext cx="126650" cy="126675"/>
            </a:xfrm>
            <a:custGeom>
              <a:rect b="b" l="l" r="r" t="t"/>
              <a:pathLst>
                <a:path extrusionOk="0" fill="none" h="5067" w="5066">
                  <a:moveTo>
                    <a:pt x="0" y="1"/>
                  </a:moveTo>
                  <a:lnTo>
                    <a:pt x="5066" y="1"/>
                  </a:lnTo>
                  <a:lnTo>
                    <a:pt x="5066" y="5067"/>
                  </a:lnTo>
                  <a:lnTo>
                    <a:pt x="0"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6" name="Google Shape;5366;p36"/>
            <p:cNvSpPr/>
            <p:nvPr/>
          </p:nvSpPr>
          <p:spPr>
            <a:xfrm>
              <a:off x="1984650" y="1912475"/>
              <a:ext cx="126675" cy="126675"/>
            </a:xfrm>
            <a:custGeom>
              <a:rect b="b" l="l" r="r" t="t"/>
              <a:pathLst>
                <a:path extrusionOk="0" fill="none" h="5067" w="5067">
                  <a:moveTo>
                    <a:pt x="1" y="1"/>
                  </a:moveTo>
                  <a:lnTo>
                    <a:pt x="5067" y="1"/>
                  </a:lnTo>
                  <a:lnTo>
                    <a:pt x="5067"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7" name="Google Shape;5367;p36"/>
            <p:cNvSpPr/>
            <p:nvPr/>
          </p:nvSpPr>
          <p:spPr>
            <a:xfrm>
              <a:off x="2111300" y="1912475"/>
              <a:ext cx="126675" cy="126675"/>
            </a:xfrm>
            <a:custGeom>
              <a:rect b="b" l="l" r="r" t="t"/>
              <a:pathLst>
                <a:path extrusionOk="0" fill="none" h="5067" w="5067">
                  <a:moveTo>
                    <a:pt x="1" y="1"/>
                  </a:moveTo>
                  <a:lnTo>
                    <a:pt x="5066" y="1"/>
                  </a:lnTo>
                  <a:lnTo>
                    <a:pt x="5066" y="5067"/>
                  </a:lnTo>
                  <a:lnTo>
                    <a:pt x="1" y="5067"/>
                  </a:lnTo>
                  <a:close/>
                </a:path>
              </a:pathLst>
            </a:custGeom>
            <a:noFill/>
            <a:ln cap="flat" cmpd="sng" w="9525">
              <a:solidFill>
                <a:srgbClr val="615656"/>
              </a:solidFill>
              <a:prstDash val="solid"/>
              <a:miter lim="273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368" name="Google Shape;5368;p36"/>
          <p:cNvPicPr preferRelativeResize="0"/>
          <p:nvPr/>
        </p:nvPicPr>
        <p:blipFill>
          <a:blip r:embed="rId3">
            <a:alphaModFix/>
          </a:blip>
          <a:stretch>
            <a:fillRect/>
          </a:stretch>
        </p:blipFill>
        <p:spPr>
          <a:xfrm>
            <a:off x="7535475" y="742950"/>
            <a:ext cx="1608525" cy="1419225"/>
          </a:xfrm>
          <a:prstGeom prst="rect">
            <a:avLst/>
          </a:prstGeom>
          <a:noFill/>
          <a:ln>
            <a:noFill/>
          </a:ln>
        </p:spPr>
      </p:pic>
      <p:pic>
        <p:nvPicPr>
          <p:cNvPr id="5369" name="Google Shape;5369;p36"/>
          <p:cNvPicPr preferRelativeResize="0"/>
          <p:nvPr/>
        </p:nvPicPr>
        <p:blipFill>
          <a:blip r:embed="rId4">
            <a:alphaModFix/>
          </a:blip>
          <a:stretch>
            <a:fillRect/>
          </a:stretch>
        </p:blipFill>
        <p:spPr>
          <a:xfrm>
            <a:off x="7535475" y="3647850"/>
            <a:ext cx="1608525" cy="1495650"/>
          </a:xfrm>
          <a:prstGeom prst="rect">
            <a:avLst/>
          </a:prstGeom>
          <a:noFill/>
          <a:ln>
            <a:noFill/>
          </a:ln>
        </p:spPr>
      </p:pic>
      <p:pic>
        <p:nvPicPr>
          <p:cNvPr id="5370" name="Google Shape;5370;p36"/>
          <p:cNvPicPr preferRelativeResize="0"/>
          <p:nvPr/>
        </p:nvPicPr>
        <p:blipFill>
          <a:blip r:embed="rId5">
            <a:alphaModFix/>
          </a:blip>
          <a:stretch>
            <a:fillRect/>
          </a:stretch>
        </p:blipFill>
        <p:spPr>
          <a:xfrm>
            <a:off x="7535475" y="2162176"/>
            <a:ext cx="1608526" cy="151402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4" name="Shape 5374"/>
        <p:cNvGrpSpPr/>
        <p:nvPr/>
      </p:nvGrpSpPr>
      <p:grpSpPr>
        <a:xfrm>
          <a:off x="0" y="0"/>
          <a:ext cx="0" cy="0"/>
          <a:chOff x="0" y="0"/>
          <a:chExt cx="0" cy="0"/>
        </a:xfrm>
      </p:grpSpPr>
      <p:sp>
        <p:nvSpPr>
          <p:cNvPr id="5375" name="Google Shape;5375;p37"/>
          <p:cNvSpPr txBox="1"/>
          <p:nvPr>
            <p:ph idx="3" type="subTitle"/>
          </p:nvPr>
        </p:nvSpPr>
        <p:spPr>
          <a:xfrm>
            <a:off x="938200" y="2268475"/>
            <a:ext cx="5636100" cy="17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Arduino is an open-source electronics platform based on easy-to-use hardware and software. Arduino boards are able to read inputs - light on a sensor, a finger on a button, or a Twitter message - and turn it into an output - activating a motor, turning on an LED, publishing something online.ting wires and a 9V battery.</a:t>
            </a:r>
            <a:endParaRPr/>
          </a:p>
          <a:p>
            <a:pPr indent="0" lvl="0" marL="0" rtl="0" algn="l">
              <a:spcBef>
                <a:spcPts val="1200"/>
              </a:spcBef>
              <a:spcAft>
                <a:spcPts val="1200"/>
              </a:spcAft>
              <a:buNone/>
            </a:pPr>
            <a:r>
              <a:t/>
            </a:r>
            <a:endParaRPr/>
          </a:p>
        </p:txBody>
      </p:sp>
      <p:sp>
        <p:nvSpPr>
          <p:cNvPr id="5376" name="Google Shape;5376;p37"/>
          <p:cNvSpPr txBox="1"/>
          <p:nvPr>
            <p:ph idx="4" type="subTitle"/>
          </p:nvPr>
        </p:nvSpPr>
        <p:spPr>
          <a:xfrm>
            <a:off x="532500" y="1670700"/>
            <a:ext cx="2836500" cy="448200"/>
          </a:xfrm>
          <a:prstGeom prst="rect">
            <a:avLst/>
          </a:prstGeom>
        </p:spPr>
        <p:txBody>
          <a:bodyPr anchorCtr="0" anchor="ctr" bIns="91425" lIns="91425" spcFirstLastPara="1" rIns="91425" wrap="square" tIns="91425">
            <a:noAutofit/>
          </a:bodyPr>
          <a:lstStyle/>
          <a:p>
            <a:pPr indent="-336550" lvl="0" marL="457200" rtl="0" algn="l">
              <a:spcBef>
                <a:spcPts val="0"/>
              </a:spcBef>
              <a:spcAft>
                <a:spcPts val="0"/>
              </a:spcAft>
              <a:buSzPts val="1700"/>
              <a:buAutoNum type="arabicPeriod"/>
            </a:pPr>
            <a:r>
              <a:rPr lang="en"/>
              <a:t>Arduino Board</a:t>
            </a:r>
            <a:endParaRPr/>
          </a:p>
        </p:txBody>
      </p:sp>
      <p:sp>
        <p:nvSpPr>
          <p:cNvPr id="5377" name="Google Shape;5377;p37"/>
          <p:cNvSpPr txBox="1"/>
          <p:nvPr>
            <p:ph type="title"/>
          </p:nvPr>
        </p:nvSpPr>
        <p:spPr>
          <a:xfrm>
            <a:off x="715200" y="539975"/>
            <a:ext cx="7713600" cy="70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2"/>
                </a:solidFill>
              </a:rPr>
              <a:t>HARDWARE </a:t>
            </a:r>
            <a:r>
              <a:rPr lang="en"/>
              <a:t>SPECIFICATION</a:t>
            </a:r>
            <a:endParaRPr/>
          </a:p>
        </p:txBody>
      </p:sp>
      <p:pic>
        <p:nvPicPr>
          <p:cNvPr id="5378" name="Google Shape;5378;p37"/>
          <p:cNvPicPr preferRelativeResize="0"/>
          <p:nvPr/>
        </p:nvPicPr>
        <p:blipFill>
          <a:blip r:embed="rId3">
            <a:alphaModFix/>
          </a:blip>
          <a:stretch>
            <a:fillRect/>
          </a:stretch>
        </p:blipFill>
        <p:spPr>
          <a:xfrm>
            <a:off x="6400125" y="3270350"/>
            <a:ext cx="2264900" cy="1668419"/>
          </a:xfrm>
          <a:prstGeom prst="rect">
            <a:avLst/>
          </a:prstGeom>
          <a:noFill/>
          <a:ln>
            <a:noFill/>
          </a:ln>
        </p:spPr>
      </p:pic>
      <p:sp>
        <p:nvSpPr>
          <p:cNvPr id="5379" name="Google Shape;5379;p37"/>
          <p:cNvSpPr/>
          <p:nvPr/>
        </p:nvSpPr>
        <p:spPr>
          <a:xfrm>
            <a:off x="8428795" y="3062768"/>
            <a:ext cx="426300" cy="426300"/>
          </a:xfrm>
          <a:prstGeom prst="ellipse">
            <a:avLst/>
          </a:prstGeom>
          <a:solidFill>
            <a:srgbClr val="FDF6F0"/>
          </a:solidFill>
          <a:ln cap="flat" cmpd="sng" w="9525">
            <a:solidFill>
              <a:srgbClr val="6156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0" name="Google Shape;5380;p37"/>
          <p:cNvSpPr/>
          <p:nvPr/>
        </p:nvSpPr>
        <p:spPr>
          <a:xfrm>
            <a:off x="8537002" y="3179734"/>
            <a:ext cx="209889" cy="192383"/>
          </a:xfrm>
          <a:custGeom>
            <a:rect b="b" l="l" r="r" t="t"/>
            <a:pathLst>
              <a:path extrusionOk="0" h="94075" w="130976">
                <a:moveTo>
                  <a:pt x="48330" y="1"/>
                </a:moveTo>
                <a:lnTo>
                  <a:pt x="51187" y="33770"/>
                </a:lnTo>
                <a:lnTo>
                  <a:pt x="11460" y="21004"/>
                </a:lnTo>
                <a:lnTo>
                  <a:pt x="1" y="45351"/>
                </a:lnTo>
                <a:lnTo>
                  <a:pt x="41764" y="52646"/>
                </a:lnTo>
                <a:lnTo>
                  <a:pt x="10214" y="78816"/>
                </a:lnTo>
                <a:lnTo>
                  <a:pt x="40913" y="94075"/>
                </a:lnTo>
                <a:lnTo>
                  <a:pt x="65868" y="63041"/>
                </a:lnTo>
                <a:lnTo>
                  <a:pt x="90033" y="94075"/>
                </a:lnTo>
                <a:lnTo>
                  <a:pt x="120337" y="79151"/>
                </a:lnTo>
                <a:lnTo>
                  <a:pt x="89637" y="52646"/>
                </a:lnTo>
                <a:lnTo>
                  <a:pt x="130976" y="45351"/>
                </a:lnTo>
                <a:lnTo>
                  <a:pt x="119912" y="21004"/>
                </a:lnTo>
                <a:lnTo>
                  <a:pt x="80610" y="33770"/>
                </a:lnTo>
                <a:lnTo>
                  <a:pt x="83923"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4" name="Shape 5384"/>
        <p:cNvGrpSpPr/>
        <p:nvPr/>
      </p:nvGrpSpPr>
      <p:grpSpPr>
        <a:xfrm>
          <a:off x="0" y="0"/>
          <a:ext cx="0" cy="0"/>
          <a:chOff x="0" y="0"/>
          <a:chExt cx="0" cy="0"/>
        </a:xfrm>
      </p:grpSpPr>
      <p:sp>
        <p:nvSpPr>
          <p:cNvPr id="5385" name="Google Shape;5385;p38"/>
          <p:cNvSpPr txBox="1"/>
          <p:nvPr>
            <p:ph idx="3" type="subTitle"/>
          </p:nvPr>
        </p:nvSpPr>
        <p:spPr>
          <a:xfrm>
            <a:off x="803500" y="2319500"/>
            <a:ext cx="5636100" cy="17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1A1A1A"/>
                </a:solidFill>
              </a:rPr>
              <a:t>A breadboard is a rectangular board with many mounting holes. They are used for creating electrical connections between electronic components and single board computers or microcontrollers﻿ such as Arduino and Raspberry Pi. The connections aren't permanent and they can be removed and placed again.</a:t>
            </a:r>
            <a:endParaRPr/>
          </a:p>
          <a:p>
            <a:pPr indent="0" lvl="0" marL="0" rtl="0" algn="ctr">
              <a:spcBef>
                <a:spcPts val="1200"/>
              </a:spcBef>
              <a:spcAft>
                <a:spcPts val="1200"/>
              </a:spcAft>
              <a:buNone/>
            </a:pPr>
            <a:r>
              <a:t/>
            </a:r>
            <a:endParaRPr/>
          </a:p>
        </p:txBody>
      </p:sp>
      <p:sp>
        <p:nvSpPr>
          <p:cNvPr id="5386" name="Google Shape;5386;p38"/>
          <p:cNvSpPr txBox="1"/>
          <p:nvPr>
            <p:ph idx="4" type="subTitle"/>
          </p:nvPr>
        </p:nvSpPr>
        <p:spPr>
          <a:xfrm>
            <a:off x="227700" y="1670700"/>
            <a:ext cx="2836500" cy="4482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2. Bread </a:t>
            </a:r>
            <a:r>
              <a:rPr lang="en"/>
              <a:t>Board</a:t>
            </a:r>
            <a:endParaRPr/>
          </a:p>
        </p:txBody>
      </p:sp>
      <p:sp>
        <p:nvSpPr>
          <p:cNvPr id="5387" name="Google Shape;5387;p38"/>
          <p:cNvSpPr txBox="1"/>
          <p:nvPr>
            <p:ph type="title"/>
          </p:nvPr>
        </p:nvSpPr>
        <p:spPr>
          <a:xfrm>
            <a:off x="715200" y="539975"/>
            <a:ext cx="7713600" cy="70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HARDWARE </a:t>
            </a:r>
            <a:r>
              <a:rPr lang="en"/>
              <a:t>SPECIFICATION</a:t>
            </a:r>
            <a:endParaRPr/>
          </a:p>
        </p:txBody>
      </p:sp>
      <p:pic>
        <p:nvPicPr>
          <p:cNvPr id="5388" name="Google Shape;5388;p38"/>
          <p:cNvPicPr preferRelativeResize="0"/>
          <p:nvPr/>
        </p:nvPicPr>
        <p:blipFill>
          <a:blip r:embed="rId3">
            <a:alphaModFix/>
          </a:blip>
          <a:stretch>
            <a:fillRect/>
          </a:stretch>
        </p:blipFill>
        <p:spPr>
          <a:xfrm>
            <a:off x="6186325" y="3489075"/>
            <a:ext cx="2723400" cy="1468500"/>
          </a:xfrm>
          <a:prstGeom prst="rect">
            <a:avLst/>
          </a:prstGeom>
          <a:noFill/>
          <a:ln>
            <a:noFill/>
          </a:ln>
        </p:spPr>
      </p:pic>
      <p:sp>
        <p:nvSpPr>
          <p:cNvPr id="5389" name="Google Shape;5389;p38"/>
          <p:cNvSpPr/>
          <p:nvPr/>
        </p:nvSpPr>
        <p:spPr>
          <a:xfrm>
            <a:off x="8581195" y="3291368"/>
            <a:ext cx="426300" cy="426300"/>
          </a:xfrm>
          <a:prstGeom prst="ellipse">
            <a:avLst/>
          </a:prstGeom>
          <a:solidFill>
            <a:srgbClr val="FDF6F0"/>
          </a:solidFill>
          <a:ln cap="flat" cmpd="sng" w="9525">
            <a:solidFill>
              <a:srgbClr val="6156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0" name="Google Shape;5390;p38"/>
          <p:cNvSpPr/>
          <p:nvPr/>
        </p:nvSpPr>
        <p:spPr>
          <a:xfrm>
            <a:off x="8689402" y="3408334"/>
            <a:ext cx="209889" cy="192383"/>
          </a:xfrm>
          <a:custGeom>
            <a:rect b="b" l="l" r="r" t="t"/>
            <a:pathLst>
              <a:path extrusionOk="0" h="94075" w="130976">
                <a:moveTo>
                  <a:pt x="48330" y="1"/>
                </a:moveTo>
                <a:lnTo>
                  <a:pt x="51187" y="33770"/>
                </a:lnTo>
                <a:lnTo>
                  <a:pt x="11460" y="21004"/>
                </a:lnTo>
                <a:lnTo>
                  <a:pt x="1" y="45351"/>
                </a:lnTo>
                <a:lnTo>
                  <a:pt x="41764" y="52646"/>
                </a:lnTo>
                <a:lnTo>
                  <a:pt x="10214" y="78816"/>
                </a:lnTo>
                <a:lnTo>
                  <a:pt x="40913" y="94075"/>
                </a:lnTo>
                <a:lnTo>
                  <a:pt x="65868" y="63041"/>
                </a:lnTo>
                <a:lnTo>
                  <a:pt x="90033" y="94075"/>
                </a:lnTo>
                <a:lnTo>
                  <a:pt x="120337" y="79151"/>
                </a:lnTo>
                <a:lnTo>
                  <a:pt x="89637" y="52646"/>
                </a:lnTo>
                <a:lnTo>
                  <a:pt x="130976" y="45351"/>
                </a:lnTo>
                <a:lnTo>
                  <a:pt x="119912" y="21004"/>
                </a:lnTo>
                <a:lnTo>
                  <a:pt x="80610" y="33770"/>
                </a:lnTo>
                <a:lnTo>
                  <a:pt x="83923" y="1"/>
                </a:lnTo>
                <a:close/>
              </a:path>
            </a:pathLst>
          </a:custGeom>
          <a:solidFill>
            <a:srgbClr val="61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Quarterly Business Review Meeting by Slidesgo">
  <a:themeElements>
    <a:clrScheme name="Simple Light">
      <a:dk1>
        <a:srgbClr val="000000"/>
      </a:dk1>
      <a:lt1>
        <a:srgbClr val="FFFFFF"/>
      </a:lt1>
      <a:dk2>
        <a:srgbClr val="615656"/>
      </a:dk2>
      <a:lt2>
        <a:srgbClr val="C8C8C8"/>
      </a:lt2>
      <a:accent1>
        <a:srgbClr val="CE575C"/>
      </a:accent1>
      <a:accent2>
        <a:srgbClr val="1A1A1A"/>
      </a:accent2>
      <a:accent3>
        <a:srgbClr val="615656"/>
      </a:accent3>
      <a:accent4>
        <a:srgbClr val="FDF6F0"/>
      </a:accent4>
      <a:accent5>
        <a:srgbClr val="CE575C"/>
      </a:accent5>
      <a:accent6>
        <a:srgbClr val="615656"/>
      </a:accent6>
      <a:hlink>
        <a:srgbClr val="1A1A1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