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74542e83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74542e83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4542e8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74542e8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4542e8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4542e8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4542e8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4542e8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db1540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db1540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4542e8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4542e8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74542e8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74542e8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303475"/>
            <a:ext cx="85206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Review of Siamese Neural Networks for One-shot Image Recognition</a:t>
            </a:r>
            <a:endParaRPr sz="33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508175"/>
            <a:ext cx="8520600" cy="25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000000"/>
                </a:solidFill>
              </a:rPr>
              <a:t>#Group-6 (CSE713)</a:t>
            </a:r>
            <a:endParaRPr>
              <a:solidFill>
                <a:srgbClr val="0000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Presentor: Prattoy Majumder (22266019)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ST-1: Abid Hossain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ST-2: E</a:t>
            </a:r>
            <a:r>
              <a:rPr lang="en"/>
              <a:t>hsanur Rahman Rhythm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</a:t>
            </a:r>
            <a:r>
              <a:rPr lang="en"/>
              <a:t>MD Humaion Kabir Mehedi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One-shot Image Recognition Challenge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models use </a:t>
            </a:r>
            <a:r>
              <a:rPr lang="en"/>
              <a:t>extensive</a:t>
            </a:r>
            <a:r>
              <a:rPr lang="en"/>
              <a:t>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shot uses minimal training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</a:t>
            </a:r>
            <a:r>
              <a:rPr lang="en"/>
              <a:t>ffers a promising solution for one-shot </a:t>
            </a:r>
            <a:br>
              <a:rPr lang="en"/>
            </a:br>
            <a:r>
              <a:rPr lang="en"/>
              <a:t>image recognition tasks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0" y="1914425"/>
            <a:ext cx="3783726" cy="29485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 Architecture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913" y="2135025"/>
            <a:ext cx="4166176" cy="26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initialization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schedule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Hyperparameter 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Affline distortions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protocol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Siamese network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One-shot image recognition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with other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Experimental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and results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075" y="2078875"/>
            <a:ext cx="2532425" cy="18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Accuracy on Omniglot verification task (siamese convo- lutional neural net)</a:t>
            </a:r>
            <a:endParaRPr sz="214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75" y="2402998"/>
            <a:ext cx="2911026" cy="16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900" y="2796075"/>
            <a:ext cx="2911024" cy="82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efficiency and 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Investigation of various network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it to more complex and challenging one-shot tasks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4294967295" type="title"/>
          </p:nvPr>
        </p:nvSpPr>
        <p:spPr>
          <a:xfrm>
            <a:off x="729450" y="1318650"/>
            <a:ext cx="76887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