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163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15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320412"/>
          </a:xfrm>
        </p:spPr>
        <p:txBody>
          <a:bodyPr/>
          <a:lstStyle/>
          <a:p>
            <a:r>
              <a:rPr dirty="0"/>
              <a:t>Online Electricity</a:t>
            </a:r>
            <a:r>
              <a:rPr lang="en-IN" dirty="0"/>
              <a:t>  </a:t>
            </a:r>
            <a:r>
              <a:rPr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5716" y="3992475"/>
            <a:ext cx="6248401" cy="1951124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000" dirty="0"/>
              <a:t>Pratiksha Patil</a:t>
            </a:r>
          </a:p>
          <a:p>
            <a:r>
              <a:rPr lang="en-IN" dirty="0" err="1"/>
              <a:t>RahulKumar</a:t>
            </a:r>
            <a:r>
              <a:rPr lang="en-IN" dirty="0"/>
              <a:t> Saha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Purpose: The project aims to provide an online platform for managing electricity-related services.</a:t>
            </a:r>
          </a:p>
          <a:p>
            <a:r>
              <a:rPr dirty="0"/>
              <a:t>- Features:</a:t>
            </a:r>
          </a:p>
          <a:p>
            <a:r>
              <a:rPr dirty="0"/>
              <a:t>  • Customer account management</a:t>
            </a:r>
          </a:p>
          <a:p>
            <a:r>
              <a:rPr dirty="0"/>
              <a:t>  • Meter reading and bill generation</a:t>
            </a:r>
          </a:p>
          <a:p>
            <a:r>
              <a:rPr dirty="0"/>
              <a:t>  • Payment </a:t>
            </a:r>
            <a:endParaRPr lang="en-IN" dirty="0"/>
          </a:p>
          <a:p>
            <a:r>
              <a:rPr lang="en-IN" dirty="0"/>
              <a:t> </a:t>
            </a:r>
            <a:r>
              <a:rPr dirty="0"/>
              <a:t>• View and track electricity usage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2544097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Backend: Java</a:t>
            </a:r>
            <a:r>
              <a:rPr lang="en-IN" dirty="0"/>
              <a:t>, Hibernate</a:t>
            </a:r>
          </a:p>
          <a:p>
            <a:r>
              <a:rPr dirty="0"/>
              <a:t>- Database: MySQL</a:t>
            </a:r>
            <a:endParaRPr lang="en-IN" dirty="0"/>
          </a:p>
          <a:p>
            <a:r>
              <a:rPr lang="en-IN" dirty="0"/>
              <a:t>-Software: Eclipse IDE  </a:t>
            </a:r>
            <a:r>
              <a:rPr lang="en-IN"/>
              <a:t>,MySQL </a:t>
            </a:r>
            <a:r>
              <a:rPr lang="en-IN" dirty="0"/>
              <a:t>Workbench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the system architecture:</a:t>
            </a:r>
          </a:p>
          <a:p>
            <a:r>
              <a:rPr dirty="0"/>
              <a:t>- Client Side: User Interface for customers to interact with the system</a:t>
            </a:r>
          </a:p>
          <a:p>
            <a:r>
              <a:rPr dirty="0"/>
              <a:t>- </a:t>
            </a:r>
            <a:r>
              <a:rPr lang="en-IN" dirty="0"/>
              <a:t>Hibernate </a:t>
            </a:r>
            <a:r>
              <a:rPr dirty="0"/>
              <a:t>: </a:t>
            </a:r>
            <a:r>
              <a:rPr lang="en-IN"/>
              <a:t>Hibernate </a:t>
            </a:r>
            <a:r>
              <a:t>to </a:t>
            </a:r>
            <a:r>
              <a:rPr dirty="0"/>
              <a:t>handle business logic</a:t>
            </a:r>
          </a:p>
          <a:p>
            <a:r>
              <a:rPr dirty="0"/>
              <a:t>- Database: MySQL to store user and billing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User Registration and Login</a:t>
            </a:r>
          </a:p>
          <a:p>
            <a:r>
              <a:t>  • Allows customers to register and log in securely.</a:t>
            </a:r>
          </a:p>
          <a:p>
            <a:r>
              <a:t>2. Meter Reading and Bill Generation</a:t>
            </a:r>
          </a:p>
          <a:p>
            <a:r>
              <a:t>  • Meter data is captured, and bills are generated based on usage.</a:t>
            </a:r>
          </a:p>
          <a:p>
            <a:r>
              <a:t>3. Payment Integration</a:t>
            </a:r>
          </a:p>
          <a:p>
            <a:r>
              <a:t>  • Customers can pay bills online through integrated payment gateways.</a:t>
            </a:r>
          </a:p>
          <a:p>
            <a:r>
              <a:t>4. Usage Tracking</a:t>
            </a:r>
          </a:p>
          <a:p>
            <a:r>
              <a:t>  • Customers can view and track their electricity usage over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- Tables:</a:t>
            </a:r>
          </a:p>
          <a:p>
            <a:r>
              <a:rPr dirty="0"/>
              <a:t>  Users Table (Customer Information)</a:t>
            </a:r>
          </a:p>
          <a:p>
            <a:r>
              <a:rPr dirty="0"/>
              <a:t>  Bills Table (Bill Generation)</a:t>
            </a:r>
          </a:p>
          <a:p>
            <a:r>
              <a:rPr dirty="0"/>
              <a:t>  Payment Table (Payment Details)</a:t>
            </a:r>
          </a:p>
          <a:p>
            <a:r>
              <a:rPr dirty="0"/>
              <a:t>  Meter Table (Meter Readings)</a:t>
            </a:r>
            <a:endParaRPr lang="en-IN" dirty="0"/>
          </a:p>
          <a:p>
            <a:r>
              <a:rPr lang="en-IN" dirty="0"/>
              <a:t>  Electricity Usage</a:t>
            </a:r>
            <a:endParaRPr dirty="0"/>
          </a:p>
          <a:p>
            <a:r>
              <a:rPr dirty="0"/>
              <a:t>- Relationships between tables: One-to-Many, Many-to-One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74606"/>
            <a:ext cx="7704667" cy="3136491"/>
          </a:xfrm>
        </p:spPr>
        <p:txBody>
          <a:bodyPr/>
          <a:lstStyle/>
          <a:p>
            <a:r>
              <a:rPr dirty="0"/>
              <a:t>• Login/Registration page</a:t>
            </a:r>
          </a:p>
          <a:p>
            <a:r>
              <a:rPr dirty="0"/>
              <a:t>  • Dashboard for bill tracking</a:t>
            </a:r>
          </a:p>
          <a:p>
            <a:r>
              <a:rPr dirty="0"/>
              <a:t>  • Payment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 The project provides an efficient and user-friendly platform for managing electricity systems.</a:t>
            </a:r>
          </a:p>
          <a:p>
            <a:r>
              <a:t>- Learning: Improved knowledge in web development, Java, and database management.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741</TotalTime>
  <Words>278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Online Electricity   System</vt:lpstr>
      <vt:lpstr>Introduction</vt:lpstr>
      <vt:lpstr>Technologies Used</vt:lpstr>
      <vt:lpstr>System Architecture</vt:lpstr>
      <vt:lpstr>System Features</vt:lpstr>
      <vt:lpstr>Database Design</vt:lpstr>
      <vt:lpstr>User Interface (UI)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Pratiksha Patil</dc:creator>
  <cp:keywords/>
  <dc:description>generated using python-pptx</dc:description>
  <cp:lastModifiedBy>Pratiksha Patil</cp:lastModifiedBy>
  <cp:revision>5</cp:revision>
  <dcterms:created xsi:type="dcterms:W3CDTF">2013-01-27T09:14:16Z</dcterms:created>
  <dcterms:modified xsi:type="dcterms:W3CDTF">2025-01-08T15:41:12Z</dcterms:modified>
  <cp:category/>
</cp:coreProperties>
</file>