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1D9A-53CC-E5B1-6813-CEE4258C8A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A41252-F591-77C2-59ED-F505F3A449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6D8D2F-CC3A-0C60-7A5F-93A1EF4D62D4}"/>
              </a:ext>
            </a:extLst>
          </p:cNvPr>
          <p:cNvSpPr>
            <a:spLocks noGrp="1"/>
          </p:cNvSpPr>
          <p:nvPr>
            <p:ph type="dt" sz="half" idx="10"/>
          </p:nvPr>
        </p:nvSpPr>
        <p:spPr/>
        <p:txBody>
          <a:bodyPr/>
          <a:lstStyle/>
          <a:p>
            <a:fld id="{4F5B79F2-E4E6-4243-B56B-2AAA09BC681D}" type="datetimeFigureOut">
              <a:rPr lang="en-IN" smtClean="0"/>
              <a:t>16-10-2024</a:t>
            </a:fld>
            <a:endParaRPr lang="en-IN"/>
          </a:p>
        </p:txBody>
      </p:sp>
      <p:sp>
        <p:nvSpPr>
          <p:cNvPr id="5" name="Footer Placeholder 4">
            <a:extLst>
              <a:ext uri="{FF2B5EF4-FFF2-40B4-BE49-F238E27FC236}">
                <a16:creationId xmlns:a16="http://schemas.microsoft.com/office/drawing/2014/main" id="{7A270FCD-FE0E-2BB0-BE8A-BEDD098796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6920E-9606-0418-FFDC-F6B265C59AF9}"/>
              </a:ext>
            </a:extLst>
          </p:cNvPr>
          <p:cNvSpPr>
            <a:spLocks noGrp="1"/>
          </p:cNvSpPr>
          <p:nvPr>
            <p:ph type="sldNum" sz="quarter" idx="12"/>
          </p:nvPr>
        </p:nvSpPr>
        <p:spPr/>
        <p:txBody>
          <a:bodyPr/>
          <a:lstStyle/>
          <a:p>
            <a:fld id="{71F97DDB-C507-42F1-9F76-1EA719EDEDDC}" type="slidenum">
              <a:rPr lang="en-IN" smtClean="0"/>
              <a:t>‹#›</a:t>
            </a:fld>
            <a:endParaRPr lang="en-IN"/>
          </a:p>
        </p:txBody>
      </p:sp>
    </p:spTree>
    <p:extLst>
      <p:ext uri="{BB962C8B-B14F-4D97-AF65-F5344CB8AC3E}">
        <p14:creationId xmlns:p14="http://schemas.microsoft.com/office/powerpoint/2010/main" val="100271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63AE-8E51-BE18-CBEB-8982192C74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251E38-0815-8579-40C6-3AFEAEDB17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CEF7EF-1145-1381-C3AD-2DA3841D4D7E}"/>
              </a:ext>
            </a:extLst>
          </p:cNvPr>
          <p:cNvSpPr>
            <a:spLocks noGrp="1"/>
          </p:cNvSpPr>
          <p:nvPr>
            <p:ph type="dt" sz="half" idx="10"/>
          </p:nvPr>
        </p:nvSpPr>
        <p:spPr/>
        <p:txBody>
          <a:bodyPr/>
          <a:lstStyle/>
          <a:p>
            <a:fld id="{4F5B79F2-E4E6-4243-B56B-2AAA09BC681D}" type="datetimeFigureOut">
              <a:rPr lang="en-IN" smtClean="0"/>
              <a:t>16-10-2024</a:t>
            </a:fld>
            <a:endParaRPr lang="en-IN"/>
          </a:p>
        </p:txBody>
      </p:sp>
      <p:sp>
        <p:nvSpPr>
          <p:cNvPr id="5" name="Footer Placeholder 4">
            <a:extLst>
              <a:ext uri="{FF2B5EF4-FFF2-40B4-BE49-F238E27FC236}">
                <a16:creationId xmlns:a16="http://schemas.microsoft.com/office/drawing/2014/main" id="{A6288B27-AF45-EA79-09A8-8CC51F7CA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CF7E06-0649-D1A5-A1A1-9138DE179714}"/>
              </a:ext>
            </a:extLst>
          </p:cNvPr>
          <p:cNvSpPr>
            <a:spLocks noGrp="1"/>
          </p:cNvSpPr>
          <p:nvPr>
            <p:ph type="sldNum" sz="quarter" idx="12"/>
          </p:nvPr>
        </p:nvSpPr>
        <p:spPr/>
        <p:txBody>
          <a:bodyPr/>
          <a:lstStyle/>
          <a:p>
            <a:fld id="{71F97DDB-C507-42F1-9F76-1EA719EDEDDC}" type="slidenum">
              <a:rPr lang="en-IN" smtClean="0"/>
              <a:t>‹#›</a:t>
            </a:fld>
            <a:endParaRPr lang="en-IN"/>
          </a:p>
        </p:txBody>
      </p:sp>
    </p:spTree>
    <p:extLst>
      <p:ext uri="{BB962C8B-B14F-4D97-AF65-F5344CB8AC3E}">
        <p14:creationId xmlns:p14="http://schemas.microsoft.com/office/powerpoint/2010/main" val="122536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80C08-94C8-9C83-8052-6856532F6D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485817-57CB-47B7-54CC-EE2462CF83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64ABE-5543-8CE9-05E6-A8982AE47616}"/>
              </a:ext>
            </a:extLst>
          </p:cNvPr>
          <p:cNvSpPr>
            <a:spLocks noGrp="1"/>
          </p:cNvSpPr>
          <p:nvPr>
            <p:ph type="dt" sz="half" idx="10"/>
          </p:nvPr>
        </p:nvSpPr>
        <p:spPr/>
        <p:txBody>
          <a:bodyPr/>
          <a:lstStyle/>
          <a:p>
            <a:fld id="{4F5B79F2-E4E6-4243-B56B-2AAA09BC681D}" type="datetimeFigureOut">
              <a:rPr lang="en-IN" smtClean="0"/>
              <a:t>16-10-2024</a:t>
            </a:fld>
            <a:endParaRPr lang="en-IN"/>
          </a:p>
        </p:txBody>
      </p:sp>
      <p:sp>
        <p:nvSpPr>
          <p:cNvPr id="5" name="Footer Placeholder 4">
            <a:extLst>
              <a:ext uri="{FF2B5EF4-FFF2-40B4-BE49-F238E27FC236}">
                <a16:creationId xmlns:a16="http://schemas.microsoft.com/office/drawing/2014/main" id="{1A0D5E37-ECBD-29EE-61FF-51FAD852D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5D6B74-00CF-96F8-A1DE-3B1D1835033E}"/>
              </a:ext>
            </a:extLst>
          </p:cNvPr>
          <p:cNvSpPr>
            <a:spLocks noGrp="1"/>
          </p:cNvSpPr>
          <p:nvPr>
            <p:ph type="sldNum" sz="quarter" idx="12"/>
          </p:nvPr>
        </p:nvSpPr>
        <p:spPr/>
        <p:txBody>
          <a:bodyPr/>
          <a:lstStyle/>
          <a:p>
            <a:fld id="{71F97DDB-C507-42F1-9F76-1EA719EDEDDC}" type="slidenum">
              <a:rPr lang="en-IN" smtClean="0"/>
              <a:t>‹#›</a:t>
            </a:fld>
            <a:endParaRPr lang="en-IN"/>
          </a:p>
        </p:txBody>
      </p:sp>
    </p:spTree>
    <p:extLst>
      <p:ext uri="{BB962C8B-B14F-4D97-AF65-F5344CB8AC3E}">
        <p14:creationId xmlns:p14="http://schemas.microsoft.com/office/powerpoint/2010/main" val="193326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2CC1-8A88-F93C-A6B4-DD0716AFA6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B4027F-4AC4-EC87-57AA-DC4CF3AFA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91FA12-6BEE-3070-FDA6-6A34343B2034}"/>
              </a:ext>
            </a:extLst>
          </p:cNvPr>
          <p:cNvSpPr>
            <a:spLocks noGrp="1"/>
          </p:cNvSpPr>
          <p:nvPr>
            <p:ph type="dt" sz="half" idx="10"/>
          </p:nvPr>
        </p:nvSpPr>
        <p:spPr/>
        <p:txBody>
          <a:bodyPr/>
          <a:lstStyle/>
          <a:p>
            <a:fld id="{4F5B79F2-E4E6-4243-B56B-2AAA09BC681D}" type="datetimeFigureOut">
              <a:rPr lang="en-IN" smtClean="0"/>
              <a:t>16-10-2024</a:t>
            </a:fld>
            <a:endParaRPr lang="en-IN"/>
          </a:p>
        </p:txBody>
      </p:sp>
      <p:sp>
        <p:nvSpPr>
          <p:cNvPr id="5" name="Footer Placeholder 4">
            <a:extLst>
              <a:ext uri="{FF2B5EF4-FFF2-40B4-BE49-F238E27FC236}">
                <a16:creationId xmlns:a16="http://schemas.microsoft.com/office/drawing/2014/main" id="{FDF9F6EE-5EFB-426C-86EE-630CF02A47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CDD07-A25D-D53E-AA75-9B004CABE996}"/>
              </a:ext>
            </a:extLst>
          </p:cNvPr>
          <p:cNvSpPr>
            <a:spLocks noGrp="1"/>
          </p:cNvSpPr>
          <p:nvPr>
            <p:ph type="sldNum" sz="quarter" idx="12"/>
          </p:nvPr>
        </p:nvSpPr>
        <p:spPr/>
        <p:txBody>
          <a:bodyPr/>
          <a:lstStyle/>
          <a:p>
            <a:fld id="{71F97DDB-C507-42F1-9F76-1EA719EDEDDC}" type="slidenum">
              <a:rPr lang="en-IN" smtClean="0"/>
              <a:t>‹#›</a:t>
            </a:fld>
            <a:endParaRPr lang="en-IN"/>
          </a:p>
        </p:txBody>
      </p:sp>
    </p:spTree>
    <p:extLst>
      <p:ext uri="{BB962C8B-B14F-4D97-AF65-F5344CB8AC3E}">
        <p14:creationId xmlns:p14="http://schemas.microsoft.com/office/powerpoint/2010/main" val="388285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1A9B-B66D-5677-C860-B2D6E81553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5D0D21-5B67-5B59-4E6B-7C0525D6DF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0368B-C965-64AF-3141-F46FC5E26EB4}"/>
              </a:ext>
            </a:extLst>
          </p:cNvPr>
          <p:cNvSpPr>
            <a:spLocks noGrp="1"/>
          </p:cNvSpPr>
          <p:nvPr>
            <p:ph type="dt" sz="half" idx="10"/>
          </p:nvPr>
        </p:nvSpPr>
        <p:spPr/>
        <p:txBody>
          <a:bodyPr/>
          <a:lstStyle/>
          <a:p>
            <a:fld id="{4F5B79F2-E4E6-4243-B56B-2AAA09BC681D}" type="datetimeFigureOut">
              <a:rPr lang="en-IN" smtClean="0"/>
              <a:t>16-10-2024</a:t>
            </a:fld>
            <a:endParaRPr lang="en-IN"/>
          </a:p>
        </p:txBody>
      </p:sp>
      <p:sp>
        <p:nvSpPr>
          <p:cNvPr id="5" name="Footer Placeholder 4">
            <a:extLst>
              <a:ext uri="{FF2B5EF4-FFF2-40B4-BE49-F238E27FC236}">
                <a16:creationId xmlns:a16="http://schemas.microsoft.com/office/drawing/2014/main" id="{D7B37E8D-146D-7BAA-CA4E-D874A6C80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613C71-0D4B-56A5-4E68-7B92A80AA976}"/>
              </a:ext>
            </a:extLst>
          </p:cNvPr>
          <p:cNvSpPr>
            <a:spLocks noGrp="1"/>
          </p:cNvSpPr>
          <p:nvPr>
            <p:ph type="sldNum" sz="quarter" idx="12"/>
          </p:nvPr>
        </p:nvSpPr>
        <p:spPr/>
        <p:txBody>
          <a:bodyPr/>
          <a:lstStyle/>
          <a:p>
            <a:fld id="{71F97DDB-C507-42F1-9F76-1EA719EDEDDC}" type="slidenum">
              <a:rPr lang="en-IN" smtClean="0"/>
              <a:t>‹#›</a:t>
            </a:fld>
            <a:endParaRPr lang="en-IN"/>
          </a:p>
        </p:txBody>
      </p:sp>
    </p:spTree>
    <p:extLst>
      <p:ext uri="{BB962C8B-B14F-4D97-AF65-F5344CB8AC3E}">
        <p14:creationId xmlns:p14="http://schemas.microsoft.com/office/powerpoint/2010/main" val="87775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91FF-D8B5-FD57-1B1D-9EAB0C4FC0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DCF34F-8E6D-4950-A227-F827A5F709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46CBB0-DA5B-032C-B4EB-1B2370BFA2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A6EDDA-3E85-CC9D-B679-39F05229FD8A}"/>
              </a:ext>
            </a:extLst>
          </p:cNvPr>
          <p:cNvSpPr>
            <a:spLocks noGrp="1"/>
          </p:cNvSpPr>
          <p:nvPr>
            <p:ph type="dt" sz="half" idx="10"/>
          </p:nvPr>
        </p:nvSpPr>
        <p:spPr/>
        <p:txBody>
          <a:bodyPr/>
          <a:lstStyle/>
          <a:p>
            <a:fld id="{4F5B79F2-E4E6-4243-B56B-2AAA09BC681D}" type="datetimeFigureOut">
              <a:rPr lang="en-IN" smtClean="0"/>
              <a:t>16-10-2024</a:t>
            </a:fld>
            <a:endParaRPr lang="en-IN"/>
          </a:p>
        </p:txBody>
      </p:sp>
      <p:sp>
        <p:nvSpPr>
          <p:cNvPr id="6" name="Footer Placeholder 5">
            <a:extLst>
              <a:ext uri="{FF2B5EF4-FFF2-40B4-BE49-F238E27FC236}">
                <a16:creationId xmlns:a16="http://schemas.microsoft.com/office/drawing/2014/main" id="{02F299FC-BA62-259F-640A-47B8AED6FC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879E6E-856C-D589-CAEC-D327A24538A1}"/>
              </a:ext>
            </a:extLst>
          </p:cNvPr>
          <p:cNvSpPr>
            <a:spLocks noGrp="1"/>
          </p:cNvSpPr>
          <p:nvPr>
            <p:ph type="sldNum" sz="quarter" idx="12"/>
          </p:nvPr>
        </p:nvSpPr>
        <p:spPr/>
        <p:txBody>
          <a:bodyPr/>
          <a:lstStyle/>
          <a:p>
            <a:fld id="{71F97DDB-C507-42F1-9F76-1EA719EDEDDC}" type="slidenum">
              <a:rPr lang="en-IN" smtClean="0"/>
              <a:t>‹#›</a:t>
            </a:fld>
            <a:endParaRPr lang="en-IN"/>
          </a:p>
        </p:txBody>
      </p:sp>
    </p:spTree>
    <p:extLst>
      <p:ext uri="{BB962C8B-B14F-4D97-AF65-F5344CB8AC3E}">
        <p14:creationId xmlns:p14="http://schemas.microsoft.com/office/powerpoint/2010/main" val="2544960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F1C-7A83-8979-BFEC-CBD26EBC2F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B20485-9A58-1232-3B1B-0F4A8E892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43D042-9209-7C0A-642F-5F3A116AD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A3EFD-C123-CE5F-2F35-407B11CCD1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D3B813-EEFF-F59C-8B84-9527BDBAE7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19BDC9-338F-26BE-4A50-95E229AC42A8}"/>
              </a:ext>
            </a:extLst>
          </p:cNvPr>
          <p:cNvSpPr>
            <a:spLocks noGrp="1"/>
          </p:cNvSpPr>
          <p:nvPr>
            <p:ph type="dt" sz="half" idx="10"/>
          </p:nvPr>
        </p:nvSpPr>
        <p:spPr/>
        <p:txBody>
          <a:bodyPr/>
          <a:lstStyle/>
          <a:p>
            <a:fld id="{4F5B79F2-E4E6-4243-B56B-2AAA09BC681D}" type="datetimeFigureOut">
              <a:rPr lang="en-IN" smtClean="0"/>
              <a:t>16-10-2024</a:t>
            </a:fld>
            <a:endParaRPr lang="en-IN"/>
          </a:p>
        </p:txBody>
      </p:sp>
      <p:sp>
        <p:nvSpPr>
          <p:cNvPr id="8" name="Footer Placeholder 7">
            <a:extLst>
              <a:ext uri="{FF2B5EF4-FFF2-40B4-BE49-F238E27FC236}">
                <a16:creationId xmlns:a16="http://schemas.microsoft.com/office/drawing/2014/main" id="{D9DD46FC-CCE2-8302-20EC-0FACCDCD44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803DC8-1B1F-5B63-0F1B-B2DC8F1DC9F9}"/>
              </a:ext>
            </a:extLst>
          </p:cNvPr>
          <p:cNvSpPr>
            <a:spLocks noGrp="1"/>
          </p:cNvSpPr>
          <p:nvPr>
            <p:ph type="sldNum" sz="quarter" idx="12"/>
          </p:nvPr>
        </p:nvSpPr>
        <p:spPr/>
        <p:txBody>
          <a:bodyPr/>
          <a:lstStyle/>
          <a:p>
            <a:fld id="{71F97DDB-C507-42F1-9F76-1EA719EDEDDC}" type="slidenum">
              <a:rPr lang="en-IN" smtClean="0"/>
              <a:t>‹#›</a:t>
            </a:fld>
            <a:endParaRPr lang="en-IN"/>
          </a:p>
        </p:txBody>
      </p:sp>
    </p:spTree>
    <p:extLst>
      <p:ext uri="{BB962C8B-B14F-4D97-AF65-F5344CB8AC3E}">
        <p14:creationId xmlns:p14="http://schemas.microsoft.com/office/powerpoint/2010/main" val="2613397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599B-3CD8-0DA5-4BE0-63AA25353A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D0BA85-D03D-7A5F-D593-EEC8A1BB1155}"/>
              </a:ext>
            </a:extLst>
          </p:cNvPr>
          <p:cNvSpPr>
            <a:spLocks noGrp="1"/>
          </p:cNvSpPr>
          <p:nvPr>
            <p:ph type="dt" sz="half" idx="10"/>
          </p:nvPr>
        </p:nvSpPr>
        <p:spPr/>
        <p:txBody>
          <a:bodyPr/>
          <a:lstStyle/>
          <a:p>
            <a:fld id="{4F5B79F2-E4E6-4243-B56B-2AAA09BC681D}" type="datetimeFigureOut">
              <a:rPr lang="en-IN" smtClean="0"/>
              <a:t>16-10-2024</a:t>
            </a:fld>
            <a:endParaRPr lang="en-IN"/>
          </a:p>
        </p:txBody>
      </p:sp>
      <p:sp>
        <p:nvSpPr>
          <p:cNvPr id="4" name="Footer Placeholder 3">
            <a:extLst>
              <a:ext uri="{FF2B5EF4-FFF2-40B4-BE49-F238E27FC236}">
                <a16:creationId xmlns:a16="http://schemas.microsoft.com/office/drawing/2014/main" id="{3E2E84D5-089A-6B66-110A-CD0B11D237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BBCC88-AC3A-86C6-6C30-BF2C1F02A3A7}"/>
              </a:ext>
            </a:extLst>
          </p:cNvPr>
          <p:cNvSpPr>
            <a:spLocks noGrp="1"/>
          </p:cNvSpPr>
          <p:nvPr>
            <p:ph type="sldNum" sz="quarter" idx="12"/>
          </p:nvPr>
        </p:nvSpPr>
        <p:spPr/>
        <p:txBody>
          <a:bodyPr/>
          <a:lstStyle/>
          <a:p>
            <a:fld id="{71F97DDB-C507-42F1-9F76-1EA719EDEDDC}" type="slidenum">
              <a:rPr lang="en-IN" smtClean="0"/>
              <a:t>‹#›</a:t>
            </a:fld>
            <a:endParaRPr lang="en-IN"/>
          </a:p>
        </p:txBody>
      </p:sp>
    </p:spTree>
    <p:extLst>
      <p:ext uri="{BB962C8B-B14F-4D97-AF65-F5344CB8AC3E}">
        <p14:creationId xmlns:p14="http://schemas.microsoft.com/office/powerpoint/2010/main" val="90554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93C428-F81F-3924-F561-0D7C2B81565A}"/>
              </a:ext>
            </a:extLst>
          </p:cNvPr>
          <p:cNvSpPr>
            <a:spLocks noGrp="1"/>
          </p:cNvSpPr>
          <p:nvPr>
            <p:ph type="dt" sz="half" idx="10"/>
          </p:nvPr>
        </p:nvSpPr>
        <p:spPr/>
        <p:txBody>
          <a:bodyPr/>
          <a:lstStyle/>
          <a:p>
            <a:fld id="{4F5B79F2-E4E6-4243-B56B-2AAA09BC681D}" type="datetimeFigureOut">
              <a:rPr lang="en-IN" smtClean="0"/>
              <a:t>16-10-2024</a:t>
            </a:fld>
            <a:endParaRPr lang="en-IN"/>
          </a:p>
        </p:txBody>
      </p:sp>
      <p:sp>
        <p:nvSpPr>
          <p:cNvPr id="3" name="Footer Placeholder 2">
            <a:extLst>
              <a:ext uri="{FF2B5EF4-FFF2-40B4-BE49-F238E27FC236}">
                <a16:creationId xmlns:a16="http://schemas.microsoft.com/office/drawing/2014/main" id="{40770AA6-498C-67B0-B714-0D3E961459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693424-1756-455D-B9D1-93BEBF92FFEF}"/>
              </a:ext>
            </a:extLst>
          </p:cNvPr>
          <p:cNvSpPr>
            <a:spLocks noGrp="1"/>
          </p:cNvSpPr>
          <p:nvPr>
            <p:ph type="sldNum" sz="quarter" idx="12"/>
          </p:nvPr>
        </p:nvSpPr>
        <p:spPr/>
        <p:txBody>
          <a:bodyPr/>
          <a:lstStyle/>
          <a:p>
            <a:fld id="{71F97DDB-C507-42F1-9F76-1EA719EDEDDC}" type="slidenum">
              <a:rPr lang="en-IN" smtClean="0"/>
              <a:t>‹#›</a:t>
            </a:fld>
            <a:endParaRPr lang="en-IN"/>
          </a:p>
        </p:txBody>
      </p:sp>
    </p:spTree>
    <p:extLst>
      <p:ext uri="{BB962C8B-B14F-4D97-AF65-F5344CB8AC3E}">
        <p14:creationId xmlns:p14="http://schemas.microsoft.com/office/powerpoint/2010/main" val="12809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7A17-CBB7-FF80-F287-14800B85A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58AD9D-F4C0-70C7-3C62-D99EA0F024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284178-C8A8-05EF-1B8A-934CC793A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46583-0127-FD28-6A26-EBE48A2CAB9B}"/>
              </a:ext>
            </a:extLst>
          </p:cNvPr>
          <p:cNvSpPr>
            <a:spLocks noGrp="1"/>
          </p:cNvSpPr>
          <p:nvPr>
            <p:ph type="dt" sz="half" idx="10"/>
          </p:nvPr>
        </p:nvSpPr>
        <p:spPr/>
        <p:txBody>
          <a:bodyPr/>
          <a:lstStyle/>
          <a:p>
            <a:fld id="{4F5B79F2-E4E6-4243-B56B-2AAA09BC681D}" type="datetimeFigureOut">
              <a:rPr lang="en-IN" smtClean="0"/>
              <a:t>16-10-2024</a:t>
            </a:fld>
            <a:endParaRPr lang="en-IN"/>
          </a:p>
        </p:txBody>
      </p:sp>
      <p:sp>
        <p:nvSpPr>
          <p:cNvPr id="6" name="Footer Placeholder 5">
            <a:extLst>
              <a:ext uri="{FF2B5EF4-FFF2-40B4-BE49-F238E27FC236}">
                <a16:creationId xmlns:a16="http://schemas.microsoft.com/office/drawing/2014/main" id="{F4147B40-DBA9-CB8B-5DD1-58950EB072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5E95F8-4179-7D7A-C22C-D538343B13E5}"/>
              </a:ext>
            </a:extLst>
          </p:cNvPr>
          <p:cNvSpPr>
            <a:spLocks noGrp="1"/>
          </p:cNvSpPr>
          <p:nvPr>
            <p:ph type="sldNum" sz="quarter" idx="12"/>
          </p:nvPr>
        </p:nvSpPr>
        <p:spPr/>
        <p:txBody>
          <a:bodyPr/>
          <a:lstStyle/>
          <a:p>
            <a:fld id="{71F97DDB-C507-42F1-9F76-1EA719EDEDDC}" type="slidenum">
              <a:rPr lang="en-IN" smtClean="0"/>
              <a:t>‹#›</a:t>
            </a:fld>
            <a:endParaRPr lang="en-IN"/>
          </a:p>
        </p:txBody>
      </p:sp>
    </p:spTree>
    <p:extLst>
      <p:ext uri="{BB962C8B-B14F-4D97-AF65-F5344CB8AC3E}">
        <p14:creationId xmlns:p14="http://schemas.microsoft.com/office/powerpoint/2010/main" val="183079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C34C-EFB9-025A-1E2C-D1E7FCA59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D37094-A4F0-A667-AB4B-40DEC28038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1B6666-CE69-75F1-A3D3-C31E1139A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EC4904-3098-2ACA-2170-84699FEFE0C1}"/>
              </a:ext>
            </a:extLst>
          </p:cNvPr>
          <p:cNvSpPr>
            <a:spLocks noGrp="1"/>
          </p:cNvSpPr>
          <p:nvPr>
            <p:ph type="dt" sz="half" idx="10"/>
          </p:nvPr>
        </p:nvSpPr>
        <p:spPr/>
        <p:txBody>
          <a:bodyPr/>
          <a:lstStyle/>
          <a:p>
            <a:fld id="{4F5B79F2-E4E6-4243-B56B-2AAA09BC681D}" type="datetimeFigureOut">
              <a:rPr lang="en-IN" smtClean="0"/>
              <a:t>16-10-2024</a:t>
            </a:fld>
            <a:endParaRPr lang="en-IN"/>
          </a:p>
        </p:txBody>
      </p:sp>
      <p:sp>
        <p:nvSpPr>
          <p:cNvPr id="6" name="Footer Placeholder 5">
            <a:extLst>
              <a:ext uri="{FF2B5EF4-FFF2-40B4-BE49-F238E27FC236}">
                <a16:creationId xmlns:a16="http://schemas.microsoft.com/office/drawing/2014/main" id="{F706BA21-0F2E-5009-9234-14CBE28FA1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7E4E5C-7708-BC01-2A67-FE919DACA557}"/>
              </a:ext>
            </a:extLst>
          </p:cNvPr>
          <p:cNvSpPr>
            <a:spLocks noGrp="1"/>
          </p:cNvSpPr>
          <p:nvPr>
            <p:ph type="sldNum" sz="quarter" idx="12"/>
          </p:nvPr>
        </p:nvSpPr>
        <p:spPr/>
        <p:txBody>
          <a:bodyPr/>
          <a:lstStyle/>
          <a:p>
            <a:fld id="{71F97DDB-C507-42F1-9F76-1EA719EDEDDC}" type="slidenum">
              <a:rPr lang="en-IN" smtClean="0"/>
              <a:t>‹#›</a:t>
            </a:fld>
            <a:endParaRPr lang="en-IN"/>
          </a:p>
        </p:txBody>
      </p:sp>
    </p:spTree>
    <p:extLst>
      <p:ext uri="{BB962C8B-B14F-4D97-AF65-F5344CB8AC3E}">
        <p14:creationId xmlns:p14="http://schemas.microsoft.com/office/powerpoint/2010/main" val="23199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EAA89-0B54-0594-1287-37B7B2818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FF2F5-9497-24AC-8FD0-AD61ED7EF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E15510-2C89-FF0C-9C98-40507D4A88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B79F2-E4E6-4243-B56B-2AAA09BC681D}" type="datetimeFigureOut">
              <a:rPr lang="en-IN" smtClean="0"/>
              <a:t>16-10-2024</a:t>
            </a:fld>
            <a:endParaRPr lang="en-IN"/>
          </a:p>
        </p:txBody>
      </p:sp>
      <p:sp>
        <p:nvSpPr>
          <p:cNvPr id="5" name="Footer Placeholder 4">
            <a:extLst>
              <a:ext uri="{FF2B5EF4-FFF2-40B4-BE49-F238E27FC236}">
                <a16:creationId xmlns:a16="http://schemas.microsoft.com/office/drawing/2014/main" id="{F7505CAA-D738-489D-4DD6-B0A1410B0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1D9E55-4048-7EC1-A42D-829B8399B8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97DDB-C507-42F1-9F76-1EA719EDEDDC}" type="slidenum">
              <a:rPr lang="en-IN" smtClean="0"/>
              <a:t>‹#›</a:t>
            </a:fld>
            <a:endParaRPr lang="en-IN"/>
          </a:p>
        </p:txBody>
      </p:sp>
    </p:spTree>
    <p:extLst>
      <p:ext uri="{BB962C8B-B14F-4D97-AF65-F5344CB8AC3E}">
        <p14:creationId xmlns:p14="http://schemas.microsoft.com/office/powerpoint/2010/main" val="379517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75EF-E42E-3C5C-BE21-CBD2FDB1A2CA}"/>
              </a:ext>
            </a:extLst>
          </p:cNvPr>
          <p:cNvSpPr>
            <a:spLocks noGrp="1"/>
          </p:cNvSpPr>
          <p:nvPr>
            <p:ph type="ctrTitle"/>
          </p:nvPr>
        </p:nvSpPr>
        <p:spPr/>
        <p:txBody>
          <a:bodyPr/>
          <a:lstStyle/>
          <a:p>
            <a:r>
              <a:rPr lang="en-US" dirty="0"/>
              <a:t>JAVA ENVIROMENT</a:t>
            </a:r>
            <a:endParaRPr lang="en-IN" dirty="0"/>
          </a:p>
        </p:txBody>
      </p:sp>
      <p:sp>
        <p:nvSpPr>
          <p:cNvPr id="3" name="Subtitle 2">
            <a:extLst>
              <a:ext uri="{FF2B5EF4-FFF2-40B4-BE49-F238E27FC236}">
                <a16:creationId xmlns:a16="http://schemas.microsoft.com/office/drawing/2014/main" id="{2C93E346-397A-6524-1839-FBBAB39CFC9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59596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B591-5F96-6AC3-B4B3-3DD0340B5C9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CFED8BB-7644-89C8-487D-C337FBD998CC}"/>
              </a:ext>
            </a:extLst>
          </p:cNvPr>
          <p:cNvSpPr>
            <a:spLocks noGrp="1"/>
          </p:cNvSpPr>
          <p:nvPr>
            <p:ph idx="1"/>
          </p:nvPr>
        </p:nvSpPr>
        <p:spPr/>
        <p:txBody>
          <a:bodyPr>
            <a:normAutofit/>
          </a:bodyPr>
          <a:lstStyle/>
          <a:p>
            <a:r>
              <a:rPr lang="en-US" dirty="0"/>
              <a:t>In the context of Java development, the terms JVM, JRE, and JDK represent different components of the Java environment:</a:t>
            </a:r>
          </a:p>
          <a:p>
            <a:r>
              <a:rPr lang="en-US" dirty="0"/>
              <a:t> Java Environment:</a:t>
            </a:r>
          </a:p>
          <a:p>
            <a:r>
              <a:rPr lang="en-US" dirty="0"/>
              <a:t>   -This refers to the overall setup needed for Java development and execution. It includes the JVM, JRE, and JDK components working together, ensuring the writing, compiling, and execution of Java programs across platforms.</a:t>
            </a:r>
          </a:p>
          <a:p>
            <a:endParaRPr lang="en-US" dirty="0"/>
          </a:p>
        </p:txBody>
      </p:sp>
    </p:spTree>
    <p:extLst>
      <p:ext uri="{BB962C8B-B14F-4D97-AF65-F5344CB8AC3E}">
        <p14:creationId xmlns:p14="http://schemas.microsoft.com/office/powerpoint/2010/main" val="253276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9BCB-F474-5BC4-B462-E7FBBFB7F56F}"/>
              </a:ext>
            </a:extLst>
          </p:cNvPr>
          <p:cNvSpPr>
            <a:spLocks noGrp="1"/>
          </p:cNvSpPr>
          <p:nvPr>
            <p:ph type="title"/>
          </p:nvPr>
        </p:nvSpPr>
        <p:spPr/>
        <p:txBody>
          <a:bodyPr/>
          <a:lstStyle/>
          <a:p>
            <a:r>
              <a:rPr lang="en-IN" dirty="0"/>
              <a:t>JDK (Java Development Kit)</a:t>
            </a:r>
          </a:p>
        </p:txBody>
      </p:sp>
      <p:sp>
        <p:nvSpPr>
          <p:cNvPr id="3" name="Content Placeholder 2">
            <a:extLst>
              <a:ext uri="{FF2B5EF4-FFF2-40B4-BE49-F238E27FC236}">
                <a16:creationId xmlns:a16="http://schemas.microsoft.com/office/drawing/2014/main" id="{532D691F-2BA7-152D-3D9B-B08D65A2D19D}"/>
              </a:ext>
            </a:extLst>
          </p:cNvPr>
          <p:cNvSpPr>
            <a:spLocks noGrp="1"/>
          </p:cNvSpPr>
          <p:nvPr>
            <p:ph idx="1"/>
          </p:nvPr>
        </p:nvSpPr>
        <p:spPr/>
        <p:txBody>
          <a:bodyPr/>
          <a:lstStyle/>
          <a:p>
            <a:r>
              <a:rPr lang="en-US" dirty="0"/>
              <a:t> The JDK is a </a:t>
            </a:r>
            <a:r>
              <a:rPr lang="en-US" u="sng" dirty="0"/>
              <a:t>superset of the JRE</a:t>
            </a:r>
            <a:r>
              <a:rPr lang="en-US" dirty="0"/>
              <a:t>, which includes everything the JRE provides, plus tools for developing Java applications, such as a </a:t>
            </a:r>
            <a:r>
              <a:rPr lang="en-US" u="sng" dirty="0"/>
              <a:t>compiler </a:t>
            </a:r>
            <a:r>
              <a:rPr lang="en-US" dirty="0"/>
              <a:t>(</a:t>
            </a:r>
            <a:r>
              <a:rPr lang="en-US" dirty="0" err="1"/>
              <a:t>javac</a:t>
            </a:r>
            <a:r>
              <a:rPr lang="en-US" dirty="0"/>
              <a:t>), </a:t>
            </a:r>
            <a:r>
              <a:rPr lang="en-US" u="sng" dirty="0"/>
              <a:t>debugger</a:t>
            </a:r>
            <a:r>
              <a:rPr lang="en-US" dirty="0"/>
              <a:t>, and other development tools.</a:t>
            </a:r>
          </a:p>
          <a:p>
            <a:r>
              <a:rPr lang="en-US" dirty="0"/>
              <a:t>   Developers need the JDK </a:t>
            </a:r>
            <a:r>
              <a:rPr lang="en-US" u="sng" dirty="0"/>
              <a:t>to write and compile Java programs.</a:t>
            </a:r>
          </a:p>
          <a:p>
            <a:endParaRPr lang="en-IN" dirty="0"/>
          </a:p>
        </p:txBody>
      </p:sp>
    </p:spTree>
    <p:extLst>
      <p:ext uri="{BB962C8B-B14F-4D97-AF65-F5344CB8AC3E}">
        <p14:creationId xmlns:p14="http://schemas.microsoft.com/office/powerpoint/2010/main" val="21249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1D95-CA41-2236-6914-32584EFC686F}"/>
              </a:ext>
            </a:extLst>
          </p:cNvPr>
          <p:cNvSpPr>
            <a:spLocks noGrp="1"/>
          </p:cNvSpPr>
          <p:nvPr>
            <p:ph type="title"/>
          </p:nvPr>
        </p:nvSpPr>
        <p:spPr/>
        <p:txBody>
          <a:bodyPr/>
          <a:lstStyle/>
          <a:p>
            <a:r>
              <a:rPr lang="en-IN" dirty="0"/>
              <a:t> JVM (Java Virtual Machine)</a:t>
            </a:r>
          </a:p>
        </p:txBody>
      </p:sp>
      <p:sp>
        <p:nvSpPr>
          <p:cNvPr id="3" name="Content Placeholder 2">
            <a:extLst>
              <a:ext uri="{FF2B5EF4-FFF2-40B4-BE49-F238E27FC236}">
                <a16:creationId xmlns:a16="http://schemas.microsoft.com/office/drawing/2014/main" id="{262220D4-B0C4-4C42-CA75-B4C4AFAD06E3}"/>
              </a:ext>
            </a:extLst>
          </p:cNvPr>
          <p:cNvSpPr>
            <a:spLocks noGrp="1"/>
          </p:cNvSpPr>
          <p:nvPr>
            <p:ph idx="1"/>
          </p:nvPr>
        </p:nvSpPr>
        <p:spPr/>
        <p:txBody>
          <a:bodyPr/>
          <a:lstStyle/>
          <a:p>
            <a:r>
              <a:rPr lang="en-US" dirty="0"/>
              <a:t>The JVM is an abstract machine that enables your computer to run Java programs. It takes </a:t>
            </a:r>
            <a:r>
              <a:rPr lang="en-US" u="sng" dirty="0"/>
              <a:t>Java bytecode </a:t>
            </a:r>
            <a:r>
              <a:rPr lang="en-US" dirty="0"/>
              <a:t>(the compiled form of a Java program) and </a:t>
            </a:r>
            <a:r>
              <a:rPr lang="en-US" u="sng" dirty="0"/>
              <a:t>translates it to machine code </a:t>
            </a:r>
            <a:r>
              <a:rPr lang="en-US" dirty="0"/>
              <a:t>that the operating system can execute.</a:t>
            </a:r>
          </a:p>
          <a:p>
            <a:r>
              <a:rPr lang="en-US" dirty="0"/>
              <a:t>  The JVM ensures that Java is </a:t>
            </a:r>
            <a:r>
              <a:rPr lang="en-US" u="sng" dirty="0"/>
              <a:t>platform-independent</a:t>
            </a:r>
            <a:r>
              <a:rPr lang="en-US" dirty="0"/>
              <a:t> by providing a consistent environment for executing Java code, regardless of the underlying hardware or operating system.</a:t>
            </a:r>
          </a:p>
          <a:p>
            <a:endParaRPr lang="en-US" dirty="0"/>
          </a:p>
          <a:p>
            <a:endParaRPr lang="en-IN" dirty="0"/>
          </a:p>
        </p:txBody>
      </p:sp>
    </p:spTree>
    <p:extLst>
      <p:ext uri="{BB962C8B-B14F-4D97-AF65-F5344CB8AC3E}">
        <p14:creationId xmlns:p14="http://schemas.microsoft.com/office/powerpoint/2010/main" val="384383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E71C-42FF-3B83-C772-4871CE29A5A4}"/>
              </a:ext>
            </a:extLst>
          </p:cNvPr>
          <p:cNvSpPr>
            <a:spLocks noGrp="1"/>
          </p:cNvSpPr>
          <p:nvPr>
            <p:ph type="title"/>
          </p:nvPr>
        </p:nvSpPr>
        <p:spPr/>
        <p:txBody>
          <a:bodyPr/>
          <a:lstStyle/>
          <a:p>
            <a:r>
              <a:rPr lang="en-IN" b="1" dirty="0"/>
              <a:t>JRE (Java Runtime Environment)</a:t>
            </a:r>
          </a:p>
        </p:txBody>
      </p:sp>
      <p:sp>
        <p:nvSpPr>
          <p:cNvPr id="3" name="Content Placeholder 2">
            <a:extLst>
              <a:ext uri="{FF2B5EF4-FFF2-40B4-BE49-F238E27FC236}">
                <a16:creationId xmlns:a16="http://schemas.microsoft.com/office/drawing/2014/main" id="{DAAB9754-BC20-9581-ACE0-C518B4AC6749}"/>
              </a:ext>
            </a:extLst>
          </p:cNvPr>
          <p:cNvSpPr>
            <a:spLocks noGrp="1"/>
          </p:cNvSpPr>
          <p:nvPr>
            <p:ph idx="1"/>
          </p:nvPr>
        </p:nvSpPr>
        <p:spPr/>
        <p:txBody>
          <a:bodyPr/>
          <a:lstStyle/>
          <a:p>
            <a:r>
              <a:rPr lang="en-US" dirty="0"/>
              <a:t>The JRE includes </a:t>
            </a:r>
            <a:r>
              <a:rPr lang="en-US" u="sng" dirty="0"/>
              <a:t>the JVM along with libraries, classes, and other files </a:t>
            </a:r>
            <a:r>
              <a:rPr lang="en-US" dirty="0"/>
              <a:t>necessary to run Java applications. It provides everything needed to run Java programs but doesn't include tools for development (such as compilers).</a:t>
            </a:r>
          </a:p>
          <a:p>
            <a:r>
              <a:rPr lang="en-US" dirty="0"/>
              <a:t>   Simply put, if you want to </a:t>
            </a:r>
            <a:r>
              <a:rPr lang="en-US" u="sng" dirty="0"/>
              <a:t>run a Java program </a:t>
            </a:r>
            <a:r>
              <a:rPr lang="en-US" dirty="0"/>
              <a:t>on your system, you </a:t>
            </a:r>
            <a:r>
              <a:rPr lang="en-US" u="sng" dirty="0"/>
              <a:t>need the JRE</a:t>
            </a:r>
            <a:r>
              <a:rPr lang="en-US" dirty="0"/>
              <a:t>.</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649680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269</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JAVA ENVIROMENT</vt:lpstr>
      <vt:lpstr>INTRODUCTION</vt:lpstr>
      <vt:lpstr>JDK (Java Development Kit)</vt:lpstr>
      <vt:lpstr> JVM (Java Virtual Machine)</vt:lpstr>
      <vt:lpstr>JRE (Java Runtime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917304602999</dc:creator>
  <cp:lastModifiedBy>917304602999</cp:lastModifiedBy>
  <cp:revision>1</cp:revision>
  <dcterms:created xsi:type="dcterms:W3CDTF">2024-10-07T08:08:49Z</dcterms:created>
  <dcterms:modified xsi:type="dcterms:W3CDTF">2024-10-16T12:42:31Z</dcterms:modified>
</cp:coreProperties>
</file>