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70" r:id="rId3"/>
    <p:sldId id="271" r:id="rId4"/>
    <p:sldId id="272" r:id="rId5"/>
    <p:sldId id="273" r:id="rId6"/>
    <p:sldId id="274" r:id="rId7"/>
    <p:sldId id="275" r:id="rId8"/>
    <p:sldId id="276" r:id="rId9"/>
    <p:sldId id="277" r:id="rId10"/>
    <p:sldId id="278" r:id="rId11"/>
    <p:sldId id="279" r:id="rId12"/>
  </p:sldIdLst>
  <p:sldSz cx="4170363" cy="2341563"/>
  <p:notesSz cx="6858000" cy="9144000"/>
  <p:defaultTextStyle>
    <a:defPPr>
      <a:defRPr lang="en-US"/>
    </a:defPPr>
    <a:lvl1pPr marL="0" algn="l" defTabSz="372069" rtl="0" eaLnBrk="1" latinLnBrk="0" hangingPunct="1">
      <a:defRPr sz="700" kern="1200">
        <a:solidFill>
          <a:schemeClr val="tx1"/>
        </a:solidFill>
        <a:latin typeface="+mn-lt"/>
        <a:ea typeface="+mn-ea"/>
        <a:cs typeface="+mn-cs"/>
      </a:defRPr>
    </a:lvl1pPr>
    <a:lvl2pPr marL="186035" algn="l" defTabSz="372069" rtl="0" eaLnBrk="1" latinLnBrk="0" hangingPunct="1">
      <a:defRPr sz="700" kern="1200">
        <a:solidFill>
          <a:schemeClr val="tx1"/>
        </a:solidFill>
        <a:latin typeface="+mn-lt"/>
        <a:ea typeface="+mn-ea"/>
        <a:cs typeface="+mn-cs"/>
      </a:defRPr>
    </a:lvl2pPr>
    <a:lvl3pPr marL="372069" algn="l" defTabSz="372069" rtl="0" eaLnBrk="1" latinLnBrk="0" hangingPunct="1">
      <a:defRPr sz="700" kern="1200">
        <a:solidFill>
          <a:schemeClr val="tx1"/>
        </a:solidFill>
        <a:latin typeface="+mn-lt"/>
        <a:ea typeface="+mn-ea"/>
        <a:cs typeface="+mn-cs"/>
      </a:defRPr>
    </a:lvl3pPr>
    <a:lvl4pPr marL="558104" algn="l" defTabSz="372069" rtl="0" eaLnBrk="1" latinLnBrk="0" hangingPunct="1">
      <a:defRPr sz="700" kern="1200">
        <a:solidFill>
          <a:schemeClr val="tx1"/>
        </a:solidFill>
        <a:latin typeface="+mn-lt"/>
        <a:ea typeface="+mn-ea"/>
        <a:cs typeface="+mn-cs"/>
      </a:defRPr>
    </a:lvl4pPr>
    <a:lvl5pPr marL="744139" algn="l" defTabSz="372069" rtl="0" eaLnBrk="1" latinLnBrk="0" hangingPunct="1">
      <a:defRPr sz="700" kern="1200">
        <a:solidFill>
          <a:schemeClr val="tx1"/>
        </a:solidFill>
        <a:latin typeface="+mn-lt"/>
        <a:ea typeface="+mn-ea"/>
        <a:cs typeface="+mn-cs"/>
      </a:defRPr>
    </a:lvl5pPr>
    <a:lvl6pPr marL="930173" algn="l" defTabSz="372069" rtl="0" eaLnBrk="1" latinLnBrk="0" hangingPunct="1">
      <a:defRPr sz="700" kern="1200">
        <a:solidFill>
          <a:schemeClr val="tx1"/>
        </a:solidFill>
        <a:latin typeface="+mn-lt"/>
        <a:ea typeface="+mn-ea"/>
        <a:cs typeface="+mn-cs"/>
      </a:defRPr>
    </a:lvl6pPr>
    <a:lvl7pPr marL="1116208" algn="l" defTabSz="372069" rtl="0" eaLnBrk="1" latinLnBrk="0" hangingPunct="1">
      <a:defRPr sz="700" kern="1200">
        <a:solidFill>
          <a:schemeClr val="tx1"/>
        </a:solidFill>
        <a:latin typeface="+mn-lt"/>
        <a:ea typeface="+mn-ea"/>
        <a:cs typeface="+mn-cs"/>
      </a:defRPr>
    </a:lvl7pPr>
    <a:lvl8pPr marL="1302243" algn="l" defTabSz="372069" rtl="0" eaLnBrk="1" latinLnBrk="0" hangingPunct="1">
      <a:defRPr sz="700" kern="1200">
        <a:solidFill>
          <a:schemeClr val="tx1"/>
        </a:solidFill>
        <a:latin typeface="+mn-lt"/>
        <a:ea typeface="+mn-ea"/>
        <a:cs typeface="+mn-cs"/>
      </a:defRPr>
    </a:lvl8pPr>
    <a:lvl9pPr marL="1488277" algn="l" defTabSz="372069" rtl="0" eaLnBrk="1" latinLnBrk="0" hangingPunct="1">
      <a:defRPr sz="7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5620"/>
    <p:restoredTop sz="94624" autoAdjust="0"/>
  </p:normalViewPr>
  <p:slideViewPr>
    <p:cSldViewPr>
      <p:cViewPr varScale="1">
        <p:scale>
          <a:sx n="203" d="100"/>
          <a:sy n="203" d="100"/>
        </p:scale>
        <p:origin x="-888" y="-90"/>
      </p:cViewPr>
      <p:guideLst>
        <p:guide orient="horz" pos="738"/>
        <p:guide pos="1314"/>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12777" y="727403"/>
            <a:ext cx="3544809" cy="501918"/>
          </a:xfrm>
        </p:spPr>
        <p:txBody>
          <a:bodyPr/>
          <a:lstStyle/>
          <a:p>
            <a:r>
              <a:rPr lang="en-US" smtClean="0"/>
              <a:t>Click to edit Master title style</a:t>
            </a:r>
            <a:endParaRPr lang="en-US"/>
          </a:p>
        </p:txBody>
      </p:sp>
      <p:sp>
        <p:nvSpPr>
          <p:cNvPr id="3" name="Subtitle 2"/>
          <p:cNvSpPr>
            <a:spLocks noGrp="1"/>
          </p:cNvSpPr>
          <p:nvPr>
            <p:ph type="subTitle" idx="1"/>
          </p:nvPr>
        </p:nvSpPr>
        <p:spPr>
          <a:xfrm>
            <a:off x="625555" y="1326886"/>
            <a:ext cx="2919254" cy="598399"/>
          </a:xfrm>
        </p:spPr>
        <p:txBody>
          <a:bodyPr/>
          <a:lstStyle>
            <a:lvl1pPr marL="0" indent="0" algn="ctr">
              <a:buNone/>
              <a:defRPr>
                <a:solidFill>
                  <a:schemeClr val="tx1">
                    <a:tint val="75000"/>
                  </a:schemeClr>
                </a:solidFill>
              </a:defRPr>
            </a:lvl1pPr>
            <a:lvl2pPr marL="186035" indent="0" algn="ctr">
              <a:buNone/>
              <a:defRPr>
                <a:solidFill>
                  <a:schemeClr val="tx1">
                    <a:tint val="75000"/>
                  </a:schemeClr>
                </a:solidFill>
              </a:defRPr>
            </a:lvl2pPr>
            <a:lvl3pPr marL="372069" indent="0" algn="ctr">
              <a:buNone/>
              <a:defRPr>
                <a:solidFill>
                  <a:schemeClr val="tx1">
                    <a:tint val="75000"/>
                  </a:schemeClr>
                </a:solidFill>
              </a:defRPr>
            </a:lvl3pPr>
            <a:lvl4pPr marL="558104" indent="0" algn="ctr">
              <a:buNone/>
              <a:defRPr>
                <a:solidFill>
                  <a:schemeClr val="tx1">
                    <a:tint val="75000"/>
                  </a:schemeClr>
                </a:solidFill>
              </a:defRPr>
            </a:lvl4pPr>
            <a:lvl5pPr marL="744139" indent="0" algn="ctr">
              <a:buNone/>
              <a:defRPr>
                <a:solidFill>
                  <a:schemeClr val="tx1">
                    <a:tint val="75000"/>
                  </a:schemeClr>
                </a:solidFill>
              </a:defRPr>
            </a:lvl5pPr>
            <a:lvl6pPr marL="930173" indent="0" algn="ctr">
              <a:buNone/>
              <a:defRPr>
                <a:solidFill>
                  <a:schemeClr val="tx1">
                    <a:tint val="75000"/>
                  </a:schemeClr>
                </a:solidFill>
              </a:defRPr>
            </a:lvl6pPr>
            <a:lvl7pPr marL="1116208" indent="0" algn="ctr">
              <a:buNone/>
              <a:defRPr>
                <a:solidFill>
                  <a:schemeClr val="tx1">
                    <a:tint val="75000"/>
                  </a:schemeClr>
                </a:solidFill>
              </a:defRPr>
            </a:lvl7pPr>
            <a:lvl8pPr marL="1302243" indent="0" algn="ctr">
              <a:buNone/>
              <a:defRPr>
                <a:solidFill>
                  <a:schemeClr val="tx1">
                    <a:tint val="75000"/>
                  </a:schemeClr>
                </a:solidFill>
              </a:defRPr>
            </a:lvl8pPr>
            <a:lvl9pPr marL="148827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31306B7-AEC9-47A1-9D50-3695E939AB41}" type="datetimeFigureOut">
              <a:rPr lang="en-US" smtClean="0"/>
              <a:pPr/>
              <a:t>4/9/2018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9627-6E7B-4207-8808-255D45AE407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1306B7-AEC9-47A1-9D50-3695E939AB41}" type="datetimeFigureOut">
              <a:rPr lang="en-US" smtClean="0"/>
              <a:pPr/>
              <a:t>4/9/2018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9627-6E7B-4207-8808-255D45AE407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79261" y="31980"/>
            <a:ext cx="427896" cy="68241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4847" y="31980"/>
            <a:ext cx="1214908" cy="68241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1306B7-AEC9-47A1-9D50-3695E939AB41}" type="datetimeFigureOut">
              <a:rPr lang="en-US" smtClean="0"/>
              <a:pPr/>
              <a:t>4/9/2018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9627-6E7B-4207-8808-255D45AE407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2" descr="D:\Astro work\Astrolok ppt\Navgrah ppt\Who will become a lawyer.jpg"/>
          <p:cNvPicPr>
            <a:picLocks noChangeAspect="1" noChangeArrowheads="1"/>
          </p:cNvPicPr>
          <p:nvPr userDrawn="1"/>
        </p:nvPicPr>
        <p:blipFill>
          <a:blip r:embed="rId2" cstate="print"/>
          <a:srcRect/>
          <a:stretch>
            <a:fillRect/>
          </a:stretch>
        </p:blipFill>
        <p:spPr bwMode="auto">
          <a:xfrm>
            <a:off x="3175" y="0"/>
            <a:ext cx="4164013" cy="2341563"/>
          </a:xfrm>
          <a:prstGeom prst="rect">
            <a:avLst/>
          </a:prstGeom>
          <a:noFill/>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1306B7-AEC9-47A1-9D50-3695E939AB41}" type="datetimeFigureOut">
              <a:rPr lang="en-US" smtClean="0"/>
              <a:pPr/>
              <a:t>4/9/2018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9627-6E7B-4207-8808-255D45AE407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29430" y="1504671"/>
            <a:ext cx="3544809" cy="465060"/>
          </a:xfrm>
        </p:spPr>
        <p:txBody>
          <a:bodyPr anchor="t"/>
          <a:lstStyle>
            <a:lvl1pPr algn="l">
              <a:defRPr sz="1600" b="1" cap="all"/>
            </a:lvl1pPr>
          </a:lstStyle>
          <a:p>
            <a:r>
              <a:rPr lang="en-US" smtClean="0"/>
              <a:t>Click to edit Master title style</a:t>
            </a:r>
            <a:endParaRPr lang="en-US"/>
          </a:p>
        </p:txBody>
      </p:sp>
      <p:sp>
        <p:nvSpPr>
          <p:cNvPr id="3" name="Text Placeholder 2"/>
          <p:cNvSpPr>
            <a:spLocks noGrp="1"/>
          </p:cNvSpPr>
          <p:nvPr>
            <p:ph type="body" idx="1"/>
          </p:nvPr>
        </p:nvSpPr>
        <p:spPr>
          <a:xfrm>
            <a:off x="329430" y="992454"/>
            <a:ext cx="3544809" cy="512217"/>
          </a:xfrm>
        </p:spPr>
        <p:txBody>
          <a:bodyPr anchor="b"/>
          <a:lstStyle>
            <a:lvl1pPr marL="0" indent="0">
              <a:buNone/>
              <a:defRPr sz="800">
                <a:solidFill>
                  <a:schemeClr val="tx1">
                    <a:tint val="75000"/>
                  </a:schemeClr>
                </a:solidFill>
              </a:defRPr>
            </a:lvl1pPr>
            <a:lvl2pPr marL="186035" indent="0">
              <a:buNone/>
              <a:defRPr sz="700">
                <a:solidFill>
                  <a:schemeClr val="tx1">
                    <a:tint val="75000"/>
                  </a:schemeClr>
                </a:solidFill>
              </a:defRPr>
            </a:lvl2pPr>
            <a:lvl3pPr marL="372069" indent="0">
              <a:buNone/>
              <a:defRPr sz="700">
                <a:solidFill>
                  <a:schemeClr val="tx1">
                    <a:tint val="75000"/>
                  </a:schemeClr>
                </a:solidFill>
              </a:defRPr>
            </a:lvl3pPr>
            <a:lvl4pPr marL="558104" indent="0">
              <a:buNone/>
              <a:defRPr sz="600">
                <a:solidFill>
                  <a:schemeClr val="tx1">
                    <a:tint val="75000"/>
                  </a:schemeClr>
                </a:solidFill>
              </a:defRPr>
            </a:lvl4pPr>
            <a:lvl5pPr marL="744139" indent="0">
              <a:buNone/>
              <a:defRPr sz="600">
                <a:solidFill>
                  <a:schemeClr val="tx1">
                    <a:tint val="75000"/>
                  </a:schemeClr>
                </a:solidFill>
              </a:defRPr>
            </a:lvl5pPr>
            <a:lvl6pPr marL="930173" indent="0">
              <a:buNone/>
              <a:defRPr sz="600">
                <a:solidFill>
                  <a:schemeClr val="tx1">
                    <a:tint val="75000"/>
                  </a:schemeClr>
                </a:solidFill>
              </a:defRPr>
            </a:lvl6pPr>
            <a:lvl7pPr marL="1116208" indent="0">
              <a:buNone/>
              <a:defRPr sz="600">
                <a:solidFill>
                  <a:schemeClr val="tx1">
                    <a:tint val="75000"/>
                  </a:schemeClr>
                </a:solidFill>
              </a:defRPr>
            </a:lvl7pPr>
            <a:lvl8pPr marL="1302243" indent="0">
              <a:buNone/>
              <a:defRPr sz="600">
                <a:solidFill>
                  <a:schemeClr val="tx1">
                    <a:tint val="75000"/>
                  </a:schemeClr>
                </a:solidFill>
              </a:defRPr>
            </a:lvl8pPr>
            <a:lvl9pPr marL="1488277" indent="0">
              <a:buNone/>
              <a:defRPr sz="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1306B7-AEC9-47A1-9D50-3695E939AB41}" type="datetimeFigureOut">
              <a:rPr lang="en-US" smtClean="0"/>
              <a:pPr/>
              <a:t>4/9/2018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9627-6E7B-4207-8808-255D45AE407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4847" y="186458"/>
            <a:ext cx="821040" cy="527936"/>
          </a:xfrm>
        </p:spPr>
        <p:txBody>
          <a:bodyPr/>
          <a:lstStyle>
            <a:lvl1pPr>
              <a:defRPr sz="1100"/>
            </a:lvl1pPr>
            <a:lvl2pPr>
              <a:defRPr sz="10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985393" y="186458"/>
            <a:ext cx="821764" cy="527936"/>
          </a:xfrm>
        </p:spPr>
        <p:txBody>
          <a:bodyPr/>
          <a:lstStyle>
            <a:lvl1pPr>
              <a:defRPr sz="1100"/>
            </a:lvl1pPr>
            <a:lvl2pPr>
              <a:defRPr sz="1000"/>
            </a:lvl2pPr>
            <a:lvl3pPr>
              <a:defRPr sz="8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31306B7-AEC9-47A1-9D50-3695E939AB41}" type="datetimeFigureOut">
              <a:rPr lang="en-US" smtClean="0"/>
              <a:pPr/>
              <a:t>4/9/2018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9627-6E7B-4207-8808-255D45AE407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18" y="93771"/>
            <a:ext cx="3753327" cy="390261"/>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08518" y="524142"/>
            <a:ext cx="1842635" cy="218437"/>
          </a:xfrm>
        </p:spPr>
        <p:txBody>
          <a:bodyPr anchor="b"/>
          <a:lstStyle>
            <a:lvl1pPr marL="0" indent="0">
              <a:buNone/>
              <a:defRPr sz="1000" b="1"/>
            </a:lvl1pPr>
            <a:lvl2pPr marL="186035" indent="0">
              <a:buNone/>
              <a:defRPr sz="800" b="1"/>
            </a:lvl2pPr>
            <a:lvl3pPr marL="372069" indent="0">
              <a:buNone/>
              <a:defRPr sz="700" b="1"/>
            </a:lvl3pPr>
            <a:lvl4pPr marL="558104" indent="0">
              <a:buNone/>
              <a:defRPr sz="700" b="1"/>
            </a:lvl4pPr>
            <a:lvl5pPr marL="744139" indent="0">
              <a:buNone/>
              <a:defRPr sz="700" b="1"/>
            </a:lvl5pPr>
            <a:lvl6pPr marL="930173" indent="0">
              <a:buNone/>
              <a:defRPr sz="700" b="1"/>
            </a:lvl6pPr>
            <a:lvl7pPr marL="1116208" indent="0">
              <a:buNone/>
              <a:defRPr sz="700" b="1"/>
            </a:lvl7pPr>
            <a:lvl8pPr marL="1302243" indent="0">
              <a:buNone/>
              <a:defRPr sz="700" b="1"/>
            </a:lvl8pPr>
            <a:lvl9pPr marL="1488277" indent="0">
              <a:buNone/>
              <a:defRPr sz="700" b="1"/>
            </a:lvl9pPr>
          </a:lstStyle>
          <a:p>
            <a:pPr lvl="0"/>
            <a:r>
              <a:rPr lang="en-US" smtClean="0"/>
              <a:t>Click to edit Master text styles</a:t>
            </a:r>
          </a:p>
        </p:txBody>
      </p:sp>
      <p:sp>
        <p:nvSpPr>
          <p:cNvPr id="4" name="Content Placeholder 3"/>
          <p:cNvSpPr>
            <a:spLocks noGrp="1"/>
          </p:cNvSpPr>
          <p:nvPr>
            <p:ph sz="half" idx="2"/>
          </p:nvPr>
        </p:nvSpPr>
        <p:spPr>
          <a:xfrm>
            <a:off x="208518" y="742579"/>
            <a:ext cx="1842635" cy="1349109"/>
          </a:xfrm>
        </p:spPr>
        <p:txBody>
          <a:bodyPr/>
          <a:lstStyle>
            <a:lvl1pPr>
              <a:defRPr sz="1000"/>
            </a:lvl1pPr>
            <a:lvl2pPr>
              <a:defRPr sz="800"/>
            </a:lvl2pPr>
            <a:lvl3pPr>
              <a:defRPr sz="7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118487" y="524142"/>
            <a:ext cx="1843358" cy="218437"/>
          </a:xfrm>
        </p:spPr>
        <p:txBody>
          <a:bodyPr anchor="b"/>
          <a:lstStyle>
            <a:lvl1pPr marL="0" indent="0">
              <a:buNone/>
              <a:defRPr sz="1000" b="1"/>
            </a:lvl1pPr>
            <a:lvl2pPr marL="186035" indent="0">
              <a:buNone/>
              <a:defRPr sz="800" b="1"/>
            </a:lvl2pPr>
            <a:lvl3pPr marL="372069" indent="0">
              <a:buNone/>
              <a:defRPr sz="700" b="1"/>
            </a:lvl3pPr>
            <a:lvl4pPr marL="558104" indent="0">
              <a:buNone/>
              <a:defRPr sz="700" b="1"/>
            </a:lvl4pPr>
            <a:lvl5pPr marL="744139" indent="0">
              <a:buNone/>
              <a:defRPr sz="700" b="1"/>
            </a:lvl5pPr>
            <a:lvl6pPr marL="930173" indent="0">
              <a:buNone/>
              <a:defRPr sz="700" b="1"/>
            </a:lvl6pPr>
            <a:lvl7pPr marL="1116208" indent="0">
              <a:buNone/>
              <a:defRPr sz="700" b="1"/>
            </a:lvl7pPr>
            <a:lvl8pPr marL="1302243" indent="0">
              <a:buNone/>
              <a:defRPr sz="700" b="1"/>
            </a:lvl8pPr>
            <a:lvl9pPr marL="1488277" indent="0">
              <a:buNone/>
              <a:defRPr sz="700" b="1"/>
            </a:lvl9pPr>
          </a:lstStyle>
          <a:p>
            <a:pPr lvl="0"/>
            <a:r>
              <a:rPr lang="en-US" smtClean="0"/>
              <a:t>Click to edit Master text styles</a:t>
            </a:r>
          </a:p>
        </p:txBody>
      </p:sp>
      <p:sp>
        <p:nvSpPr>
          <p:cNvPr id="6" name="Content Placeholder 5"/>
          <p:cNvSpPr>
            <a:spLocks noGrp="1"/>
          </p:cNvSpPr>
          <p:nvPr>
            <p:ph sz="quarter" idx="4"/>
          </p:nvPr>
        </p:nvSpPr>
        <p:spPr>
          <a:xfrm>
            <a:off x="2118487" y="742579"/>
            <a:ext cx="1843358" cy="1349109"/>
          </a:xfrm>
        </p:spPr>
        <p:txBody>
          <a:bodyPr/>
          <a:lstStyle>
            <a:lvl1pPr>
              <a:defRPr sz="1000"/>
            </a:lvl1pPr>
            <a:lvl2pPr>
              <a:defRPr sz="800"/>
            </a:lvl2pPr>
            <a:lvl3pPr>
              <a:defRPr sz="700"/>
            </a:lvl3pPr>
            <a:lvl4pPr>
              <a:defRPr sz="700"/>
            </a:lvl4pPr>
            <a:lvl5pPr>
              <a:defRPr sz="700"/>
            </a:lvl5pPr>
            <a:lvl6pPr>
              <a:defRPr sz="700"/>
            </a:lvl6pPr>
            <a:lvl7pPr>
              <a:defRPr sz="700"/>
            </a:lvl7pPr>
            <a:lvl8pPr>
              <a:defRPr sz="700"/>
            </a:lvl8pPr>
            <a:lvl9pPr>
              <a:defRPr sz="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31306B7-AEC9-47A1-9D50-3695E939AB41}" type="datetimeFigureOut">
              <a:rPr lang="en-US" smtClean="0"/>
              <a:pPr/>
              <a:t>4/9/2018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D49627-6E7B-4207-8808-255D45AE407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31306B7-AEC9-47A1-9D50-3695E939AB41}" type="datetimeFigureOut">
              <a:rPr lang="en-US" smtClean="0"/>
              <a:pPr/>
              <a:t>4/9/2018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D49627-6E7B-4207-8808-255D45AE407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1306B7-AEC9-47A1-9D50-3695E939AB41}" type="datetimeFigureOut">
              <a:rPr lang="en-US" smtClean="0"/>
              <a:pPr/>
              <a:t>4/9/2018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D49627-6E7B-4207-8808-255D45AE407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18" y="93229"/>
            <a:ext cx="1372021" cy="396765"/>
          </a:xfrm>
        </p:spPr>
        <p:txBody>
          <a:bodyPr anchor="b"/>
          <a:lstStyle>
            <a:lvl1pPr algn="l">
              <a:defRPr sz="800" b="1"/>
            </a:lvl1pPr>
          </a:lstStyle>
          <a:p>
            <a:r>
              <a:rPr lang="en-US" smtClean="0"/>
              <a:t>Click to edit Master title style</a:t>
            </a:r>
            <a:endParaRPr lang="en-US"/>
          </a:p>
        </p:txBody>
      </p:sp>
      <p:sp>
        <p:nvSpPr>
          <p:cNvPr id="3" name="Content Placeholder 2"/>
          <p:cNvSpPr>
            <a:spLocks noGrp="1"/>
          </p:cNvSpPr>
          <p:nvPr>
            <p:ph idx="1"/>
          </p:nvPr>
        </p:nvSpPr>
        <p:spPr>
          <a:xfrm>
            <a:off x="1630496" y="93229"/>
            <a:ext cx="2331349" cy="1998459"/>
          </a:xfrm>
        </p:spPr>
        <p:txBody>
          <a:bodyPr/>
          <a:lstStyle>
            <a:lvl1pPr>
              <a:defRPr sz="1300"/>
            </a:lvl1pPr>
            <a:lvl2pPr>
              <a:defRPr sz="1100"/>
            </a:lvl2pPr>
            <a:lvl3pPr>
              <a:defRPr sz="1000"/>
            </a:lvl3pPr>
            <a:lvl4pPr>
              <a:defRPr sz="800"/>
            </a:lvl4pPr>
            <a:lvl5pPr>
              <a:defRPr sz="800"/>
            </a:lvl5pPr>
            <a:lvl6pPr>
              <a:defRPr sz="800"/>
            </a:lvl6pPr>
            <a:lvl7pPr>
              <a:defRPr sz="800"/>
            </a:lvl7pPr>
            <a:lvl8pPr>
              <a:defRPr sz="800"/>
            </a:lvl8pPr>
            <a:lvl9pPr>
              <a:defRPr sz="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08518" y="489994"/>
            <a:ext cx="1372021" cy="1601694"/>
          </a:xfrm>
        </p:spPr>
        <p:txBody>
          <a:bodyPr/>
          <a:lstStyle>
            <a:lvl1pPr marL="0" indent="0">
              <a:buNone/>
              <a:defRPr sz="600"/>
            </a:lvl1pPr>
            <a:lvl2pPr marL="186035" indent="0">
              <a:buNone/>
              <a:defRPr sz="500"/>
            </a:lvl2pPr>
            <a:lvl3pPr marL="372069" indent="0">
              <a:buNone/>
              <a:defRPr sz="400"/>
            </a:lvl3pPr>
            <a:lvl4pPr marL="558104" indent="0">
              <a:buNone/>
              <a:defRPr sz="400"/>
            </a:lvl4pPr>
            <a:lvl5pPr marL="744139" indent="0">
              <a:buNone/>
              <a:defRPr sz="400"/>
            </a:lvl5pPr>
            <a:lvl6pPr marL="930173" indent="0">
              <a:buNone/>
              <a:defRPr sz="400"/>
            </a:lvl6pPr>
            <a:lvl7pPr marL="1116208" indent="0">
              <a:buNone/>
              <a:defRPr sz="400"/>
            </a:lvl7pPr>
            <a:lvl8pPr marL="1302243" indent="0">
              <a:buNone/>
              <a:defRPr sz="400"/>
            </a:lvl8pPr>
            <a:lvl9pPr marL="1488277" indent="0">
              <a:buNone/>
              <a:defRPr sz="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1306B7-AEC9-47A1-9D50-3695E939AB41}" type="datetimeFigureOut">
              <a:rPr lang="en-US" smtClean="0"/>
              <a:pPr/>
              <a:t>4/9/2018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9627-6E7B-4207-8808-255D45AE407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7420" y="1639094"/>
            <a:ext cx="2502218" cy="193504"/>
          </a:xfrm>
        </p:spPr>
        <p:txBody>
          <a:bodyPr anchor="b"/>
          <a:lstStyle>
            <a:lvl1pPr algn="l">
              <a:defRPr sz="800" b="1"/>
            </a:lvl1pPr>
          </a:lstStyle>
          <a:p>
            <a:r>
              <a:rPr lang="en-US" smtClean="0"/>
              <a:t>Click to edit Master title style</a:t>
            </a:r>
            <a:endParaRPr lang="en-US"/>
          </a:p>
        </p:txBody>
      </p:sp>
      <p:sp>
        <p:nvSpPr>
          <p:cNvPr id="3" name="Picture Placeholder 2"/>
          <p:cNvSpPr>
            <a:spLocks noGrp="1"/>
          </p:cNvSpPr>
          <p:nvPr>
            <p:ph type="pic" idx="1"/>
          </p:nvPr>
        </p:nvSpPr>
        <p:spPr>
          <a:xfrm>
            <a:off x="817420" y="209223"/>
            <a:ext cx="2502218" cy="1404938"/>
          </a:xfrm>
        </p:spPr>
        <p:txBody>
          <a:bodyPr/>
          <a:lstStyle>
            <a:lvl1pPr marL="0" indent="0">
              <a:buNone/>
              <a:defRPr sz="1300"/>
            </a:lvl1pPr>
            <a:lvl2pPr marL="186035" indent="0">
              <a:buNone/>
              <a:defRPr sz="1100"/>
            </a:lvl2pPr>
            <a:lvl3pPr marL="372069" indent="0">
              <a:buNone/>
              <a:defRPr sz="1000"/>
            </a:lvl3pPr>
            <a:lvl4pPr marL="558104" indent="0">
              <a:buNone/>
              <a:defRPr sz="800"/>
            </a:lvl4pPr>
            <a:lvl5pPr marL="744139" indent="0">
              <a:buNone/>
              <a:defRPr sz="800"/>
            </a:lvl5pPr>
            <a:lvl6pPr marL="930173" indent="0">
              <a:buNone/>
              <a:defRPr sz="800"/>
            </a:lvl6pPr>
            <a:lvl7pPr marL="1116208" indent="0">
              <a:buNone/>
              <a:defRPr sz="800"/>
            </a:lvl7pPr>
            <a:lvl8pPr marL="1302243" indent="0">
              <a:buNone/>
              <a:defRPr sz="800"/>
            </a:lvl8pPr>
            <a:lvl9pPr marL="1488277" indent="0">
              <a:buNone/>
              <a:defRPr sz="800"/>
            </a:lvl9pPr>
          </a:lstStyle>
          <a:p>
            <a:endParaRPr lang="en-US"/>
          </a:p>
        </p:txBody>
      </p:sp>
      <p:sp>
        <p:nvSpPr>
          <p:cNvPr id="4" name="Text Placeholder 3"/>
          <p:cNvSpPr>
            <a:spLocks noGrp="1"/>
          </p:cNvSpPr>
          <p:nvPr>
            <p:ph type="body" sz="half" idx="2"/>
          </p:nvPr>
        </p:nvSpPr>
        <p:spPr>
          <a:xfrm>
            <a:off x="817420" y="1832599"/>
            <a:ext cx="2502218" cy="274808"/>
          </a:xfrm>
        </p:spPr>
        <p:txBody>
          <a:bodyPr/>
          <a:lstStyle>
            <a:lvl1pPr marL="0" indent="0">
              <a:buNone/>
              <a:defRPr sz="600"/>
            </a:lvl1pPr>
            <a:lvl2pPr marL="186035" indent="0">
              <a:buNone/>
              <a:defRPr sz="500"/>
            </a:lvl2pPr>
            <a:lvl3pPr marL="372069" indent="0">
              <a:buNone/>
              <a:defRPr sz="400"/>
            </a:lvl3pPr>
            <a:lvl4pPr marL="558104" indent="0">
              <a:buNone/>
              <a:defRPr sz="400"/>
            </a:lvl4pPr>
            <a:lvl5pPr marL="744139" indent="0">
              <a:buNone/>
              <a:defRPr sz="400"/>
            </a:lvl5pPr>
            <a:lvl6pPr marL="930173" indent="0">
              <a:buNone/>
              <a:defRPr sz="400"/>
            </a:lvl6pPr>
            <a:lvl7pPr marL="1116208" indent="0">
              <a:buNone/>
              <a:defRPr sz="400"/>
            </a:lvl7pPr>
            <a:lvl8pPr marL="1302243" indent="0">
              <a:buNone/>
              <a:defRPr sz="400"/>
            </a:lvl8pPr>
            <a:lvl9pPr marL="1488277" indent="0">
              <a:buNone/>
              <a:defRPr sz="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1306B7-AEC9-47A1-9D50-3695E939AB41}" type="datetimeFigureOut">
              <a:rPr lang="en-US" smtClean="0"/>
              <a:pPr/>
              <a:t>4/9/2018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9627-6E7B-4207-8808-255D45AE407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518" y="93771"/>
            <a:ext cx="3753327" cy="390261"/>
          </a:xfrm>
          <a:prstGeom prst="rect">
            <a:avLst/>
          </a:prstGeom>
        </p:spPr>
        <p:txBody>
          <a:bodyPr vert="horz" lIns="37207" tIns="18603" rIns="37207" bIns="18603"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08518" y="546365"/>
            <a:ext cx="3753327" cy="1545323"/>
          </a:xfrm>
          <a:prstGeom prst="rect">
            <a:avLst/>
          </a:prstGeom>
        </p:spPr>
        <p:txBody>
          <a:bodyPr vert="horz" lIns="37207" tIns="18603" rIns="37207" bIns="1860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08518" y="2170282"/>
            <a:ext cx="973085" cy="124667"/>
          </a:xfrm>
          <a:prstGeom prst="rect">
            <a:avLst/>
          </a:prstGeom>
        </p:spPr>
        <p:txBody>
          <a:bodyPr vert="horz" lIns="37207" tIns="18603" rIns="37207" bIns="18603" rtlCol="0" anchor="ctr"/>
          <a:lstStyle>
            <a:lvl1pPr algn="l">
              <a:defRPr sz="500">
                <a:solidFill>
                  <a:schemeClr val="tx1">
                    <a:tint val="75000"/>
                  </a:schemeClr>
                </a:solidFill>
              </a:defRPr>
            </a:lvl1pPr>
          </a:lstStyle>
          <a:p>
            <a:fld id="{831306B7-AEC9-47A1-9D50-3695E939AB41}" type="datetimeFigureOut">
              <a:rPr lang="en-US" smtClean="0"/>
              <a:pPr/>
              <a:t>4/9/2018</a:t>
            </a:fld>
            <a:endParaRPr lang="en-US"/>
          </a:p>
        </p:txBody>
      </p:sp>
      <p:sp>
        <p:nvSpPr>
          <p:cNvPr id="5" name="Footer Placeholder 4"/>
          <p:cNvSpPr>
            <a:spLocks noGrp="1"/>
          </p:cNvSpPr>
          <p:nvPr>
            <p:ph type="ftr" sz="quarter" idx="3"/>
          </p:nvPr>
        </p:nvSpPr>
        <p:spPr>
          <a:xfrm>
            <a:off x="1424874" y="2170282"/>
            <a:ext cx="1320615" cy="124667"/>
          </a:xfrm>
          <a:prstGeom prst="rect">
            <a:avLst/>
          </a:prstGeom>
        </p:spPr>
        <p:txBody>
          <a:bodyPr vert="horz" lIns="37207" tIns="18603" rIns="37207" bIns="18603" rtlCol="0" anchor="ctr"/>
          <a:lstStyle>
            <a:lvl1pPr algn="ctr">
              <a:defRPr sz="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988760" y="2170282"/>
            <a:ext cx="973085" cy="124667"/>
          </a:xfrm>
          <a:prstGeom prst="rect">
            <a:avLst/>
          </a:prstGeom>
        </p:spPr>
        <p:txBody>
          <a:bodyPr vert="horz" lIns="37207" tIns="18603" rIns="37207" bIns="18603" rtlCol="0" anchor="ctr"/>
          <a:lstStyle>
            <a:lvl1pPr algn="r">
              <a:defRPr sz="500">
                <a:solidFill>
                  <a:schemeClr val="tx1">
                    <a:tint val="75000"/>
                  </a:schemeClr>
                </a:solidFill>
              </a:defRPr>
            </a:lvl1pPr>
          </a:lstStyle>
          <a:p>
            <a:fld id="{8CD49627-6E7B-4207-8808-255D45AE407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72069" rtl="0" eaLnBrk="1" latinLnBrk="0" hangingPunct="1">
        <a:spcBef>
          <a:spcPct val="0"/>
        </a:spcBef>
        <a:buNone/>
        <a:defRPr sz="1800" kern="1200">
          <a:solidFill>
            <a:schemeClr val="tx1"/>
          </a:solidFill>
          <a:latin typeface="+mj-lt"/>
          <a:ea typeface="+mj-ea"/>
          <a:cs typeface="+mj-cs"/>
        </a:defRPr>
      </a:lvl1pPr>
    </p:titleStyle>
    <p:bodyStyle>
      <a:lvl1pPr marL="139526" indent="-139526" algn="l" defTabSz="372069" rtl="0" eaLnBrk="1" latinLnBrk="0" hangingPunct="1">
        <a:spcBef>
          <a:spcPct val="20000"/>
        </a:spcBef>
        <a:buFont typeface="Arial" pitchFamily="34" charset="0"/>
        <a:buChar char="•"/>
        <a:defRPr sz="1300" kern="1200">
          <a:solidFill>
            <a:schemeClr val="tx1"/>
          </a:solidFill>
          <a:latin typeface="+mn-lt"/>
          <a:ea typeface="+mn-ea"/>
          <a:cs typeface="+mn-cs"/>
        </a:defRPr>
      </a:lvl1pPr>
      <a:lvl2pPr marL="302306" indent="-116272" algn="l" defTabSz="372069" rtl="0" eaLnBrk="1" latinLnBrk="0" hangingPunct="1">
        <a:spcBef>
          <a:spcPct val="20000"/>
        </a:spcBef>
        <a:buFont typeface="Arial" pitchFamily="34" charset="0"/>
        <a:buChar char="–"/>
        <a:defRPr sz="1100" kern="1200">
          <a:solidFill>
            <a:schemeClr val="tx1"/>
          </a:solidFill>
          <a:latin typeface="+mn-lt"/>
          <a:ea typeface="+mn-ea"/>
          <a:cs typeface="+mn-cs"/>
        </a:defRPr>
      </a:lvl2pPr>
      <a:lvl3pPr marL="465087" indent="-93017" algn="l" defTabSz="372069" rtl="0" eaLnBrk="1" latinLnBrk="0" hangingPunct="1">
        <a:spcBef>
          <a:spcPct val="20000"/>
        </a:spcBef>
        <a:buFont typeface="Arial" pitchFamily="34" charset="0"/>
        <a:buChar char="•"/>
        <a:defRPr sz="1000" kern="1200">
          <a:solidFill>
            <a:schemeClr val="tx1"/>
          </a:solidFill>
          <a:latin typeface="+mn-lt"/>
          <a:ea typeface="+mn-ea"/>
          <a:cs typeface="+mn-cs"/>
        </a:defRPr>
      </a:lvl3pPr>
      <a:lvl4pPr marL="651121" indent="-93017" algn="l" defTabSz="372069" rtl="0" eaLnBrk="1" latinLnBrk="0" hangingPunct="1">
        <a:spcBef>
          <a:spcPct val="20000"/>
        </a:spcBef>
        <a:buFont typeface="Arial" pitchFamily="34" charset="0"/>
        <a:buChar char="–"/>
        <a:defRPr sz="800" kern="1200">
          <a:solidFill>
            <a:schemeClr val="tx1"/>
          </a:solidFill>
          <a:latin typeface="+mn-lt"/>
          <a:ea typeface="+mn-ea"/>
          <a:cs typeface="+mn-cs"/>
        </a:defRPr>
      </a:lvl4pPr>
      <a:lvl5pPr marL="837156" indent="-93017" algn="l" defTabSz="372069" rtl="0" eaLnBrk="1" latinLnBrk="0" hangingPunct="1">
        <a:spcBef>
          <a:spcPct val="20000"/>
        </a:spcBef>
        <a:buFont typeface="Arial" pitchFamily="34" charset="0"/>
        <a:buChar char="»"/>
        <a:defRPr sz="800" kern="1200">
          <a:solidFill>
            <a:schemeClr val="tx1"/>
          </a:solidFill>
          <a:latin typeface="+mn-lt"/>
          <a:ea typeface="+mn-ea"/>
          <a:cs typeface="+mn-cs"/>
        </a:defRPr>
      </a:lvl5pPr>
      <a:lvl6pPr marL="1023191" indent="-93017" algn="l" defTabSz="372069" rtl="0" eaLnBrk="1" latinLnBrk="0" hangingPunct="1">
        <a:spcBef>
          <a:spcPct val="20000"/>
        </a:spcBef>
        <a:buFont typeface="Arial" pitchFamily="34" charset="0"/>
        <a:buChar char="•"/>
        <a:defRPr sz="800" kern="1200">
          <a:solidFill>
            <a:schemeClr val="tx1"/>
          </a:solidFill>
          <a:latin typeface="+mn-lt"/>
          <a:ea typeface="+mn-ea"/>
          <a:cs typeface="+mn-cs"/>
        </a:defRPr>
      </a:lvl6pPr>
      <a:lvl7pPr marL="1209225" indent="-93017" algn="l" defTabSz="372069" rtl="0" eaLnBrk="1" latinLnBrk="0" hangingPunct="1">
        <a:spcBef>
          <a:spcPct val="20000"/>
        </a:spcBef>
        <a:buFont typeface="Arial" pitchFamily="34" charset="0"/>
        <a:buChar char="•"/>
        <a:defRPr sz="800" kern="1200">
          <a:solidFill>
            <a:schemeClr val="tx1"/>
          </a:solidFill>
          <a:latin typeface="+mn-lt"/>
          <a:ea typeface="+mn-ea"/>
          <a:cs typeface="+mn-cs"/>
        </a:defRPr>
      </a:lvl7pPr>
      <a:lvl8pPr marL="1395260" indent="-93017" algn="l" defTabSz="372069" rtl="0" eaLnBrk="1" latinLnBrk="0" hangingPunct="1">
        <a:spcBef>
          <a:spcPct val="20000"/>
        </a:spcBef>
        <a:buFont typeface="Arial" pitchFamily="34" charset="0"/>
        <a:buChar char="•"/>
        <a:defRPr sz="800" kern="1200">
          <a:solidFill>
            <a:schemeClr val="tx1"/>
          </a:solidFill>
          <a:latin typeface="+mn-lt"/>
          <a:ea typeface="+mn-ea"/>
          <a:cs typeface="+mn-cs"/>
        </a:defRPr>
      </a:lvl8pPr>
      <a:lvl9pPr marL="1581295" indent="-93017" algn="l" defTabSz="372069" rtl="0" eaLnBrk="1" latinLnBrk="0" hangingPunct="1">
        <a:spcBef>
          <a:spcPct val="20000"/>
        </a:spcBef>
        <a:buFont typeface="Arial" pitchFamily="34" charset="0"/>
        <a:buChar char="•"/>
        <a:defRPr sz="800" kern="1200">
          <a:solidFill>
            <a:schemeClr val="tx1"/>
          </a:solidFill>
          <a:latin typeface="+mn-lt"/>
          <a:ea typeface="+mn-ea"/>
          <a:cs typeface="+mn-cs"/>
        </a:defRPr>
      </a:lvl9pPr>
    </p:bodyStyle>
    <p:otherStyle>
      <a:defPPr>
        <a:defRPr lang="en-US"/>
      </a:defPPr>
      <a:lvl1pPr marL="0" algn="l" defTabSz="372069" rtl="0" eaLnBrk="1" latinLnBrk="0" hangingPunct="1">
        <a:defRPr sz="700" kern="1200">
          <a:solidFill>
            <a:schemeClr val="tx1"/>
          </a:solidFill>
          <a:latin typeface="+mn-lt"/>
          <a:ea typeface="+mn-ea"/>
          <a:cs typeface="+mn-cs"/>
        </a:defRPr>
      </a:lvl1pPr>
      <a:lvl2pPr marL="186035" algn="l" defTabSz="372069" rtl="0" eaLnBrk="1" latinLnBrk="0" hangingPunct="1">
        <a:defRPr sz="700" kern="1200">
          <a:solidFill>
            <a:schemeClr val="tx1"/>
          </a:solidFill>
          <a:latin typeface="+mn-lt"/>
          <a:ea typeface="+mn-ea"/>
          <a:cs typeface="+mn-cs"/>
        </a:defRPr>
      </a:lvl2pPr>
      <a:lvl3pPr marL="372069" algn="l" defTabSz="372069" rtl="0" eaLnBrk="1" latinLnBrk="0" hangingPunct="1">
        <a:defRPr sz="700" kern="1200">
          <a:solidFill>
            <a:schemeClr val="tx1"/>
          </a:solidFill>
          <a:latin typeface="+mn-lt"/>
          <a:ea typeface="+mn-ea"/>
          <a:cs typeface="+mn-cs"/>
        </a:defRPr>
      </a:lvl3pPr>
      <a:lvl4pPr marL="558104" algn="l" defTabSz="372069" rtl="0" eaLnBrk="1" latinLnBrk="0" hangingPunct="1">
        <a:defRPr sz="700" kern="1200">
          <a:solidFill>
            <a:schemeClr val="tx1"/>
          </a:solidFill>
          <a:latin typeface="+mn-lt"/>
          <a:ea typeface="+mn-ea"/>
          <a:cs typeface="+mn-cs"/>
        </a:defRPr>
      </a:lvl4pPr>
      <a:lvl5pPr marL="744139" algn="l" defTabSz="372069" rtl="0" eaLnBrk="1" latinLnBrk="0" hangingPunct="1">
        <a:defRPr sz="700" kern="1200">
          <a:solidFill>
            <a:schemeClr val="tx1"/>
          </a:solidFill>
          <a:latin typeface="+mn-lt"/>
          <a:ea typeface="+mn-ea"/>
          <a:cs typeface="+mn-cs"/>
        </a:defRPr>
      </a:lvl5pPr>
      <a:lvl6pPr marL="930173" algn="l" defTabSz="372069" rtl="0" eaLnBrk="1" latinLnBrk="0" hangingPunct="1">
        <a:defRPr sz="700" kern="1200">
          <a:solidFill>
            <a:schemeClr val="tx1"/>
          </a:solidFill>
          <a:latin typeface="+mn-lt"/>
          <a:ea typeface="+mn-ea"/>
          <a:cs typeface="+mn-cs"/>
        </a:defRPr>
      </a:lvl6pPr>
      <a:lvl7pPr marL="1116208" algn="l" defTabSz="372069" rtl="0" eaLnBrk="1" latinLnBrk="0" hangingPunct="1">
        <a:defRPr sz="700" kern="1200">
          <a:solidFill>
            <a:schemeClr val="tx1"/>
          </a:solidFill>
          <a:latin typeface="+mn-lt"/>
          <a:ea typeface="+mn-ea"/>
          <a:cs typeface="+mn-cs"/>
        </a:defRPr>
      </a:lvl7pPr>
      <a:lvl8pPr marL="1302243" algn="l" defTabSz="372069" rtl="0" eaLnBrk="1" latinLnBrk="0" hangingPunct="1">
        <a:defRPr sz="700" kern="1200">
          <a:solidFill>
            <a:schemeClr val="tx1"/>
          </a:solidFill>
          <a:latin typeface="+mn-lt"/>
          <a:ea typeface="+mn-ea"/>
          <a:cs typeface="+mn-cs"/>
        </a:defRPr>
      </a:lvl8pPr>
      <a:lvl9pPr marL="1488277" algn="l" defTabSz="372069" rtl="0" eaLnBrk="1" latinLnBrk="0" hangingPunct="1">
        <a:defRPr sz="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buNone/>
            </a:pPr>
            <a:r>
              <a:rPr lang="en-US" sz="2400" b="1" dirty="0" smtClean="0">
                <a:solidFill>
                  <a:srgbClr val="00B050"/>
                </a:solidFill>
              </a:rPr>
              <a:t>EFFECTS OF THE </a:t>
            </a:r>
          </a:p>
          <a:p>
            <a:pPr lvl="0">
              <a:buNone/>
            </a:pPr>
            <a:r>
              <a:rPr lang="en-US" sz="2400" b="1" dirty="0" smtClean="0">
                <a:solidFill>
                  <a:srgbClr val="00B050"/>
                </a:solidFill>
              </a:rPr>
              <a:t>BHAVA LORDS </a:t>
            </a:r>
            <a:endParaRPr lang="en-US" sz="2400" b="1" dirty="0">
              <a:solidFill>
                <a:srgbClr val="00B05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a:bodyPr>
          <a:lstStyle/>
          <a:p>
            <a:pPr>
              <a:buNone/>
            </a:pPr>
            <a:r>
              <a:rPr lang="en-US" sz="900" dirty="0" smtClean="0"/>
              <a:t>144. In case the 12th Lord in situated in the 12th House, the native expends heavily. He will not have physical felicity, will be irritable and spiteful.</a:t>
            </a:r>
            <a:endParaRPr lang="en-US" sz="9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332581"/>
            <a:ext cx="2714863" cy="1759107"/>
          </a:xfrm>
        </p:spPr>
        <p:txBody>
          <a:bodyPr>
            <a:normAutofit fontScale="92500"/>
          </a:bodyPr>
          <a:lstStyle/>
          <a:p>
            <a:pPr>
              <a:buNone/>
            </a:pPr>
            <a:r>
              <a:rPr lang="en-US" sz="900" dirty="0" smtClean="0"/>
              <a:t>145-148. 0 Brahmin, the effects of the Lords of the Houses which have been told to you are to be deduced considering their strengths and weaknesses. The effects of the planet owning two signs are to be deduced based on his two lordships. If in this way contrary effects are indicated it means the effects will be nullified. On the contrary, if effects are of varied nature, these will be obtained. If the strength of the planet is full, it is to be predicted by the learned astrologer that he will yield full effect, he will yield half and one fourth effect in case the strength is half and one fourth respectively. Thus I have told you the effects due to </a:t>
            </a:r>
            <a:r>
              <a:rPr lang="en-US" sz="900" dirty="0" err="1" smtClean="0"/>
              <a:t>Bhava</a:t>
            </a:r>
            <a:r>
              <a:rPr lang="en-US" sz="900" dirty="0" smtClean="0"/>
              <a:t> Lords (Lords of the Houses) in various houses.</a:t>
            </a:r>
            <a:endParaRPr lang="en-US" sz="9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a:bodyPr>
          <a:lstStyle/>
          <a:p>
            <a:pPr>
              <a:buNone/>
            </a:pPr>
            <a:r>
              <a:rPr lang="en-US" sz="900" dirty="0" smtClean="0"/>
              <a:t>136. In the event of the 12th Lord being placed in the 4th </a:t>
            </a:r>
            <a:r>
              <a:rPr lang="en-US" sz="900" dirty="0" err="1" smtClean="0"/>
              <a:t>Houe</a:t>
            </a:r>
            <a:r>
              <a:rPr lang="en-US" sz="900" dirty="0" smtClean="0"/>
              <a:t>, the native will be devoid of maternal happiness and will day by day have losses in respect of lands, conveyances and houses.</a:t>
            </a:r>
            <a:endParaRPr lang="en-US" sz="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a:bodyPr>
          <a:lstStyle/>
          <a:p>
            <a:pPr>
              <a:buNone/>
            </a:pPr>
            <a:r>
              <a:rPr lang="en-US" sz="900" dirty="0" smtClean="0"/>
              <a:t>137. Should the 12th Lord occupy the 5th House, the native will be bereft of sons and learning. He will spend money and also make pilgrimages to beget a son.</a:t>
            </a:r>
            <a:endParaRPr lang="en-US" sz="9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a:bodyPr>
          <a:lstStyle/>
          <a:p>
            <a:pPr>
              <a:buNone/>
            </a:pPr>
            <a:r>
              <a:rPr lang="en-US" sz="900" dirty="0" smtClean="0"/>
              <a:t>138. If the 12th Lord is fallen in the 6th House, the native will incur enmity with his own men, be given to anger, be sinful, miserable, and will traverse others' wives.</a:t>
            </a:r>
            <a:endParaRPr lang="en-US" sz="9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a:bodyPr>
          <a:lstStyle/>
          <a:p>
            <a:pPr>
              <a:buNone/>
            </a:pPr>
            <a:r>
              <a:rPr lang="en-US" sz="900" dirty="0" smtClean="0"/>
              <a:t>139. Should the 12th Lord occupy the 7th House, the native will always expend on account of his wife, will not enjoy conjugal bliss and will be bereft of learning and strength.</a:t>
            </a:r>
            <a:endParaRPr lang="en-US" sz="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a:bodyPr>
          <a:lstStyle/>
          <a:p>
            <a:pPr>
              <a:buNone/>
            </a:pPr>
            <a:r>
              <a:rPr lang="en-US" sz="900" dirty="0" smtClean="0"/>
              <a:t>140. In case the 12th Lord is gone in the 8th House, the native will always have gains, will speak affably, will enjoy a medium span of life and he will be endowed with all good qualities.</a:t>
            </a:r>
            <a:endParaRPr lang="en-US" sz="9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a:bodyPr>
          <a:lstStyle/>
          <a:p>
            <a:pPr>
              <a:buNone/>
            </a:pPr>
            <a:r>
              <a:rPr lang="en-US" sz="900" dirty="0" smtClean="0"/>
              <a:t>141. Should the 12th Lord occupy the 9th House, the native will </a:t>
            </a:r>
            <a:r>
              <a:rPr lang="en-US" sz="900" dirty="0" err="1" smtClean="0"/>
              <a:t>dishonour</a:t>
            </a:r>
            <a:r>
              <a:rPr lang="en-US" sz="900" dirty="0" smtClean="0"/>
              <a:t> his teachers, be inimical even to his friends and be always intent on achieving his own ends.</a:t>
            </a:r>
            <a:endParaRPr lang="en-US" sz="9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a:bodyPr>
          <a:lstStyle/>
          <a:p>
            <a:pPr>
              <a:buNone/>
            </a:pPr>
            <a:r>
              <a:rPr lang="en-US" sz="900" dirty="0" smtClean="0"/>
              <a:t>142. If the 12th Lord is situated in the 10th House, the native will rise through royal persons and will enjoy only moderate paternal bliss.</a:t>
            </a:r>
            <a:endParaRPr lang="en-US" sz="9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8518" y="546365"/>
            <a:ext cx="2638663" cy="1545323"/>
          </a:xfrm>
        </p:spPr>
        <p:txBody>
          <a:bodyPr>
            <a:normAutofit/>
          </a:bodyPr>
          <a:lstStyle/>
          <a:p>
            <a:pPr>
              <a:buNone/>
            </a:pPr>
            <a:r>
              <a:rPr lang="en-US" sz="900" dirty="0" smtClean="0"/>
              <a:t>143. In case the 12th Lord is placed in the 11th House the native will incur losses. </a:t>
            </a:r>
            <a:r>
              <a:rPr lang="en-US" sz="900" dirty="0" err="1" smtClean="0"/>
              <a:t>inspite</a:t>
            </a:r>
            <a:r>
              <a:rPr lang="en-US" sz="900" dirty="0" smtClean="0"/>
              <a:t> of having a combination of gains and sometimes has </a:t>
            </a:r>
            <a:r>
              <a:rPr lang="en-US" sz="900" dirty="0" err="1" smtClean="0"/>
              <a:t>meagre</a:t>
            </a:r>
            <a:r>
              <a:rPr lang="en-US" sz="900" dirty="0" smtClean="0"/>
              <a:t> gains through other's wealth.</a:t>
            </a:r>
            <a:endParaRPr lang="en-US" sz="9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295</TotalTime>
  <Words>470</Words>
  <Application>Microsoft Office PowerPoint</Application>
  <PresentationFormat>Custom</PresentationFormat>
  <Paragraphs>12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Moon in different houses 1st house</dc:title>
  <dc:creator>main</dc:creator>
  <cp:lastModifiedBy>main</cp:lastModifiedBy>
  <cp:revision>63</cp:revision>
  <dcterms:created xsi:type="dcterms:W3CDTF">2018-04-07T07:04:54Z</dcterms:created>
  <dcterms:modified xsi:type="dcterms:W3CDTF">2018-04-09T10:49:36Z</dcterms:modified>
</cp:coreProperties>
</file>