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87" r:id="rId3"/>
    <p:sldId id="270" r:id="rId4"/>
    <p:sldId id="271" r:id="rId5"/>
    <p:sldId id="272" r:id="rId6"/>
    <p:sldId id="273" r:id="rId7"/>
    <p:sldId id="274" r:id="rId8"/>
    <p:sldId id="275" r:id="rId9"/>
    <p:sldId id="276" r:id="rId10"/>
    <p:sldId id="277" r:id="rId11"/>
    <p:sldId id="278" r:id="rId12"/>
    <p:sldId id="279" r:id="rId13"/>
    <p:sldId id="280" r:id="rId14"/>
    <p:sldId id="288" r:id="rId15"/>
    <p:sldId id="281" r:id="rId16"/>
    <p:sldId id="282" r:id="rId17"/>
    <p:sldId id="283" r:id="rId18"/>
    <p:sldId id="284" r:id="rId19"/>
    <p:sldId id="285" r:id="rId20"/>
    <p:sldId id="286" r:id="rId21"/>
    <p:sldId id="289" r:id="rId22"/>
    <p:sldId id="290" r:id="rId23"/>
    <p:sldId id="291" r:id="rId24"/>
    <p:sldId id="292" r:id="rId25"/>
    <p:sldId id="293" r:id="rId26"/>
    <p:sldId id="294" r:id="rId27"/>
  </p:sldIdLst>
  <p:sldSz cx="4170363" cy="2341563"/>
  <p:notesSz cx="6858000" cy="9144000"/>
  <p:defaultText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8">
          <p15:clr>
            <a:srgbClr val="A4A3A4"/>
          </p15:clr>
        </p15:guide>
        <p15:guide id="2" pos="1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24" autoAdjust="0"/>
  </p:normalViewPr>
  <p:slideViewPr>
    <p:cSldViewPr>
      <p:cViewPr varScale="1">
        <p:scale>
          <a:sx n="177" d="100"/>
          <a:sy n="177" d="100"/>
        </p:scale>
        <p:origin x="1008" y="138"/>
      </p:cViewPr>
      <p:guideLst>
        <p:guide orient="horz" pos="738"/>
        <p:guide pos="131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777" y="727403"/>
            <a:ext cx="3544809" cy="501918"/>
          </a:xfrm>
        </p:spPr>
        <p:txBody>
          <a:bodyPr/>
          <a:lstStyle/>
          <a:p>
            <a:r>
              <a:rPr lang="en-US"/>
              <a:t>Click to edit Master title style</a:t>
            </a:r>
          </a:p>
        </p:txBody>
      </p:sp>
      <p:sp>
        <p:nvSpPr>
          <p:cNvPr id="3" name="Subtitle 2"/>
          <p:cNvSpPr>
            <a:spLocks noGrp="1"/>
          </p:cNvSpPr>
          <p:nvPr>
            <p:ph type="subTitle" idx="1"/>
          </p:nvPr>
        </p:nvSpPr>
        <p:spPr>
          <a:xfrm>
            <a:off x="625555" y="1326886"/>
            <a:ext cx="2919254" cy="598399"/>
          </a:xfrm>
        </p:spPr>
        <p:txBody>
          <a:bodyPr/>
          <a:lstStyle>
            <a:lvl1pPr marL="0" indent="0" algn="ctr">
              <a:buNone/>
              <a:defRPr>
                <a:solidFill>
                  <a:schemeClr val="tx1">
                    <a:tint val="75000"/>
                  </a:schemeClr>
                </a:solidFill>
              </a:defRPr>
            </a:lvl1pPr>
            <a:lvl2pPr marL="186035" indent="0" algn="ctr">
              <a:buNone/>
              <a:defRPr>
                <a:solidFill>
                  <a:schemeClr val="tx1">
                    <a:tint val="75000"/>
                  </a:schemeClr>
                </a:solidFill>
              </a:defRPr>
            </a:lvl2pPr>
            <a:lvl3pPr marL="372069" indent="0" algn="ctr">
              <a:buNone/>
              <a:defRPr>
                <a:solidFill>
                  <a:schemeClr val="tx1">
                    <a:tint val="75000"/>
                  </a:schemeClr>
                </a:solidFill>
              </a:defRPr>
            </a:lvl3pPr>
            <a:lvl4pPr marL="558104" indent="0" algn="ctr">
              <a:buNone/>
              <a:defRPr>
                <a:solidFill>
                  <a:schemeClr val="tx1">
                    <a:tint val="75000"/>
                  </a:schemeClr>
                </a:solidFill>
              </a:defRPr>
            </a:lvl4pPr>
            <a:lvl5pPr marL="744139" indent="0" algn="ctr">
              <a:buNone/>
              <a:defRPr>
                <a:solidFill>
                  <a:schemeClr val="tx1">
                    <a:tint val="75000"/>
                  </a:schemeClr>
                </a:solidFill>
              </a:defRPr>
            </a:lvl5pPr>
            <a:lvl6pPr marL="930173" indent="0" algn="ctr">
              <a:buNone/>
              <a:defRPr>
                <a:solidFill>
                  <a:schemeClr val="tx1">
                    <a:tint val="75000"/>
                  </a:schemeClr>
                </a:solidFill>
              </a:defRPr>
            </a:lvl6pPr>
            <a:lvl7pPr marL="1116208" indent="0" algn="ctr">
              <a:buNone/>
              <a:defRPr>
                <a:solidFill>
                  <a:schemeClr val="tx1">
                    <a:tint val="75000"/>
                  </a:schemeClr>
                </a:solidFill>
              </a:defRPr>
            </a:lvl7pPr>
            <a:lvl8pPr marL="1302243" indent="0" algn="ctr">
              <a:buNone/>
              <a:defRPr>
                <a:solidFill>
                  <a:schemeClr val="tx1">
                    <a:tint val="75000"/>
                  </a:schemeClr>
                </a:solidFill>
              </a:defRPr>
            </a:lvl8pPr>
            <a:lvl9pPr marL="14882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9261" y="31980"/>
            <a:ext cx="427896" cy="6824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4847" y="31980"/>
            <a:ext cx="1214908" cy="6824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Astro work\Astrolok ppt\Navgrah ppt\Who will become a lawyer.jpg"/>
          <p:cNvPicPr>
            <a:picLocks noChangeAspect="1" noChangeArrowheads="1"/>
          </p:cNvPicPr>
          <p:nvPr userDrawn="1"/>
        </p:nvPicPr>
        <p:blipFill>
          <a:blip r:embed="rId2" cstate="print"/>
          <a:srcRect/>
          <a:stretch>
            <a:fillRect/>
          </a:stretch>
        </p:blipFill>
        <p:spPr bwMode="auto">
          <a:xfrm>
            <a:off x="3175" y="0"/>
            <a:ext cx="4164013" cy="2341563"/>
          </a:xfrm>
          <a:prstGeom prst="rect">
            <a:avLst/>
          </a:prstGeom>
          <a:noFill/>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9430" y="1504671"/>
            <a:ext cx="3544809" cy="465060"/>
          </a:xfrm>
        </p:spPr>
        <p:txBody>
          <a:bodyPr anchor="t"/>
          <a:lstStyle>
            <a:lvl1pPr algn="l">
              <a:defRPr sz="1600" b="1" cap="all"/>
            </a:lvl1pPr>
          </a:lstStyle>
          <a:p>
            <a:r>
              <a:rPr lang="en-US"/>
              <a:t>Click to edit Master title style</a:t>
            </a:r>
          </a:p>
        </p:txBody>
      </p:sp>
      <p:sp>
        <p:nvSpPr>
          <p:cNvPr id="3" name="Text Placeholder 2"/>
          <p:cNvSpPr>
            <a:spLocks noGrp="1"/>
          </p:cNvSpPr>
          <p:nvPr>
            <p:ph type="body" idx="1"/>
          </p:nvPr>
        </p:nvSpPr>
        <p:spPr>
          <a:xfrm>
            <a:off x="329430" y="992454"/>
            <a:ext cx="3544809" cy="512217"/>
          </a:xfrm>
        </p:spPr>
        <p:txBody>
          <a:bodyPr anchor="b"/>
          <a:lstStyle>
            <a:lvl1pPr marL="0" indent="0">
              <a:buNone/>
              <a:defRPr sz="800">
                <a:solidFill>
                  <a:schemeClr val="tx1">
                    <a:tint val="75000"/>
                  </a:schemeClr>
                </a:solidFill>
              </a:defRPr>
            </a:lvl1pPr>
            <a:lvl2pPr marL="186035" indent="0">
              <a:buNone/>
              <a:defRPr sz="700">
                <a:solidFill>
                  <a:schemeClr val="tx1">
                    <a:tint val="75000"/>
                  </a:schemeClr>
                </a:solidFill>
              </a:defRPr>
            </a:lvl2pPr>
            <a:lvl3pPr marL="372069" indent="0">
              <a:buNone/>
              <a:defRPr sz="700">
                <a:solidFill>
                  <a:schemeClr val="tx1">
                    <a:tint val="75000"/>
                  </a:schemeClr>
                </a:solidFill>
              </a:defRPr>
            </a:lvl3pPr>
            <a:lvl4pPr marL="558104" indent="0">
              <a:buNone/>
              <a:defRPr sz="600">
                <a:solidFill>
                  <a:schemeClr val="tx1">
                    <a:tint val="75000"/>
                  </a:schemeClr>
                </a:solidFill>
              </a:defRPr>
            </a:lvl4pPr>
            <a:lvl5pPr marL="744139" indent="0">
              <a:buNone/>
              <a:defRPr sz="600">
                <a:solidFill>
                  <a:schemeClr val="tx1">
                    <a:tint val="75000"/>
                  </a:schemeClr>
                </a:solidFill>
              </a:defRPr>
            </a:lvl5pPr>
            <a:lvl6pPr marL="930173" indent="0">
              <a:buNone/>
              <a:defRPr sz="600">
                <a:solidFill>
                  <a:schemeClr val="tx1">
                    <a:tint val="75000"/>
                  </a:schemeClr>
                </a:solidFill>
              </a:defRPr>
            </a:lvl6pPr>
            <a:lvl7pPr marL="1116208" indent="0">
              <a:buNone/>
              <a:defRPr sz="600">
                <a:solidFill>
                  <a:schemeClr val="tx1">
                    <a:tint val="75000"/>
                  </a:schemeClr>
                </a:solidFill>
              </a:defRPr>
            </a:lvl7pPr>
            <a:lvl8pPr marL="1302243" indent="0">
              <a:buNone/>
              <a:defRPr sz="600">
                <a:solidFill>
                  <a:schemeClr val="tx1">
                    <a:tint val="75000"/>
                  </a:schemeClr>
                </a:solidFill>
              </a:defRPr>
            </a:lvl8pPr>
            <a:lvl9pPr marL="1488277" indent="0">
              <a:buNone/>
              <a:defRPr sz="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847" y="186458"/>
            <a:ext cx="821040"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5393" y="186458"/>
            <a:ext cx="821764"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771"/>
            <a:ext cx="3753327" cy="3902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8518" y="524142"/>
            <a:ext cx="1842635"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4" name="Content Placeholder 3"/>
          <p:cNvSpPr>
            <a:spLocks noGrp="1"/>
          </p:cNvSpPr>
          <p:nvPr>
            <p:ph sz="half" idx="2"/>
          </p:nvPr>
        </p:nvSpPr>
        <p:spPr>
          <a:xfrm>
            <a:off x="208518" y="742579"/>
            <a:ext cx="1842635"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18487" y="524142"/>
            <a:ext cx="1843358"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6" name="Content Placeholder 5"/>
          <p:cNvSpPr>
            <a:spLocks noGrp="1"/>
          </p:cNvSpPr>
          <p:nvPr>
            <p:ph sz="quarter" idx="4"/>
          </p:nvPr>
        </p:nvSpPr>
        <p:spPr>
          <a:xfrm>
            <a:off x="2118487" y="742579"/>
            <a:ext cx="1843358"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229"/>
            <a:ext cx="1372021" cy="396765"/>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1630496" y="93229"/>
            <a:ext cx="2331349" cy="1998459"/>
          </a:xfrm>
        </p:spPr>
        <p:txBody>
          <a:bodyPr/>
          <a:lstStyle>
            <a:lvl1pPr>
              <a:defRPr sz="1300"/>
            </a:lvl1pPr>
            <a:lvl2pPr>
              <a:defRPr sz="11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18" y="489994"/>
            <a:ext cx="1372021" cy="1601694"/>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420" y="1639094"/>
            <a:ext cx="2502218" cy="193504"/>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817420" y="209223"/>
            <a:ext cx="2502218" cy="1404938"/>
          </a:xfrm>
        </p:spPr>
        <p:txBody>
          <a:bodyPr/>
          <a:lstStyle>
            <a:lvl1pPr marL="0" indent="0">
              <a:buNone/>
              <a:defRPr sz="1300"/>
            </a:lvl1pPr>
            <a:lvl2pPr marL="186035" indent="0">
              <a:buNone/>
              <a:defRPr sz="1100"/>
            </a:lvl2pPr>
            <a:lvl3pPr marL="372069" indent="0">
              <a:buNone/>
              <a:defRPr sz="1000"/>
            </a:lvl3pPr>
            <a:lvl4pPr marL="558104" indent="0">
              <a:buNone/>
              <a:defRPr sz="800"/>
            </a:lvl4pPr>
            <a:lvl5pPr marL="744139" indent="0">
              <a:buNone/>
              <a:defRPr sz="800"/>
            </a:lvl5pPr>
            <a:lvl6pPr marL="930173" indent="0">
              <a:buNone/>
              <a:defRPr sz="800"/>
            </a:lvl6pPr>
            <a:lvl7pPr marL="1116208" indent="0">
              <a:buNone/>
              <a:defRPr sz="800"/>
            </a:lvl7pPr>
            <a:lvl8pPr marL="1302243" indent="0">
              <a:buNone/>
              <a:defRPr sz="800"/>
            </a:lvl8pPr>
            <a:lvl9pPr marL="1488277" indent="0">
              <a:buNone/>
              <a:defRPr sz="800"/>
            </a:lvl9pPr>
          </a:lstStyle>
          <a:p>
            <a:endParaRPr lang="en-US"/>
          </a:p>
        </p:txBody>
      </p:sp>
      <p:sp>
        <p:nvSpPr>
          <p:cNvPr id="4" name="Text Placeholder 3"/>
          <p:cNvSpPr>
            <a:spLocks noGrp="1"/>
          </p:cNvSpPr>
          <p:nvPr>
            <p:ph type="body" sz="half" idx="2"/>
          </p:nvPr>
        </p:nvSpPr>
        <p:spPr>
          <a:xfrm>
            <a:off x="817420" y="1832599"/>
            <a:ext cx="2502218" cy="274808"/>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518" y="93771"/>
            <a:ext cx="3753327" cy="390261"/>
          </a:xfrm>
          <a:prstGeom prst="rect">
            <a:avLst/>
          </a:prstGeom>
        </p:spPr>
        <p:txBody>
          <a:bodyPr vert="horz" lIns="37207" tIns="18603" rIns="37207" bIns="18603" rtlCol="0" anchor="ctr">
            <a:normAutofit/>
          </a:bodyPr>
          <a:lstStyle/>
          <a:p>
            <a:r>
              <a:rPr lang="en-US"/>
              <a:t>Click to edit Master title style</a:t>
            </a:r>
          </a:p>
        </p:txBody>
      </p:sp>
      <p:sp>
        <p:nvSpPr>
          <p:cNvPr id="3" name="Text Placeholder 2"/>
          <p:cNvSpPr>
            <a:spLocks noGrp="1"/>
          </p:cNvSpPr>
          <p:nvPr>
            <p:ph type="body" idx="1"/>
          </p:nvPr>
        </p:nvSpPr>
        <p:spPr>
          <a:xfrm>
            <a:off x="208518" y="546365"/>
            <a:ext cx="3753327" cy="1545323"/>
          </a:xfrm>
          <a:prstGeom prst="rect">
            <a:avLst/>
          </a:prstGeom>
        </p:spPr>
        <p:txBody>
          <a:bodyPr vert="horz" lIns="37207" tIns="18603" rIns="37207" bIns="18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518" y="2170282"/>
            <a:ext cx="973085" cy="124667"/>
          </a:xfrm>
          <a:prstGeom prst="rect">
            <a:avLst/>
          </a:prstGeom>
        </p:spPr>
        <p:txBody>
          <a:bodyPr vert="horz" lIns="37207" tIns="18603" rIns="37207" bIns="18603" rtlCol="0" anchor="ctr"/>
          <a:lstStyle>
            <a:lvl1pPr algn="l">
              <a:defRPr sz="500">
                <a:solidFill>
                  <a:schemeClr val="tx1">
                    <a:tint val="75000"/>
                  </a:schemeClr>
                </a:solidFill>
              </a:defRPr>
            </a:lvl1pPr>
          </a:lstStyle>
          <a:p>
            <a:fld id="{831306B7-AEC9-47A1-9D50-3695E939AB41}" type="datetimeFigureOut">
              <a:rPr lang="en-US" smtClean="0"/>
              <a:pPr/>
              <a:t>10/12/2019</a:t>
            </a:fld>
            <a:endParaRPr lang="en-US"/>
          </a:p>
        </p:txBody>
      </p:sp>
      <p:sp>
        <p:nvSpPr>
          <p:cNvPr id="5" name="Footer Placeholder 4"/>
          <p:cNvSpPr>
            <a:spLocks noGrp="1"/>
          </p:cNvSpPr>
          <p:nvPr>
            <p:ph type="ftr" sz="quarter" idx="3"/>
          </p:nvPr>
        </p:nvSpPr>
        <p:spPr>
          <a:xfrm>
            <a:off x="1424874" y="2170282"/>
            <a:ext cx="1320615" cy="124667"/>
          </a:xfrm>
          <a:prstGeom prst="rect">
            <a:avLst/>
          </a:prstGeom>
        </p:spPr>
        <p:txBody>
          <a:bodyPr vert="horz" lIns="37207" tIns="18603" rIns="37207" bIns="18603" rtlCol="0" anchor="ctr"/>
          <a:lstStyle>
            <a:lvl1pPr algn="ctr">
              <a:defRPr sz="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88760" y="2170282"/>
            <a:ext cx="973085" cy="124667"/>
          </a:xfrm>
          <a:prstGeom prst="rect">
            <a:avLst/>
          </a:prstGeom>
        </p:spPr>
        <p:txBody>
          <a:bodyPr vert="horz" lIns="37207" tIns="18603" rIns="37207" bIns="18603" rtlCol="0" anchor="ctr"/>
          <a:lstStyle>
            <a:lvl1pPr algn="r">
              <a:defRPr sz="500">
                <a:solidFill>
                  <a:schemeClr val="tx1">
                    <a:tint val="75000"/>
                  </a:schemeClr>
                </a:solidFill>
              </a:defRPr>
            </a:lvl1pPr>
          </a:lstStyle>
          <a:p>
            <a:fld id="{8CD49627-6E7B-4207-8808-255D45AE4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069" rtl="0" eaLnBrk="1" latinLnBrk="0" hangingPunct="1">
        <a:spcBef>
          <a:spcPct val="0"/>
        </a:spcBef>
        <a:buNone/>
        <a:defRPr sz="1800" kern="1200">
          <a:solidFill>
            <a:schemeClr val="tx1"/>
          </a:solidFill>
          <a:latin typeface="+mj-lt"/>
          <a:ea typeface="+mj-ea"/>
          <a:cs typeface="+mj-cs"/>
        </a:defRPr>
      </a:lvl1pPr>
    </p:titleStyle>
    <p:bodyStyle>
      <a:lvl1pPr marL="139526" indent="-139526" algn="l" defTabSz="372069"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302306" indent="-116272" algn="l" defTabSz="372069" rtl="0" eaLnBrk="1" latinLnBrk="0" hangingPunct="1">
        <a:spcBef>
          <a:spcPct val="20000"/>
        </a:spcBef>
        <a:buFont typeface="Arial" pitchFamily="34" charset="0"/>
        <a:buChar char="–"/>
        <a:defRPr sz="1100" kern="1200">
          <a:solidFill>
            <a:schemeClr val="tx1"/>
          </a:solidFill>
          <a:latin typeface="+mn-lt"/>
          <a:ea typeface="+mn-ea"/>
          <a:cs typeface="+mn-cs"/>
        </a:defRPr>
      </a:lvl2pPr>
      <a:lvl3pPr marL="465087" indent="-93017" algn="l" defTabSz="372069" rtl="0" eaLnBrk="1" latinLnBrk="0" hangingPunct="1">
        <a:spcBef>
          <a:spcPct val="20000"/>
        </a:spcBef>
        <a:buFont typeface="Arial" pitchFamily="34" charset="0"/>
        <a:buChar char="•"/>
        <a:defRPr sz="1000" kern="1200">
          <a:solidFill>
            <a:schemeClr val="tx1"/>
          </a:solidFill>
          <a:latin typeface="+mn-lt"/>
          <a:ea typeface="+mn-ea"/>
          <a:cs typeface="+mn-cs"/>
        </a:defRPr>
      </a:lvl3pPr>
      <a:lvl4pPr marL="65112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4pPr>
      <a:lvl5pPr marL="837156"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5pPr>
      <a:lvl6pPr marL="102319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6pPr>
      <a:lvl7pPr marL="120922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7pPr>
      <a:lvl8pPr marL="1395260"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8pPr>
      <a:lvl9pPr marL="158129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9pPr>
    </p:bodyStyle>
    <p:other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400" b="1" dirty="0">
                <a:solidFill>
                  <a:srgbClr val="00B050"/>
                </a:solidFill>
              </a:rPr>
              <a:t>EFFECTS OF THE </a:t>
            </a:r>
          </a:p>
          <a:p>
            <a:pPr lvl="0">
              <a:buNone/>
            </a:pPr>
            <a:r>
              <a:rPr lang="en-US" sz="2400" b="1" dirty="0">
                <a:solidFill>
                  <a:srgbClr val="00B050"/>
                </a:solidFill>
              </a:rPr>
              <a:t>BHAVA LORDS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r>
              <a:rPr lang="en-US" sz="900" dirty="0"/>
              <a:t>7</a:t>
            </a:r>
            <a:r>
              <a:rPr lang="en-US" sz="900" baseline="30000" dirty="0"/>
              <a:t>th</a:t>
            </a:r>
            <a:r>
              <a:rPr lang="en-US" sz="900" dirty="0"/>
              <a:t> lord in 9</a:t>
            </a:r>
            <a:r>
              <a:rPr lang="en-US" sz="900" baseline="30000" dirty="0"/>
              <a:t>th</a:t>
            </a:r>
            <a:r>
              <a:rPr lang="en-US" sz="900" dirty="0"/>
              <a:t> house</a:t>
            </a:r>
          </a:p>
          <a:p>
            <a:endParaRPr lang="en-US" sz="900" dirty="0"/>
          </a:p>
          <a:p>
            <a:r>
              <a:rPr lang="en-US" sz="900" dirty="0"/>
              <a:t> It the 7th Lord is situated in the 9th House, the native will have union with many women, be well disposed to his own wife, </a:t>
            </a:r>
          </a:p>
          <a:p>
            <a:r>
              <a:rPr lang="en-US" sz="900" dirty="0"/>
              <a:t>Father can be in abroad</a:t>
            </a:r>
          </a:p>
          <a:p>
            <a:r>
              <a:rPr lang="en-US" sz="900" dirty="0"/>
              <a:t>and will initiate a number of deeds.</a:t>
            </a:r>
          </a:p>
          <a:p>
            <a:r>
              <a:rPr lang="en-US" sz="900" dirty="0"/>
              <a:t>Afflicted 7</a:t>
            </a:r>
            <a:r>
              <a:rPr lang="en-US" sz="900" baseline="30000" dirty="0"/>
              <a:t>th</a:t>
            </a:r>
            <a:r>
              <a:rPr lang="en-US" sz="900" dirty="0"/>
              <a:t> lord in 9</a:t>
            </a:r>
            <a:r>
              <a:rPr lang="en-US" sz="900" baseline="30000" dirty="0"/>
              <a:t>th</a:t>
            </a:r>
            <a:r>
              <a:rPr lang="en-US" sz="900" dirty="0"/>
              <a:t> in female chart disturbs marriage, divorce, judicial separation or cancelled engagement</a:t>
            </a:r>
          </a:p>
          <a:p>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marL="0" indent="0">
              <a:buNone/>
            </a:pPr>
            <a:r>
              <a:rPr lang="en-US" sz="900" dirty="0"/>
              <a:t>7</a:t>
            </a:r>
            <a:r>
              <a:rPr lang="en-US" sz="900" baseline="30000" dirty="0"/>
              <a:t>th</a:t>
            </a:r>
            <a:r>
              <a:rPr lang="en-US" sz="900" dirty="0"/>
              <a:t> lord in 10</a:t>
            </a:r>
            <a:r>
              <a:rPr lang="en-US" sz="900" baseline="30000" dirty="0"/>
              <a:t>th</a:t>
            </a:r>
            <a:r>
              <a:rPr lang="en-US" sz="900" dirty="0"/>
              <a:t> house</a:t>
            </a:r>
          </a:p>
          <a:p>
            <a:endParaRPr lang="en-US" sz="900" dirty="0"/>
          </a:p>
          <a:p>
            <a:r>
              <a:rPr lang="en-US" sz="900" dirty="0"/>
              <a:t>. The native himself will be religious and be gifted with Wealth, sons etc.</a:t>
            </a:r>
          </a:p>
          <a:p>
            <a:r>
              <a:rPr lang="en-US" sz="900" dirty="0"/>
              <a:t>Success in profession abroad</a:t>
            </a:r>
          </a:p>
          <a:p>
            <a:r>
              <a:rPr lang="en-US" sz="900" dirty="0"/>
              <a:t>Working with wife  or wife help in profession</a:t>
            </a:r>
          </a:p>
          <a:p>
            <a:r>
              <a:rPr lang="en-US" sz="900" dirty="0"/>
              <a:t>A very good placement because of two </a:t>
            </a:r>
            <a:r>
              <a:rPr lang="en-US" sz="900" dirty="0" err="1"/>
              <a:t>kendras</a:t>
            </a:r>
            <a:r>
              <a:rPr lang="en-US" sz="900" dirty="0"/>
              <a:t> involve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7</a:t>
            </a:r>
            <a:r>
              <a:rPr lang="en-US" sz="900" baseline="30000" dirty="0"/>
              <a:t>th</a:t>
            </a:r>
            <a:r>
              <a:rPr lang="en-US" sz="900" dirty="0"/>
              <a:t> lord in 11</a:t>
            </a:r>
            <a:r>
              <a:rPr lang="en-US" sz="900" baseline="30000" dirty="0"/>
              <a:t>th</a:t>
            </a:r>
            <a:r>
              <a:rPr lang="en-US" sz="900" dirty="0"/>
              <a:t> house</a:t>
            </a:r>
          </a:p>
          <a:p>
            <a:pPr>
              <a:buNone/>
            </a:pPr>
            <a:endParaRPr lang="en-US" sz="900" dirty="0"/>
          </a:p>
          <a:p>
            <a:r>
              <a:rPr lang="en-US" sz="900" dirty="0"/>
              <a:t>If the 7th Lord occupies the 11th House the native will gain wealth through his wife, </a:t>
            </a:r>
          </a:p>
          <a:p>
            <a:r>
              <a:rPr lang="en-US" sz="900" dirty="0"/>
              <a:t>The native has very rich wife. </a:t>
            </a:r>
          </a:p>
          <a:p>
            <a:r>
              <a:rPr lang="en-US" sz="900" dirty="0"/>
              <a:t>Can give more than one marriages, legally or otherwise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7</a:t>
            </a:r>
            <a:r>
              <a:rPr lang="en-US" sz="900" baseline="30000" dirty="0"/>
              <a:t>th</a:t>
            </a:r>
            <a:r>
              <a:rPr lang="en-US" sz="900" dirty="0"/>
              <a:t> lord in 12</a:t>
            </a:r>
            <a:r>
              <a:rPr lang="en-US" sz="900" baseline="30000" dirty="0"/>
              <a:t>th</a:t>
            </a:r>
            <a:r>
              <a:rPr lang="en-US" sz="900" dirty="0"/>
              <a:t> house</a:t>
            </a:r>
          </a:p>
          <a:p>
            <a:r>
              <a:rPr lang="en-US" sz="900" dirty="0"/>
              <a:t>If the 7th Lord is gone in the 12th House, the native will be penurious, miserly, and his wife will be spendthrift. He will earn his livelihood by trading in Clothes(textiles/garments </a:t>
            </a:r>
            <a:r>
              <a:rPr lang="en-US" sz="900" dirty="0" err="1"/>
              <a:t>etc</a:t>
            </a:r>
            <a:r>
              <a:rPr lang="en-US" sz="900" dirty="0"/>
              <a:t>).</a:t>
            </a:r>
          </a:p>
          <a:p>
            <a:r>
              <a:rPr lang="en-US" sz="900" dirty="0"/>
              <a:t>It shows illicit affairs also</a:t>
            </a:r>
          </a:p>
          <a:p>
            <a:r>
              <a:rPr lang="en-US" sz="900" dirty="0"/>
              <a:t>Death of spouse or separation</a:t>
            </a:r>
          </a:p>
          <a:p>
            <a:r>
              <a:rPr lang="en-US" sz="900" dirty="0"/>
              <a:t>Late marriage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F1A1-CDF3-41DF-B3FD-0BFE573F92AA}"/>
              </a:ext>
            </a:extLst>
          </p:cNvPr>
          <p:cNvSpPr>
            <a:spLocks noGrp="1"/>
          </p:cNvSpPr>
          <p:nvPr>
            <p:ph type="title"/>
          </p:nvPr>
        </p:nvSpPr>
        <p:spPr/>
        <p:txBody>
          <a:bodyPr/>
          <a:lstStyle/>
          <a:p>
            <a:r>
              <a:rPr lang="en-IN" dirty="0"/>
              <a:t>Results of 8</a:t>
            </a:r>
            <a:r>
              <a:rPr lang="en-IN" baseline="30000" dirty="0"/>
              <a:t>th</a:t>
            </a:r>
            <a:r>
              <a:rPr lang="en-IN" dirty="0"/>
              <a:t> Lord</a:t>
            </a:r>
          </a:p>
        </p:txBody>
      </p:sp>
      <p:sp>
        <p:nvSpPr>
          <p:cNvPr id="3" name="Content Placeholder 2">
            <a:extLst>
              <a:ext uri="{FF2B5EF4-FFF2-40B4-BE49-F238E27FC236}">
                <a16:creationId xmlns:a16="http://schemas.microsoft.com/office/drawing/2014/main" id="{6D8D5D45-662C-45C5-B9AE-E2B91729F7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4266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a:bodyPr>
          <a:lstStyle/>
          <a:p>
            <a:r>
              <a:rPr lang="en-US" sz="900" dirty="0"/>
              <a:t>8</a:t>
            </a:r>
            <a:r>
              <a:rPr lang="en-US" sz="900" baseline="30000" dirty="0"/>
              <a:t>th</a:t>
            </a:r>
            <a:r>
              <a:rPr lang="en-US" sz="900" dirty="0"/>
              <a:t> lord in </a:t>
            </a:r>
            <a:r>
              <a:rPr lang="en-US" sz="900" dirty="0" err="1"/>
              <a:t>Lagna</a:t>
            </a:r>
            <a:endParaRPr lang="en-US" sz="900" dirty="0"/>
          </a:p>
          <a:p>
            <a:endParaRPr lang="en-US" sz="900" dirty="0"/>
          </a:p>
          <a:p>
            <a:r>
              <a:rPr lang="en-US" sz="900" dirty="0"/>
              <a:t> If the 8th Lord happens to be placed in the Ascendant the native will be bereft of bodily pleasures, be detractor of gods and Brahmins and will have wounds.</a:t>
            </a:r>
          </a:p>
          <a:p>
            <a:r>
              <a:rPr lang="en-US" sz="900" dirty="0"/>
              <a:t>It can also give </a:t>
            </a:r>
            <a:r>
              <a:rPr lang="en-US" sz="900" dirty="0" err="1"/>
              <a:t>poverty,debt,bad</a:t>
            </a:r>
            <a:r>
              <a:rPr lang="en-US" sz="900" dirty="0"/>
              <a:t> health and displeasure of govt superiors</a:t>
            </a:r>
          </a:p>
          <a:p>
            <a:r>
              <a:rPr lang="en-US" sz="900" dirty="0"/>
              <a:t>A very bad placement gives continuous problems in life and health issues also. </a:t>
            </a:r>
          </a:p>
          <a:p>
            <a:r>
              <a:rPr lang="en-US" sz="900" dirty="0"/>
              <a:t>This rule doesn’t apply if the 8</a:t>
            </a:r>
            <a:r>
              <a:rPr lang="en-US" sz="900" baseline="30000" dirty="0"/>
              <a:t>th</a:t>
            </a:r>
            <a:r>
              <a:rPr lang="en-US" sz="900" dirty="0"/>
              <a:t> lord here is in own </a:t>
            </a:r>
            <a:r>
              <a:rPr lang="en-US" sz="900" dirty="0" err="1"/>
              <a:t>rashi</a:t>
            </a:r>
            <a:r>
              <a:rPr lang="en-US" sz="900" dirty="0"/>
              <a:t> or exalted.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a:buNone/>
            </a:pPr>
            <a:r>
              <a:rPr lang="en-US" sz="900" dirty="0"/>
              <a:t>8</a:t>
            </a:r>
            <a:r>
              <a:rPr lang="en-US" sz="900" baseline="30000" dirty="0"/>
              <a:t>th</a:t>
            </a:r>
            <a:r>
              <a:rPr lang="en-US" sz="900" dirty="0"/>
              <a:t> lord in 2</a:t>
            </a:r>
            <a:r>
              <a:rPr lang="en-US" sz="900" baseline="30000" dirty="0"/>
              <a:t>nd</a:t>
            </a:r>
            <a:r>
              <a:rPr lang="en-US" sz="900" dirty="0"/>
              <a:t> house</a:t>
            </a:r>
          </a:p>
          <a:p>
            <a:r>
              <a:rPr lang="en-US" sz="900" dirty="0"/>
              <a:t> If the 8th Lord is placed in the 2nd House, the native will be devoid of physical </a:t>
            </a:r>
            <a:r>
              <a:rPr lang="en-US" sz="900" dirty="0" err="1"/>
              <a:t>vigour</a:t>
            </a:r>
            <a:r>
              <a:rPr lang="en-US" sz="900" dirty="0"/>
              <a:t> will possess little </a:t>
            </a:r>
            <a:r>
              <a:rPr lang="en-US" sz="900" dirty="0" err="1"/>
              <a:t>weallth</a:t>
            </a:r>
            <a:r>
              <a:rPr lang="en-US" sz="900" dirty="0"/>
              <a:t> and will not regain lost wealth.</a:t>
            </a:r>
          </a:p>
          <a:p>
            <a:r>
              <a:rPr lang="en-US" sz="900" dirty="0"/>
              <a:t>Not a good position for family specially separates from wife</a:t>
            </a:r>
          </a:p>
          <a:p>
            <a:r>
              <a:rPr lang="en-US" sz="900" dirty="0"/>
              <a:t>Wherever 8</a:t>
            </a:r>
            <a:r>
              <a:rPr lang="en-US" sz="900" baseline="30000" dirty="0"/>
              <a:t>th</a:t>
            </a:r>
            <a:r>
              <a:rPr lang="en-US" sz="900" dirty="0"/>
              <a:t> house sits it creates problem in that house. Now here it will give problem in </a:t>
            </a:r>
            <a:r>
              <a:rPr lang="en-US" sz="900" dirty="0" err="1"/>
              <a:t>eyes,tooth</a:t>
            </a:r>
            <a:endParaRPr lang="en-US" sz="900" dirty="0"/>
          </a:p>
          <a:p>
            <a:r>
              <a:rPr lang="en-US" sz="900" dirty="0"/>
              <a:t>But from here it will aspect its own house , so will give inheritance, hidden wealth, unexpected wealth and long life also.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8</a:t>
            </a:r>
            <a:r>
              <a:rPr lang="en-US" sz="900" baseline="30000" dirty="0"/>
              <a:t>th</a:t>
            </a:r>
            <a:r>
              <a:rPr lang="en-US" sz="900" dirty="0"/>
              <a:t> lord in the 3</a:t>
            </a:r>
            <a:r>
              <a:rPr lang="en-US" sz="900" baseline="30000" dirty="0"/>
              <a:t>rd</a:t>
            </a:r>
            <a:r>
              <a:rPr lang="en-US" sz="900" dirty="0"/>
              <a:t> house</a:t>
            </a:r>
          </a:p>
          <a:p>
            <a:endParaRPr lang="en-US" sz="900" dirty="0"/>
          </a:p>
          <a:p>
            <a:r>
              <a:rPr lang="en-US" sz="900" dirty="0"/>
              <a:t> In case the 8th Lord is gone in the 3rd House, the native will be devoid of fraternal happiness, be indolent, devoid of </a:t>
            </a:r>
            <a:r>
              <a:rPr lang="en-US" sz="900" dirty="0" err="1"/>
              <a:t>vigour</a:t>
            </a:r>
            <a:r>
              <a:rPr lang="en-US" sz="900" dirty="0"/>
              <a:t> and without servants.</a:t>
            </a:r>
          </a:p>
          <a:p>
            <a:r>
              <a:rPr lang="en-US" sz="900" dirty="0"/>
              <a:t>Can have problems with younger brother. 8</a:t>
            </a:r>
            <a:r>
              <a:rPr lang="en-US" sz="900" baseline="30000" dirty="0"/>
              <a:t>th</a:t>
            </a:r>
            <a:r>
              <a:rPr lang="en-US" sz="900" dirty="0"/>
              <a:t> house is 12</a:t>
            </a:r>
            <a:r>
              <a:rPr lang="en-US" sz="900" baseline="30000" dirty="0"/>
              <a:t>th</a:t>
            </a:r>
            <a:r>
              <a:rPr lang="en-US" sz="900" dirty="0"/>
              <a:t> from 9</a:t>
            </a:r>
            <a:r>
              <a:rPr lang="en-US" sz="900" baseline="30000" dirty="0"/>
              <a:t>th</a:t>
            </a:r>
            <a:r>
              <a:rPr lang="en-US" sz="900" dirty="0"/>
              <a:t>(father house) and 3</a:t>
            </a:r>
            <a:r>
              <a:rPr lang="en-US" sz="900" baseline="30000" dirty="0"/>
              <a:t>rd</a:t>
            </a:r>
            <a:r>
              <a:rPr lang="en-US" sz="900" dirty="0"/>
              <a:t> house is 8</a:t>
            </a:r>
            <a:r>
              <a:rPr lang="en-US" sz="900" baseline="30000" dirty="0"/>
              <a:t>th</a:t>
            </a:r>
            <a:r>
              <a:rPr lang="en-US" sz="900" dirty="0"/>
              <a:t> from 8</a:t>
            </a:r>
            <a:r>
              <a:rPr lang="en-US" sz="900" baseline="30000" dirty="0"/>
              <a:t>th</a:t>
            </a:r>
            <a:r>
              <a:rPr lang="en-US" sz="900" dirty="0"/>
              <a:t> house. This combination is gives many problems in life.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marL="0" indent="0">
              <a:buNone/>
            </a:pPr>
            <a:r>
              <a:rPr lang="en-US" sz="900" dirty="0"/>
              <a:t>8</a:t>
            </a:r>
            <a:r>
              <a:rPr lang="en-US" sz="900" baseline="30000" dirty="0"/>
              <a:t>th</a:t>
            </a:r>
            <a:r>
              <a:rPr lang="en-US" sz="900" dirty="0"/>
              <a:t> lord in 4</a:t>
            </a:r>
            <a:r>
              <a:rPr lang="en-US" sz="900" baseline="30000" dirty="0"/>
              <a:t>th</a:t>
            </a:r>
            <a:r>
              <a:rPr lang="en-US" sz="900" dirty="0"/>
              <a:t> house</a:t>
            </a:r>
          </a:p>
          <a:p>
            <a:pPr marL="0" indent="0">
              <a:buNone/>
            </a:pPr>
            <a:endParaRPr lang="en-US" sz="900" dirty="0"/>
          </a:p>
          <a:p>
            <a:r>
              <a:rPr lang="en-US" sz="900" dirty="0"/>
              <a:t>When the 8th Lord occupies the 4th House the native will be deprived of his mother and there can be no doubt in it that he will be devoid of a house, lands and, happiness and will be a betrayer of friends.</a:t>
            </a:r>
          </a:p>
          <a:p>
            <a:r>
              <a:rPr lang="en-US" sz="900" dirty="0"/>
              <a:t>There will be no peace of mind. </a:t>
            </a:r>
          </a:p>
          <a:p>
            <a:r>
              <a:rPr lang="en-US" sz="900" dirty="0"/>
              <a:t>If it has benefic aspect then it’s a good combination of spiritual growth </a:t>
            </a:r>
          </a:p>
          <a:p>
            <a:r>
              <a:rPr lang="en-US" sz="900" dirty="0"/>
              <a:t>Always problem in having a </a:t>
            </a:r>
            <a:r>
              <a:rPr lang="en-US" sz="900" dirty="0" err="1"/>
              <a:t>house,land</a:t>
            </a:r>
            <a:r>
              <a:rPr lang="en-US" sz="900" dirty="0"/>
              <a:t>, cars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8</a:t>
            </a:r>
            <a:r>
              <a:rPr lang="en-US" sz="900" baseline="30000" dirty="0"/>
              <a:t>th</a:t>
            </a:r>
            <a:r>
              <a:rPr lang="en-US" sz="900" dirty="0"/>
              <a:t> house lord in 5</a:t>
            </a:r>
            <a:r>
              <a:rPr lang="en-US" sz="900" baseline="30000" dirty="0"/>
              <a:t>th</a:t>
            </a:r>
            <a:r>
              <a:rPr lang="en-US" sz="900" dirty="0"/>
              <a:t> house</a:t>
            </a:r>
          </a:p>
          <a:p>
            <a:r>
              <a:rPr lang="en-US" sz="900" dirty="0"/>
              <a:t>If the 8th Lord happens to fall in the 5th House the native will be dull witted. He will have a few children and be </a:t>
            </a:r>
            <a:r>
              <a:rPr lang="en-US" sz="900" dirty="0" err="1"/>
              <a:t>longlived</a:t>
            </a:r>
            <a:r>
              <a:rPr lang="en-US" sz="900" dirty="0"/>
              <a:t> and wealthy.</a:t>
            </a:r>
          </a:p>
          <a:p>
            <a:r>
              <a:rPr lang="en-US" sz="900" dirty="0"/>
              <a:t>This combination can make one study </a:t>
            </a:r>
            <a:r>
              <a:rPr lang="en-US" sz="900" dirty="0" err="1"/>
              <a:t>history,ancient</a:t>
            </a:r>
            <a:r>
              <a:rPr lang="en-US" sz="900" dirty="0"/>
              <a:t> languages like Sanskrit.</a:t>
            </a:r>
          </a:p>
          <a:p>
            <a:r>
              <a:rPr lang="en-US" sz="900" dirty="0"/>
              <a:t>Good for mantra </a:t>
            </a:r>
            <a:r>
              <a:rPr lang="en-US" sz="900" dirty="0" err="1"/>
              <a:t>sadhna</a:t>
            </a:r>
            <a:r>
              <a:rPr lang="en-US" sz="900" dirty="0"/>
              <a:t> and samadhi</a:t>
            </a:r>
          </a:p>
          <a:p>
            <a:r>
              <a:rPr lang="en-US" sz="900" dirty="0"/>
              <a:t>If the lord in own house or in exaltation then there will be no negative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a:buNone/>
            </a:pPr>
            <a:r>
              <a:rPr lang="en-US" sz="900" dirty="0"/>
              <a:t>7</a:t>
            </a:r>
            <a:r>
              <a:rPr lang="en-US" sz="900" baseline="30000" dirty="0"/>
              <a:t>th</a:t>
            </a:r>
            <a:r>
              <a:rPr lang="en-US" sz="900" dirty="0"/>
              <a:t> lord in 1</a:t>
            </a:r>
            <a:r>
              <a:rPr lang="en-US" sz="900" baseline="30000" dirty="0"/>
              <a:t>st</a:t>
            </a:r>
            <a:r>
              <a:rPr lang="en-US" sz="900" dirty="0"/>
              <a:t> house</a:t>
            </a:r>
          </a:p>
          <a:p>
            <a:r>
              <a:rPr lang="en-US" sz="900" dirty="0"/>
              <a:t>Will be attached to his wife</a:t>
            </a:r>
          </a:p>
          <a:p>
            <a:r>
              <a:rPr lang="en-US" sz="900" dirty="0"/>
              <a:t>There can be a combination of marry with someone you know since childhood</a:t>
            </a:r>
          </a:p>
          <a:p>
            <a:r>
              <a:rPr lang="en-US" sz="900" dirty="0"/>
              <a:t>Constant travelling, working with many women</a:t>
            </a:r>
          </a:p>
          <a:p>
            <a:pPr marL="0" indent="0">
              <a:buNone/>
            </a:pPr>
            <a:r>
              <a:rPr lang="en-US" sz="900" dirty="0"/>
              <a:t>If badly placed</a:t>
            </a:r>
          </a:p>
          <a:p>
            <a:r>
              <a:rPr lang="en-US" sz="900" dirty="0"/>
              <a:t>More than one wife</a:t>
            </a:r>
          </a:p>
          <a:p>
            <a:r>
              <a:rPr lang="en-US" sz="900" dirty="0"/>
              <a:t>In dash of 7</a:t>
            </a:r>
            <a:r>
              <a:rPr lang="en-US" sz="900" baseline="30000" dirty="0"/>
              <a:t>th</a:t>
            </a:r>
            <a:r>
              <a:rPr lang="en-US" sz="900" dirty="0"/>
              <a:t> lord may be death of the wife </a:t>
            </a:r>
          </a:p>
          <a:p>
            <a:pPr>
              <a:buNone/>
            </a:pPr>
            <a:endParaRPr lang="en-US" sz="900" dirty="0"/>
          </a:p>
          <a:p>
            <a:pPr>
              <a:buNone/>
            </a:pPr>
            <a:r>
              <a:rPr lang="en-US" sz="900" dirty="0"/>
              <a:t> </a:t>
            </a:r>
          </a:p>
        </p:txBody>
      </p:sp>
    </p:spTree>
    <p:extLst>
      <p:ext uri="{BB962C8B-B14F-4D97-AF65-F5344CB8AC3E}">
        <p14:creationId xmlns:p14="http://schemas.microsoft.com/office/powerpoint/2010/main" val="49996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8</a:t>
            </a:r>
            <a:r>
              <a:rPr lang="en-US" sz="900" baseline="30000" dirty="0"/>
              <a:t>th</a:t>
            </a:r>
            <a:r>
              <a:rPr lang="en-US" sz="900" dirty="0"/>
              <a:t> lord in the 6</a:t>
            </a:r>
            <a:r>
              <a:rPr lang="en-US" sz="900" baseline="30000" dirty="0"/>
              <a:t>th</a:t>
            </a:r>
            <a:r>
              <a:rPr lang="en-US" sz="900" dirty="0"/>
              <a:t> house</a:t>
            </a:r>
          </a:p>
          <a:p>
            <a:endParaRPr lang="en-US" sz="900" dirty="0"/>
          </a:p>
          <a:p>
            <a:r>
              <a:rPr lang="en-US" sz="900" dirty="0"/>
              <a:t> In case the 8th Lord is gone in the 6th House, the native will win over his opponents, will have a diseased body and in childhood he will fear danger through Snakes(In today’s world its poisonous drugs) and water.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2726-D5B8-4D3E-80CF-D2AC5457668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0ED8F9B-9D17-48BD-B4BF-13995776C006}"/>
              </a:ext>
            </a:extLst>
          </p:cNvPr>
          <p:cNvSpPr>
            <a:spLocks noGrp="1"/>
          </p:cNvSpPr>
          <p:nvPr>
            <p:ph idx="1"/>
          </p:nvPr>
        </p:nvSpPr>
        <p:spPr/>
        <p:txBody>
          <a:bodyPr/>
          <a:lstStyle/>
          <a:p>
            <a:pPr marL="0" indent="0">
              <a:buNone/>
            </a:pPr>
            <a:r>
              <a:rPr lang="en-IN" dirty="0"/>
              <a:t>8</a:t>
            </a:r>
            <a:r>
              <a:rPr lang="en-IN" baseline="30000" dirty="0"/>
              <a:t>th</a:t>
            </a:r>
            <a:r>
              <a:rPr lang="en-IN" dirty="0"/>
              <a:t> lord in the 7</a:t>
            </a:r>
            <a:r>
              <a:rPr lang="en-IN" baseline="30000" dirty="0"/>
              <a:t>th</a:t>
            </a:r>
            <a:r>
              <a:rPr lang="en-IN" dirty="0"/>
              <a:t> </a:t>
            </a:r>
          </a:p>
          <a:p>
            <a:r>
              <a:rPr lang="en-IN" dirty="0"/>
              <a:t>It’s a combination of divorce or separation </a:t>
            </a:r>
          </a:p>
          <a:p>
            <a:r>
              <a:rPr lang="en-IN" dirty="0"/>
              <a:t>It indicate the death of first wife also</a:t>
            </a:r>
          </a:p>
          <a:p>
            <a:r>
              <a:rPr lang="en-IN" dirty="0"/>
              <a:t>There will be loss in the business</a:t>
            </a:r>
          </a:p>
          <a:p>
            <a:r>
              <a:rPr lang="en-IN" dirty="0"/>
              <a:t>There person will be complaining and will not </a:t>
            </a:r>
            <a:r>
              <a:rPr lang="en-IN" dirty="0" err="1"/>
              <a:t>fullfull</a:t>
            </a:r>
            <a:r>
              <a:rPr lang="en-IN" dirty="0"/>
              <a:t> his duties</a:t>
            </a:r>
          </a:p>
          <a:p>
            <a:pPr marL="0" indent="0">
              <a:buNone/>
            </a:pPr>
            <a:endParaRPr lang="en-IN" dirty="0"/>
          </a:p>
        </p:txBody>
      </p:sp>
    </p:spTree>
    <p:extLst>
      <p:ext uri="{BB962C8B-B14F-4D97-AF65-F5344CB8AC3E}">
        <p14:creationId xmlns:p14="http://schemas.microsoft.com/office/powerpoint/2010/main" val="90475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8A68-056F-4A92-96EA-E503B83255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203E57-E3A7-4E8D-BF89-F593E1CC8D6E}"/>
              </a:ext>
            </a:extLst>
          </p:cNvPr>
          <p:cNvSpPr>
            <a:spLocks noGrp="1"/>
          </p:cNvSpPr>
          <p:nvPr>
            <p:ph idx="1"/>
          </p:nvPr>
        </p:nvSpPr>
        <p:spPr/>
        <p:txBody>
          <a:bodyPr>
            <a:normAutofit lnSpcReduction="10000"/>
          </a:bodyPr>
          <a:lstStyle/>
          <a:p>
            <a:pPr marL="0" indent="0">
              <a:buNone/>
            </a:pPr>
            <a:r>
              <a:rPr lang="en-IN" dirty="0"/>
              <a:t>8</a:t>
            </a:r>
            <a:r>
              <a:rPr lang="en-IN" baseline="30000" dirty="0"/>
              <a:t>th</a:t>
            </a:r>
            <a:r>
              <a:rPr lang="en-IN" dirty="0"/>
              <a:t> lord in 8</a:t>
            </a:r>
            <a:r>
              <a:rPr lang="en-IN" baseline="30000" dirty="0"/>
              <a:t>th</a:t>
            </a:r>
            <a:r>
              <a:rPr lang="en-IN" dirty="0"/>
              <a:t> house</a:t>
            </a:r>
          </a:p>
          <a:p>
            <a:r>
              <a:rPr lang="en-IN" dirty="0"/>
              <a:t>The native will be long lived</a:t>
            </a:r>
          </a:p>
          <a:p>
            <a:r>
              <a:rPr lang="en-IN" dirty="0"/>
              <a:t>If the 8</a:t>
            </a:r>
            <a:r>
              <a:rPr lang="en-IN" baseline="30000" dirty="0"/>
              <a:t>th</a:t>
            </a:r>
            <a:r>
              <a:rPr lang="en-IN" dirty="0"/>
              <a:t> lord is weak then it give medium age</a:t>
            </a:r>
          </a:p>
          <a:p>
            <a:r>
              <a:rPr lang="en-IN" dirty="0"/>
              <a:t>The person will be blameworthy himself and blame others also</a:t>
            </a:r>
          </a:p>
          <a:p>
            <a:r>
              <a:rPr lang="en-IN" dirty="0"/>
              <a:t>If </a:t>
            </a:r>
            <a:r>
              <a:rPr lang="en-IN" dirty="0" err="1"/>
              <a:t>aspected</a:t>
            </a:r>
            <a:r>
              <a:rPr lang="en-IN" dirty="0"/>
              <a:t> by </a:t>
            </a:r>
            <a:r>
              <a:rPr lang="en-IN" dirty="0" err="1"/>
              <a:t>benefic</a:t>
            </a:r>
            <a:r>
              <a:rPr lang="en-IN" dirty="0"/>
              <a:t>, a good combination of spirituality</a:t>
            </a:r>
          </a:p>
          <a:p>
            <a:endParaRPr lang="en-IN" dirty="0"/>
          </a:p>
        </p:txBody>
      </p:sp>
    </p:spTree>
    <p:extLst>
      <p:ext uri="{BB962C8B-B14F-4D97-AF65-F5344CB8AC3E}">
        <p14:creationId xmlns:p14="http://schemas.microsoft.com/office/powerpoint/2010/main" val="2118556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2890-CC65-4869-9A57-CE8C93FA80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4F6FD1-6216-44E7-9C47-570F0A46DCBD}"/>
              </a:ext>
            </a:extLst>
          </p:cNvPr>
          <p:cNvSpPr>
            <a:spLocks noGrp="1"/>
          </p:cNvSpPr>
          <p:nvPr>
            <p:ph idx="1"/>
          </p:nvPr>
        </p:nvSpPr>
        <p:spPr/>
        <p:txBody>
          <a:bodyPr/>
          <a:lstStyle/>
          <a:p>
            <a:pPr marL="0" indent="0">
              <a:buNone/>
            </a:pPr>
            <a:r>
              <a:rPr lang="en-IN" dirty="0"/>
              <a:t>8</a:t>
            </a:r>
            <a:r>
              <a:rPr lang="en-IN" baseline="30000" dirty="0"/>
              <a:t>th</a:t>
            </a:r>
            <a:r>
              <a:rPr lang="en-IN" dirty="0"/>
              <a:t> lord in the 9</a:t>
            </a:r>
            <a:r>
              <a:rPr lang="en-IN" baseline="30000" dirty="0"/>
              <a:t>th</a:t>
            </a:r>
            <a:r>
              <a:rPr lang="en-IN" dirty="0"/>
              <a:t> house</a:t>
            </a:r>
          </a:p>
          <a:p>
            <a:r>
              <a:rPr lang="en-IN" dirty="0"/>
              <a:t>Dangerous for the father</a:t>
            </a:r>
          </a:p>
          <a:p>
            <a:r>
              <a:rPr lang="en-IN" dirty="0"/>
              <a:t>The native can leave his religion and adopt a new religion . </a:t>
            </a:r>
          </a:p>
          <a:p>
            <a:r>
              <a:rPr lang="en-IN" dirty="0"/>
              <a:t>He has the tendency of stealing other money and cheating in dealings</a:t>
            </a:r>
          </a:p>
        </p:txBody>
      </p:sp>
    </p:spTree>
    <p:extLst>
      <p:ext uri="{BB962C8B-B14F-4D97-AF65-F5344CB8AC3E}">
        <p14:creationId xmlns:p14="http://schemas.microsoft.com/office/powerpoint/2010/main" val="194477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AB76-CCA2-4ACD-AEC2-D2CB5BDB5BE8}"/>
              </a:ext>
            </a:extLst>
          </p:cNvPr>
          <p:cNvSpPr>
            <a:spLocks noGrp="1"/>
          </p:cNvSpPr>
          <p:nvPr>
            <p:ph type="title"/>
          </p:nvPr>
        </p:nvSpPr>
        <p:spPr/>
        <p:txBody>
          <a:bodyPr/>
          <a:lstStyle/>
          <a:p>
            <a:r>
              <a:rPr lang="en-IN" dirty="0"/>
              <a:t>8</a:t>
            </a:r>
            <a:r>
              <a:rPr lang="en-IN" baseline="30000" dirty="0"/>
              <a:t>th</a:t>
            </a:r>
            <a:r>
              <a:rPr lang="en-IN" dirty="0"/>
              <a:t> lord in 10th</a:t>
            </a:r>
          </a:p>
        </p:txBody>
      </p:sp>
      <p:sp>
        <p:nvSpPr>
          <p:cNvPr id="3" name="Content Placeholder 2">
            <a:extLst>
              <a:ext uri="{FF2B5EF4-FFF2-40B4-BE49-F238E27FC236}">
                <a16:creationId xmlns:a16="http://schemas.microsoft.com/office/drawing/2014/main" id="{26C6B684-CA38-4208-B6CD-D5CFD8938435}"/>
              </a:ext>
            </a:extLst>
          </p:cNvPr>
          <p:cNvSpPr>
            <a:spLocks noGrp="1"/>
          </p:cNvSpPr>
          <p:nvPr>
            <p:ph idx="1"/>
          </p:nvPr>
        </p:nvSpPr>
        <p:spPr/>
        <p:txBody>
          <a:bodyPr/>
          <a:lstStyle/>
          <a:p>
            <a:r>
              <a:rPr lang="en-IN" dirty="0"/>
              <a:t>Lack of paternal bliss</a:t>
            </a:r>
          </a:p>
          <a:p>
            <a:r>
              <a:rPr lang="en-IN" dirty="0"/>
              <a:t>Instability/changes in the career</a:t>
            </a:r>
          </a:p>
          <a:p>
            <a:r>
              <a:rPr lang="en-IN" dirty="0"/>
              <a:t>Can show Astrology or other occult science as career</a:t>
            </a:r>
          </a:p>
          <a:p>
            <a:r>
              <a:rPr lang="en-IN" dirty="0"/>
              <a:t>There will be many obstacle in the career</a:t>
            </a:r>
          </a:p>
          <a:p>
            <a:endParaRPr lang="en-IN" dirty="0"/>
          </a:p>
        </p:txBody>
      </p:sp>
    </p:spTree>
    <p:extLst>
      <p:ext uri="{BB962C8B-B14F-4D97-AF65-F5344CB8AC3E}">
        <p14:creationId xmlns:p14="http://schemas.microsoft.com/office/powerpoint/2010/main" val="2735555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DD7C-B75D-4030-9A7C-DE947181572C}"/>
              </a:ext>
            </a:extLst>
          </p:cNvPr>
          <p:cNvSpPr>
            <a:spLocks noGrp="1"/>
          </p:cNvSpPr>
          <p:nvPr>
            <p:ph type="title"/>
          </p:nvPr>
        </p:nvSpPr>
        <p:spPr/>
        <p:txBody>
          <a:bodyPr/>
          <a:lstStyle/>
          <a:p>
            <a:r>
              <a:rPr lang="en-IN" dirty="0"/>
              <a:t>8</a:t>
            </a:r>
            <a:r>
              <a:rPr lang="en-IN" baseline="30000" dirty="0"/>
              <a:t>th</a:t>
            </a:r>
            <a:r>
              <a:rPr lang="en-IN" dirty="0"/>
              <a:t> lord in 11th</a:t>
            </a:r>
          </a:p>
        </p:txBody>
      </p:sp>
      <p:sp>
        <p:nvSpPr>
          <p:cNvPr id="3" name="Content Placeholder 2">
            <a:extLst>
              <a:ext uri="{FF2B5EF4-FFF2-40B4-BE49-F238E27FC236}">
                <a16:creationId xmlns:a16="http://schemas.microsoft.com/office/drawing/2014/main" id="{C9066752-1E6A-4D6F-ADF4-49FDCF1CF435}"/>
              </a:ext>
            </a:extLst>
          </p:cNvPr>
          <p:cNvSpPr>
            <a:spLocks noGrp="1"/>
          </p:cNvSpPr>
          <p:nvPr>
            <p:ph idx="1"/>
          </p:nvPr>
        </p:nvSpPr>
        <p:spPr/>
        <p:txBody>
          <a:bodyPr/>
          <a:lstStyle/>
          <a:p>
            <a:r>
              <a:rPr lang="en-IN" dirty="0"/>
              <a:t>The native will loose money</a:t>
            </a:r>
          </a:p>
          <a:p>
            <a:r>
              <a:rPr lang="en-IN" dirty="0"/>
              <a:t>If a malefic then it’s a combination for poverty</a:t>
            </a:r>
          </a:p>
          <a:p>
            <a:r>
              <a:rPr lang="en-IN" dirty="0"/>
              <a:t>A </a:t>
            </a:r>
            <a:r>
              <a:rPr lang="en-IN" dirty="0" err="1"/>
              <a:t>benefic</a:t>
            </a:r>
            <a:r>
              <a:rPr lang="en-IN" dirty="0"/>
              <a:t> can give unexpected gains through speculation, gambling, share etc</a:t>
            </a:r>
          </a:p>
        </p:txBody>
      </p:sp>
    </p:spTree>
    <p:extLst>
      <p:ext uri="{BB962C8B-B14F-4D97-AF65-F5344CB8AC3E}">
        <p14:creationId xmlns:p14="http://schemas.microsoft.com/office/powerpoint/2010/main" val="4056820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FDBD-65B9-4A04-A8DD-C362394DF713}"/>
              </a:ext>
            </a:extLst>
          </p:cNvPr>
          <p:cNvSpPr>
            <a:spLocks noGrp="1"/>
          </p:cNvSpPr>
          <p:nvPr>
            <p:ph type="title"/>
          </p:nvPr>
        </p:nvSpPr>
        <p:spPr/>
        <p:txBody>
          <a:bodyPr/>
          <a:lstStyle/>
          <a:p>
            <a:r>
              <a:rPr lang="en-IN" dirty="0"/>
              <a:t>8</a:t>
            </a:r>
            <a:r>
              <a:rPr lang="en-IN" baseline="30000" dirty="0"/>
              <a:t>th</a:t>
            </a:r>
            <a:r>
              <a:rPr lang="en-IN" dirty="0"/>
              <a:t> in 12</a:t>
            </a:r>
            <a:r>
              <a:rPr lang="en-IN" baseline="30000" dirty="0"/>
              <a:t>th</a:t>
            </a:r>
            <a:r>
              <a:rPr lang="en-IN" dirty="0"/>
              <a:t> house</a:t>
            </a:r>
          </a:p>
        </p:txBody>
      </p:sp>
      <p:sp>
        <p:nvSpPr>
          <p:cNvPr id="3" name="Content Placeholder 2">
            <a:extLst>
              <a:ext uri="{FF2B5EF4-FFF2-40B4-BE49-F238E27FC236}">
                <a16:creationId xmlns:a16="http://schemas.microsoft.com/office/drawing/2014/main" id="{91162856-EA5F-4D9D-9977-F11E533A814B}"/>
              </a:ext>
            </a:extLst>
          </p:cNvPr>
          <p:cNvSpPr>
            <a:spLocks noGrp="1"/>
          </p:cNvSpPr>
          <p:nvPr>
            <p:ph idx="1"/>
          </p:nvPr>
        </p:nvSpPr>
        <p:spPr/>
        <p:txBody>
          <a:bodyPr/>
          <a:lstStyle/>
          <a:p>
            <a:r>
              <a:rPr lang="en-IN" dirty="0"/>
              <a:t>He will spend his money on evil deeds</a:t>
            </a:r>
          </a:p>
          <a:p>
            <a:r>
              <a:rPr lang="en-IN" dirty="0"/>
              <a:t>Can be short lived</a:t>
            </a:r>
          </a:p>
          <a:p>
            <a:r>
              <a:rPr lang="en-IN" dirty="0"/>
              <a:t>Can stay in foreign country</a:t>
            </a:r>
          </a:p>
          <a:p>
            <a:r>
              <a:rPr lang="en-IN" dirty="0"/>
              <a:t>Can give profit related to export- import</a:t>
            </a:r>
          </a:p>
          <a:p>
            <a:r>
              <a:rPr lang="en-IN" dirty="0"/>
              <a:t>If </a:t>
            </a:r>
            <a:r>
              <a:rPr lang="en-IN" dirty="0" err="1"/>
              <a:t>aspected</a:t>
            </a:r>
            <a:r>
              <a:rPr lang="en-IN" dirty="0"/>
              <a:t> by benefit, very good for spirituality </a:t>
            </a:r>
          </a:p>
          <a:p>
            <a:endParaRPr lang="en-IN" dirty="0"/>
          </a:p>
        </p:txBody>
      </p:sp>
    </p:spTree>
    <p:extLst>
      <p:ext uri="{BB962C8B-B14F-4D97-AF65-F5344CB8AC3E}">
        <p14:creationId xmlns:p14="http://schemas.microsoft.com/office/powerpoint/2010/main" val="195358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7</a:t>
            </a:r>
            <a:r>
              <a:rPr lang="en-US" sz="900" baseline="30000" dirty="0"/>
              <a:t>th</a:t>
            </a:r>
            <a:r>
              <a:rPr lang="en-US" sz="900" dirty="0"/>
              <a:t> lord in 2nd house</a:t>
            </a:r>
          </a:p>
          <a:p>
            <a:pPr>
              <a:buNone/>
            </a:pPr>
            <a:endParaRPr lang="en-US" sz="900" dirty="0"/>
          </a:p>
          <a:p>
            <a:r>
              <a:rPr lang="en-US" sz="900" dirty="0"/>
              <a:t>If the 7th Lord is placed in the 2nd House the native will have many wives(if it is in dual sign or afflicted)</a:t>
            </a:r>
          </a:p>
          <a:p>
            <a:r>
              <a:rPr lang="en-US" sz="900" dirty="0"/>
              <a:t> will gain wealth through his wife and will be of procrastinating nature.</a:t>
            </a:r>
          </a:p>
          <a:p>
            <a:r>
              <a:rPr lang="en-US" sz="900" dirty="0" err="1"/>
              <a:t>Maraka</a:t>
            </a:r>
            <a:r>
              <a:rPr lang="en-US" sz="900" dirty="0"/>
              <a:t> </a:t>
            </a:r>
            <a:r>
              <a:rPr lang="en-US" sz="900" dirty="0" err="1"/>
              <a:t>dasha</a:t>
            </a:r>
            <a:r>
              <a:rPr lang="en-US" sz="900" dirty="0"/>
              <a:t> will be harmful for health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7</a:t>
            </a:r>
            <a:r>
              <a:rPr lang="en-US" sz="900" baseline="30000" dirty="0"/>
              <a:t>th</a:t>
            </a:r>
            <a:r>
              <a:rPr lang="en-US" sz="900" dirty="0"/>
              <a:t> lord in 3rdhouse</a:t>
            </a:r>
          </a:p>
          <a:p>
            <a:r>
              <a:rPr lang="en-US" sz="900" dirty="0"/>
              <a:t>Brother may live abroad</a:t>
            </a:r>
          </a:p>
          <a:p>
            <a:r>
              <a:rPr lang="en-US" sz="900" dirty="0"/>
              <a:t>Adultery with brother’s wife</a:t>
            </a:r>
          </a:p>
          <a:p>
            <a:r>
              <a:rPr lang="en-US" sz="900" dirty="0"/>
              <a:t>Misfortune to the co born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20000"/>
          </a:bodyPr>
          <a:lstStyle/>
          <a:p>
            <a:pPr>
              <a:buNone/>
            </a:pPr>
            <a:r>
              <a:rPr lang="en-US" sz="900" dirty="0"/>
              <a:t>7</a:t>
            </a:r>
            <a:r>
              <a:rPr lang="en-US" sz="900" baseline="30000" dirty="0"/>
              <a:t>th</a:t>
            </a:r>
            <a:r>
              <a:rPr lang="en-US" sz="900" dirty="0"/>
              <a:t> lord in 4th house</a:t>
            </a:r>
          </a:p>
          <a:p>
            <a:r>
              <a:rPr lang="en-US" sz="900" dirty="0"/>
              <a:t>Happy wife – wife’s lord going into the house of happiness gives all kind of happiness from wife</a:t>
            </a:r>
          </a:p>
          <a:p>
            <a:r>
              <a:rPr lang="en-US" sz="900" dirty="0"/>
              <a:t>High academic qualification</a:t>
            </a:r>
          </a:p>
          <a:p>
            <a:r>
              <a:rPr lang="en-US" sz="900" dirty="0"/>
              <a:t>Will have many vehicles </a:t>
            </a:r>
          </a:p>
          <a:p>
            <a:endParaRPr lang="en-US" sz="900" dirty="0"/>
          </a:p>
          <a:p>
            <a:r>
              <a:rPr lang="en-US" sz="900" dirty="0"/>
              <a:t>If weak or afflicted:</a:t>
            </a:r>
          </a:p>
          <a:p>
            <a:r>
              <a:rPr lang="en-US" sz="900" dirty="0"/>
              <a:t>No domestic happiness, problem with conveyance</a:t>
            </a:r>
          </a:p>
          <a:p>
            <a:pPr>
              <a:buNone/>
            </a:pPr>
            <a:endParaRPr lang="en-US" sz="900" dirty="0"/>
          </a:p>
          <a:p>
            <a:pPr>
              <a:buNone/>
            </a:pPr>
            <a:endParaRPr lang="en-US" sz="900" dirty="0"/>
          </a:p>
          <a:p>
            <a:pPr>
              <a:buNone/>
            </a:pPr>
            <a:endParaRPr lang="en-US" sz="900" dirty="0"/>
          </a:p>
          <a:p>
            <a:pPr>
              <a:buNone/>
            </a:pPr>
            <a:r>
              <a:rPr lang="en-US" sz="9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7</a:t>
            </a:r>
            <a:r>
              <a:rPr lang="en-US" sz="900" baseline="30000" dirty="0"/>
              <a:t>th</a:t>
            </a:r>
            <a:r>
              <a:rPr lang="en-US" sz="900" dirty="0"/>
              <a:t> lord in 5th house</a:t>
            </a:r>
          </a:p>
          <a:p>
            <a:r>
              <a:rPr lang="en-US" sz="900" dirty="0"/>
              <a:t> Should the 7th Lord occupy the 5th House the native will be a man of honor, gifted with all the virtues, always delighted and endowed with all kinds of wealth.</a:t>
            </a:r>
          </a:p>
          <a:p>
            <a:r>
              <a:rPr lang="en-US" sz="900" dirty="0"/>
              <a:t>Its shows early marriage, love marriage and a rich spouse </a:t>
            </a:r>
          </a:p>
          <a:p>
            <a:r>
              <a:rPr lang="en-US" sz="900" dirty="0"/>
              <a:t>If afflicted there will be no children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7</a:t>
            </a:r>
            <a:r>
              <a:rPr lang="en-US" sz="900" baseline="30000" dirty="0"/>
              <a:t>th</a:t>
            </a:r>
            <a:r>
              <a:rPr lang="en-US" sz="900" dirty="0"/>
              <a:t> lord in 6th house</a:t>
            </a:r>
          </a:p>
          <a:p>
            <a:r>
              <a:rPr lang="en-US" sz="900" dirty="0"/>
              <a:t>If the 7th Lord is placed in the 6th House, the native's wife will be sickly or the native is inimical towards her, he is himself given to anger and remains devoid of happiness.</a:t>
            </a:r>
          </a:p>
          <a:p>
            <a:r>
              <a:rPr lang="en-US" sz="900" dirty="0"/>
              <a:t>It’s a placement for divorce, specially if the lord is afflicted. It shows two marriages also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10000"/>
          </a:bodyPr>
          <a:lstStyle/>
          <a:p>
            <a:pPr>
              <a:buNone/>
            </a:pPr>
            <a:r>
              <a:rPr lang="en-US" sz="900" dirty="0"/>
              <a:t>7</a:t>
            </a:r>
            <a:r>
              <a:rPr lang="en-US" sz="900" baseline="30000" dirty="0"/>
              <a:t>th</a:t>
            </a:r>
            <a:r>
              <a:rPr lang="en-US" sz="900" dirty="0"/>
              <a:t> lord in 7</a:t>
            </a:r>
            <a:r>
              <a:rPr lang="en-US" sz="900" baseline="30000" dirty="0"/>
              <a:t>th</a:t>
            </a:r>
            <a:r>
              <a:rPr lang="en-US" sz="900" dirty="0"/>
              <a:t> house</a:t>
            </a:r>
          </a:p>
          <a:p>
            <a:pPr>
              <a:buNone/>
            </a:pPr>
            <a:endParaRPr lang="en-US" sz="900" dirty="0"/>
          </a:p>
          <a:p>
            <a:r>
              <a:rPr lang="en-US" sz="900" dirty="0"/>
              <a:t>Should the 7th Lord occupy the 7th House the native will be endowed with happiness through wife, be courageous, skillful and intelligent but only afflicted by windy diseases.</a:t>
            </a:r>
          </a:p>
          <a:p>
            <a:r>
              <a:rPr lang="en-US" sz="900" dirty="0"/>
              <a:t>It gives pleasant and charming personality</a:t>
            </a:r>
          </a:p>
          <a:p>
            <a:r>
              <a:rPr lang="en-US" sz="900" dirty="0"/>
              <a:t>Wife comes from a very good family</a:t>
            </a:r>
          </a:p>
          <a:p>
            <a:pPr marL="0" indent="0">
              <a:buNone/>
            </a:pPr>
            <a:r>
              <a:rPr lang="en-US" sz="900" dirty="0"/>
              <a:t>if weak</a:t>
            </a:r>
          </a:p>
          <a:p>
            <a:pPr marL="0" indent="0">
              <a:buNone/>
            </a:pPr>
            <a:r>
              <a:rPr lang="en-US" sz="900" dirty="0"/>
              <a:t>Problems in the marriage, lonely life with no friends or wife. </a:t>
            </a:r>
          </a:p>
          <a:p>
            <a:pPr marL="0" indent="0">
              <a:buNone/>
            </a:pPr>
            <a:r>
              <a:rPr lang="en-US" sz="900" dirty="0"/>
              <a:t>Breakdown in the marriage</a:t>
            </a:r>
            <a:br>
              <a:rPr lang="en-US" sz="900" dirty="0"/>
            </a:b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7</a:t>
            </a:r>
            <a:r>
              <a:rPr lang="en-US" sz="900" baseline="30000" dirty="0"/>
              <a:t>th</a:t>
            </a:r>
            <a:r>
              <a:rPr lang="en-US" sz="900" dirty="0"/>
              <a:t> lord in 8</a:t>
            </a:r>
            <a:r>
              <a:rPr lang="en-US" sz="900" baseline="30000" dirty="0"/>
              <a:t>th</a:t>
            </a:r>
            <a:r>
              <a:rPr lang="en-US" sz="900" dirty="0"/>
              <a:t> house</a:t>
            </a:r>
          </a:p>
          <a:p>
            <a:r>
              <a:rPr lang="en-US" sz="900" dirty="0"/>
              <a:t>In case the 7th Lord happens to fall in the 8th House, the native will be bereft of marital happiness. His wife also will be afflicted by diseases, bad-natured and will not remain obedient to the native.</a:t>
            </a:r>
          </a:p>
          <a:p>
            <a:pPr marL="0" indent="0">
              <a:buNone/>
            </a:pPr>
            <a:endParaRPr lang="en-US" sz="900" dirty="0"/>
          </a:p>
          <a:p>
            <a:endParaRPr lang="en-US" sz="900" dirty="0"/>
          </a:p>
          <a:p>
            <a:pPr>
              <a:buNone/>
            </a:pPr>
            <a:endParaRPr lang="en-US" sz="900" dirty="0"/>
          </a:p>
          <a:p>
            <a:pPr>
              <a:buNone/>
            </a:pP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1269</Words>
  <Application>Microsoft Office PowerPoint</Application>
  <PresentationFormat>Custom</PresentationFormat>
  <Paragraphs>131</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8th Lord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8th lord in 10th</vt:lpstr>
      <vt:lpstr>8th lord in 11th</vt:lpstr>
      <vt:lpstr>8th in 12th house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 in different houses 1st house</dc:title>
  <dc:creator>main</dc:creator>
  <cp:lastModifiedBy>Kshitij Shivprasad</cp:lastModifiedBy>
  <cp:revision>54</cp:revision>
  <dcterms:created xsi:type="dcterms:W3CDTF">2018-04-07T07:04:54Z</dcterms:created>
  <dcterms:modified xsi:type="dcterms:W3CDTF">2019-10-12T03:13:40Z</dcterms:modified>
</cp:coreProperties>
</file>