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0" r:id="rId3"/>
    <p:sldId id="271" r:id="rId4"/>
    <p:sldId id="272" r:id="rId5"/>
    <p:sldId id="273" r:id="rId6"/>
    <p:sldId id="274" r:id="rId7"/>
    <p:sldId id="275" r:id="rId8"/>
    <p:sldId id="276" r:id="rId9"/>
    <p:sldId id="277" r:id="rId10"/>
    <p:sldId id="278" r:id="rId11"/>
    <p:sldId id="279" r:id="rId12"/>
    <p:sldId id="280" r:id="rId13"/>
    <p:sldId id="281" r:id="rId14"/>
  </p:sldIdLst>
  <p:sldSz cx="4170363" cy="2341563"/>
  <p:notesSz cx="6858000" cy="9144000"/>
  <p:defaultTextStyle>
    <a:defPPr>
      <a:defRPr lang="en-US"/>
    </a:defPPr>
    <a:lvl1pPr marL="0" algn="l" defTabSz="372069" rtl="0" eaLnBrk="1" latinLnBrk="0" hangingPunct="1">
      <a:defRPr sz="700" kern="1200">
        <a:solidFill>
          <a:schemeClr val="tx1"/>
        </a:solidFill>
        <a:latin typeface="+mn-lt"/>
        <a:ea typeface="+mn-ea"/>
        <a:cs typeface="+mn-cs"/>
      </a:defRPr>
    </a:lvl1pPr>
    <a:lvl2pPr marL="186035" algn="l" defTabSz="372069" rtl="0" eaLnBrk="1" latinLnBrk="0" hangingPunct="1">
      <a:defRPr sz="700" kern="1200">
        <a:solidFill>
          <a:schemeClr val="tx1"/>
        </a:solidFill>
        <a:latin typeface="+mn-lt"/>
        <a:ea typeface="+mn-ea"/>
        <a:cs typeface="+mn-cs"/>
      </a:defRPr>
    </a:lvl2pPr>
    <a:lvl3pPr marL="372069" algn="l" defTabSz="372069" rtl="0" eaLnBrk="1" latinLnBrk="0" hangingPunct="1">
      <a:defRPr sz="700" kern="1200">
        <a:solidFill>
          <a:schemeClr val="tx1"/>
        </a:solidFill>
        <a:latin typeface="+mn-lt"/>
        <a:ea typeface="+mn-ea"/>
        <a:cs typeface="+mn-cs"/>
      </a:defRPr>
    </a:lvl3pPr>
    <a:lvl4pPr marL="558104" algn="l" defTabSz="372069" rtl="0" eaLnBrk="1" latinLnBrk="0" hangingPunct="1">
      <a:defRPr sz="700" kern="1200">
        <a:solidFill>
          <a:schemeClr val="tx1"/>
        </a:solidFill>
        <a:latin typeface="+mn-lt"/>
        <a:ea typeface="+mn-ea"/>
        <a:cs typeface="+mn-cs"/>
      </a:defRPr>
    </a:lvl4pPr>
    <a:lvl5pPr marL="744139" algn="l" defTabSz="372069" rtl="0" eaLnBrk="1" latinLnBrk="0" hangingPunct="1">
      <a:defRPr sz="700" kern="1200">
        <a:solidFill>
          <a:schemeClr val="tx1"/>
        </a:solidFill>
        <a:latin typeface="+mn-lt"/>
        <a:ea typeface="+mn-ea"/>
        <a:cs typeface="+mn-cs"/>
      </a:defRPr>
    </a:lvl5pPr>
    <a:lvl6pPr marL="930173" algn="l" defTabSz="372069" rtl="0" eaLnBrk="1" latinLnBrk="0" hangingPunct="1">
      <a:defRPr sz="700" kern="1200">
        <a:solidFill>
          <a:schemeClr val="tx1"/>
        </a:solidFill>
        <a:latin typeface="+mn-lt"/>
        <a:ea typeface="+mn-ea"/>
        <a:cs typeface="+mn-cs"/>
      </a:defRPr>
    </a:lvl6pPr>
    <a:lvl7pPr marL="1116208" algn="l" defTabSz="372069" rtl="0" eaLnBrk="1" latinLnBrk="0" hangingPunct="1">
      <a:defRPr sz="700" kern="1200">
        <a:solidFill>
          <a:schemeClr val="tx1"/>
        </a:solidFill>
        <a:latin typeface="+mn-lt"/>
        <a:ea typeface="+mn-ea"/>
        <a:cs typeface="+mn-cs"/>
      </a:defRPr>
    </a:lvl7pPr>
    <a:lvl8pPr marL="1302243" algn="l" defTabSz="372069" rtl="0" eaLnBrk="1" latinLnBrk="0" hangingPunct="1">
      <a:defRPr sz="700" kern="1200">
        <a:solidFill>
          <a:schemeClr val="tx1"/>
        </a:solidFill>
        <a:latin typeface="+mn-lt"/>
        <a:ea typeface="+mn-ea"/>
        <a:cs typeface="+mn-cs"/>
      </a:defRPr>
    </a:lvl8pPr>
    <a:lvl9pPr marL="1488277" algn="l" defTabSz="372069" rtl="0" eaLnBrk="1" latinLnBrk="0" hangingPunct="1">
      <a:defRPr sz="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38">
          <p15:clr>
            <a:srgbClr val="A4A3A4"/>
          </p15:clr>
        </p15:guide>
        <p15:guide id="2" pos="13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24" autoAdjust="0"/>
  </p:normalViewPr>
  <p:slideViewPr>
    <p:cSldViewPr>
      <p:cViewPr varScale="1">
        <p:scale>
          <a:sx n="189" d="100"/>
          <a:sy n="189" d="100"/>
        </p:scale>
        <p:origin x="846" y="150"/>
      </p:cViewPr>
      <p:guideLst>
        <p:guide orient="horz" pos="738"/>
        <p:guide pos="131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2777" y="727403"/>
            <a:ext cx="3544809" cy="501918"/>
          </a:xfrm>
        </p:spPr>
        <p:txBody>
          <a:bodyPr/>
          <a:lstStyle/>
          <a:p>
            <a:r>
              <a:rPr lang="en-US"/>
              <a:t>Click to edit Master title style</a:t>
            </a:r>
          </a:p>
        </p:txBody>
      </p:sp>
      <p:sp>
        <p:nvSpPr>
          <p:cNvPr id="3" name="Subtitle 2"/>
          <p:cNvSpPr>
            <a:spLocks noGrp="1"/>
          </p:cNvSpPr>
          <p:nvPr>
            <p:ph type="subTitle" idx="1"/>
          </p:nvPr>
        </p:nvSpPr>
        <p:spPr>
          <a:xfrm>
            <a:off x="625555" y="1326886"/>
            <a:ext cx="2919254" cy="598399"/>
          </a:xfrm>
        </p:spPr>
        <p:txBody>
          <a:bodyPr/>
          <a:lstStyle>
            <a:lvl1pPr marL="0" indent="0" algn="ctr">
              <a:buNone/>
              <a:defRPr>
                <a:solidFill>
                  <a:schemeClr val="tx1">
                    <a:tint val="75000"/>
                  </a:schemeClr>
                </a:solidFill>
              </a:defRPr>
            </a:lvl1pPr>
            <a:lvl2pPr marL="186035" indent="0" algn="ctr">
              <a:buNone/>
              <a:defRPr>
                <a:solidFill>
                  <a:schemeClr val="tx1">
                    <a:tint val="75000"/>
                  </a:schemeClr>
                </a:solidFill>
              </a:defRPr>
            </a:lvl2pPr>
            <a:lvl3pPr marL="372069" indent="0" algn="ctr">
              <a:buNone/>
              <a:defRPr>
                <a:solidFill>
                  <a:schemeClr val="tx1">
                    <a:tint val="75000"/>
                  </a:schemeClr>
                </a:solidFill>
              </a:defRPr>
            </a:lvl3pPr>
            <a:lvl4pPr marL="558104" indent="0" algn="ctr">
              <a:buNone/>
              <a:defRPr>
                <a:solidFill>
                  <a:schemeClr val="tx1">
                    <a:tint val="75000"/>
                  </a:schemeClr>
                </a:solidFill>
              </a:defRPr>
            </a:lvl4pPr>
            <a:lvl5pPr marL="744139" indent="0" algn="ctr">
              <a:buNone/>
              <a:defRPr>
                <a:solidFill>
                  <a:schemeClr val="tx1">
                    <a:tint val="75000"/>
                  </a:schemeClr>
                </a:solidFill>
              </a:defRPr>
            </a:lvl5pPr>
            <a:lvl6pPr marL="930173" indent="0" algn="ctr">
              <a:buNone/>
              <a:defRPr>
                <a:solidFill>
                  <a:schemeClr val="tx1">
                    <a:tint val="75000"/>
                  </a:schemeClr>
                </a:solidFill>
              </a:defRPr>
            </a:lvl6pPr>
            <a:lvl7pPr marL="1116208" indent="0" algn="ctr">
              <a:buNone/>
              <a:defRPr>
                <a:solidFill>
                  <a:schemeClr val="tx1">
                    <a:tint val="75000"/>
                  </a:schemeClr>
                </a:solidFill>
              </a:defRPr>
            </a:lvl7pPr>
            <a:lvl8pPr marL="1302243" indent="0" algn="ctr">
              <a:buNone/>
              <a:defRPr>
                <a:solidFill>
                  <a:schemeClr val="tx1">
                    <a:tint val="75000"/>
                  </a:schemeClr>
                </a:solidFill>
              </a:defRPr>
            </a:lvl8pPr>
            <a:lvl9pPr marL="148827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31306B7-AEC9-47A1-9D50-3695E939AB41}" type="datetimeFigureOut">
              <a:rPr lang="en-US" smtClean="0"/>
              <a:pPr/>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1306B7-AEC9-47A1-9D50-3695E939AB41}" type="datetimeFigureOut">
              <a:rPr lang="en-US" smtClean="0"/>
              <a:pPr/>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79261" y="31980"/>
            <a:ext cx="427896" cy="68241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4847" y="31980"/>
            <a:ext cx="1214908" cy="6824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1306B7-AEC9-47A1-9D50-3695E939AB41}" type="datetimeFigureOut">
              <a:rPr lang="en-US" smtClean="0"/>
              <a:pPr/>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2" descr="D:\Astro work\Astrolok ppt\Navgrah ppt\Who will become a lawyer.jpg"/>
          <p:cNvPicPr>
            <a:picLocks noChangeAspect="1" noChangeArrowheads="1"/>
          </p:cNvPicPr>
          <p:nvPr userDrawn="1"/>
        </p:nvPicPr>
        <p:blipFill>
          <a:blip r:embed="rId2" cstate="print"/>
          <a:srcRect/>
          <a:stretch>
            <a:fillRect/>
          </a:stretch>
        </p:blipFill>
        <p:spPr bwMode="auto">
          <a:xfrm>
            <a:off x="3175" y="0"/>
            <a:ext cx="4164013" cy="2341563"/>
          </a:xfrm>
          <a:prstGeom prst="rect">
            <a:avLst/>
          </a:prstGeom>
          <a:noFill/>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1306B7-AEC9-47A1-9D50-3695E939AB41}" type="datetimeFigureOut">
              <a:rPr lang="en-US" smtClean="0"/>
              <a:pPr/>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9430" y="1504671"/>
            <a:ext cx="3544809" cy="465060"/>
          </a:xfrm>
        </p:spPr>
        <p:txBody>
          <a:bodyPr anchor="t"/>
          <a:lstStyle>
            <a:lvl1pPr algn="l">
              <a:defRPr sz="1600" b="1" cap="all"/>
            </a:lvl1pPr>
          </a:lstStyle>
          <a:p>
            <a:r>
              <a:rPr lang="en-US"/>
              <a:t>Click to edit Master title style</a:t>
            </a:r>
          </a:p>
        </p:txBody>
      </p:sp>
      <p:sp>
        <p:nvSpPr>
          <p:cNvPr id="3" name="Text Placeholder 2"/>
          <p:cNvSpPr>
            <a:spLocks noGrp="1"/>
          </p:cNvSpPr>
          <p:nvPr>
            <p:ph type="body" idx="1"/>
          </p:nvPr>
        </p:nvSpPr>
        <p:spPr>
          <a:xfrm>
            <a:off x="329430" y="992454"/>
            <a:ext cx="3544809" cy="512217"/>
          </a:xfrm>
        </p:spPr>
        <p:txBody>
          <a:bodyPr anchor="b"/>
          <a:lstStyle>
            <a:lvl1pPr marL="0" indent="0">
              <a:buNone/>
              <a:defRPr sz="800">
                <a:solidFill>
                  <a:schemeClr val="tx1">
                    <a:tint val="75000"/>
                  </a:schemeClr>
                </a:solidFill>
              </a:defRPr>
            </a:lvl1pPr>
            <a:lvl2pPr marL="186035" indent="0">
              <a:buNone/>
              <a:defRPr sz="700">
                <a:solidFill>
                  <a:schemeClr val="tx1">
                    <a:tint val="75000"/>
                  </a:schemeClr>
                </a:solidFill>
              </a:defRPr>
            </a:lvl2pPr>
            <a:lvl3pPr marL="372069" indent="0">
              <a:buNone/>
              <a:defRPr sz="700">
                <a:solidFill>
                  <a:schemeClr val="tx1">
                    <a:tint val="75000"/>
                  </a:schemeClr>
                </a:solidFill>
              </a:defRPr>
            </a:lvl3pPr>
            <a:lvl4pPr marL="558104" indent="0">
              <a:buNone/>
              <a:defRPr sz="600">
                <a:solidFill>
                  <a:schemeClr val="tx1">
                    <a:tint val="75000"/>
                  </a:schemeClr>
                </a:solidFill>
              </a:defRPr>
            </a:lvl4pPr>
            <a:lvl5pPr marL="744139" indent="0">
              <a:buNone/>
              <a:defRPr sz="600">
                <a:solidFill>
                  <a:schemeClr val="tx1">
                    <a:tint val="75000"/>
                  </a:schemeClr>
                </a:solidFill>
              </a:defRPr>
            </a:lvl5pPr>
            <a:lvl6pPr marL="930173" indent="0">
              <a:buNone/>
              <a:defRPr sz="600">
                <a:solidFill>
                  <a:schemeClr val="tx1">
                    <a:tint val="75000"/>
                  </a:schemeClr>
                </a:solidFill>
              </a:defRPr>
            </a:lvl6pPr>
            <a:lvl7pPr marL="1116208" indent="0">
              <a:buNone/>
              <a:defRPr sz="600">
                <a:solidFill>
                  <a:schemeClr val="tx1">
                    <a:tint val="75000"/>
                  </a:schemeClr>
                </a:solidFill>
              </a:defRPr>
            </a:lvl7pPr>
            <a:lvl8pPr marL="1302243" indent="0">
              <a:buNone/>
              <a:defRPr sz="600">
                <a:solidFill>
                  <a:schemeClr val="tx1">
                    <a:tint val="75000"/>
                  </a:schemeClr>
                </a:solidFill>
              </a:defRPr>
            </a:lvl8pPr>
            <a:lvl9pPr marL="1488277" indent="0">
              <a:buNone/>
              <a:defRPr sz="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1306B7-AEC9-47A1-9D50-3695E939AB41}" type="datetimeFigureOut">
              <a:rPr lang="en-US" smtClean="0"/>
              <a:pPr/>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4847" y="186458"/>
            <a:ext cx="821040" cy="527936"/>
          </a:xfrm>
        </p:spPr>
        <p:txBody>
          <a:bodyPr/>
          <a:lstStyle>
            <a:lvl1pPr>
              <a:defRPr sz="1100"/>
            </a:lvl1pPr>
            <a:lvl2pPr>
              <a:defRPr sz="10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85393" y="186458"/>
            <a:ext cx="821764" cy="527936"/>
          </a:xfrm>
        </p:spPr>
        <p:txBody>
          <a:bodyPr/>
          <a:lstStyle>
            <a:lvl1pPr>
              <a:defRPr sz="1100"/>
            </a:lvl1pPr>
            <a:lvl2pPr>
              <a:defRPr sz="10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31306B7-AEC9-47A1-9D50-3695E939AB41}" type="datetimeFigureOut">
              <a:rPr lang="en-US" smtClean="0"/>
              <a:pPr/>
              <a:t>4/14/2018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18" y="93771"/>
            <a:ext cx="3753327" cy="390261"/>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08518" y="524142"/>
            <a:ext cx="1842635" cy="218437"/>
          </a:xfrm>
        </p:spPr>
        <p:txBody>
          <a:bodyPr anchor="b"/>
          <a:lstStyle>
            <a:lvl1pPr marL="0" indent="0">
              <a:buNone/>
              <a:defRPr sz="1000" b="1"/>
            </a:lvl1pPr>
            <a:lvl2pPr marL="186035" indent="0">
              <a:buNone/>
              <a:defRPr sz="800" b="1"/>
            </a:lvl2pPr>
            <a:lvl3pPr marL="372069" indent="0">
              <a:buNone/>
              <a:defRPr sz="700" b="1"/>
            </a:lvl3pPr>
            <a:lvl4pPr marL="558104" indent="0">
              <a:buNone/>
              <a:defRPr sz="700" b="1"/>
            </a:lvl4pPr>
            <a:lvl5pPr marL="744139" indent="0">
              <a:buNone/>
              <a:defRPr sz="700" b="1"/>
            </a:lvl5pPr>
            <a:lvl6pPr marL="930173" indent="0">
              <a:buNone/>
              <a:defRPr sz="700" b="1"/>
            </a:lvl6pPr>
            <a:lvl7pPr marL="1116208" indent="0">
              <a:buNone/>
              <a:defRPr sz="700" b="1"/>
            </a:lvl7pPr>
            <a:lvl8pPr marL="1302243" indent="0">
              <a:buNone/>
              <a:defRPr sz="700" b="1"/>
            </a:lvl8pPr>
            <a:lvl9pPr marL="1488277" indent="0">
              <a:buNone/>
              <a:defRPr sz="700" b="1"/>
            </a:lvl9pPr>
          </a:lstStyle>
          <a:p>
            <a:pPr lvl="0"/>
            <a:r>
              <a:rPr lang="en-US"/>
              <a:t>Click to edit Master text styles</a:t>
            </a:r>
          </a:p>
        </p:txBody>
      </p:sp>
      <p:sp>
        <p:nvSpPr>
          <p:cNvPr id="4" name="Content Placeholder 3"/>
          <p:cNvSpPr>
            <a:spLocks noGrp="1"/>
          </p:cNvSpPr>
          <p:nvPr>
            <p:ph sz="half" idx="2"/>
          </p:nvPr>
        </p:nvSpPr>
        <p:spPr>
          <a:xfrm>
            <a:off x="208518" y="742579"/>
            <a:ext cx="1842635" cy="1349109"/>
          </a:xfrm>
        </p:spPr>
        <p:txBody>
          <a:bodyPr/>
          <a:lstStyle>
            <a:lvl1pPr>
              <a:defRPr sz="1000"/>
            </a:lvl1pPr>
            <a:lvl2pPr>
              <a:defRPr sz="800"/>
            </a:lvl2pPr>
            <a:lvl3pPr>
              <a:defRPr sz="7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18487" y="524142"/>
            <a:ext cx="1843358" cy="218437"/>
          </a:xfrm>
        </p:spPr>
        <p:txBody>
          <a:bodyPr anchor="b"/>
          <a:lstStyle>
            <a:lvl1pPr marL="0" indent="0">
              <a:buNone/>
              <a:defRPr sz="1000" b="1"/>
            </a:lvl1pPr>
            <a:lvl2pPr marL="186035" indent="0">
              <a:buNone/>
              <a:defRPr sz="800" b="1"/>
            </a:lvl2pPr>
            <a:lvl3pPr marL="372069" indent="0">
              <a:buNone/>
              <a:defRPr sz="700" b="1"/>
            </a:lvl3pPr>
            <a:lvl4pPr marL="558104" indent="0">
              <a:buNone/>
              <a:defRPr sz="700" b="1"/>
            </a:lvl4pPr>
            <a:lvl5pPr marL="744139" indent="0">
              <a:buNone/>
              <a:defRPr sz="700" b="1"/>
            </a:lvl5pPr>
            <a:lvl6pPr marL="930173" indent="0">
              <a:buNone/>
              <a:defRPr sz="700" b="1"/>
            </a:lvl6pPr>
            <a:lvl7pPr marL="1116208" indent="0">
              <a:buNone/>
              <a:defRPr sz="700" b="1"/>
            </a:lvl7pPr>
            <a:lvl8pPr marL="1302243" indent="0">
              <a:buNone/>
              <a:defRPr sz="700" b="1"/>
            </a:lvl8pPr>
            <a:lvl9pPr marL="1488277" indent="0">
              <a:buNone/>
              <a:defRPr sz="700" b="1"/>
            </a:lvl9pPr>
          </a:lstStyle>
          <a:p>
            <a:pPr lvl="0"/>
            <a:r>
              <a:rPr lang="en-US"/>
              <a:t>Click to edit Master text styles</a:t>
            </a:r>
          </a:p>
        </p:txBody>
      </p:sp>
      <p:sp>
        <p:nvSpPr>
          <p:cNvPr id="6" name="Content Placeholder 5"/>
          <p:cNvSpPr>
            <a:spLocks noGrp="1"/>
          </p:cNvSpPr>
          <p:nvPr>
            <p:ph sz="quarter" idx="4"/>
          </p:nvPr>
        </p:nvSpPr>
        <p:spPr>
          <a:xfrm>
            <a:off x="2118487" y="742579"/>
            <a:ext cx="1843358" cy="1349109"/>
          </a:xfrm>
        </p:spPr>
        <p:txBody>
          <a:bodyPr/>
          <a:lstStyle>
            <a:lvl1pPr>
              <a:defRPr sz="1000"/>
            </a:lvl1pPr>
            <a:lvl2pPr>
              <a:defRPr sz="800"/>
            </a:lvl2pPr>
            <a:lvl3pPr>
              <a:defRPr sz="7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31306B7-AEC9-47A1-9D50-3695E939AB41}" type="datetimeFigureOut">
              <a:rPr lang="en-US" smtClean="0"/>
              <a:pPr/>
              <a:t>4/14/2018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1306B7-AEC9-47A1-9D50-3695E939AB41}" type="datetimeFigureOut">
              <a:rPr lang="en-US" smtClean="0"/>
              <a:pPr/>
              <a:t>4/14/2018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1306B7-AEC9-47A1-9D50-3695E939AB41}" type="datetimeFigureOut">
              <a:rPr lang="en-US" smtClean="0"/>
              <a:pPr/>
              <a:t>4/14/2018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18" y="93229"/>
            <a:ext cx="1372021" cy="396765"/>
          </a:xfrm>
        </p:spPr>
        <p:txBody>
          <a:bodyPr anchor="b"/>
          <a:lstStyle>
            <a:lvl1pPr algn="l">
              <a:defRPr sz="800" b="1"/>
            </a:lvl1pPr>
          </a:lstStyle>
          <a:p>
            <a:r>
              <a:rPr lang="en-US"/>
              <a:t>Click to edit Master title style</a:t>
            </a:r>
          </a:p>
        </p:txBody>
      </p:sp>
      <p:sp>
        <p:nvSpPr>
          <p:cNvPr id="3" name="Content Placeholder 2"/>
          <p:cNvSpPr>
            <a:spLocks noGrp="1"/>
          </p:cNvSpPr>
          <p:nvPr>
            <p:ph idx="1"/>
          </p:nvPr>
        </p:nvSpPr>
        <p:spPr>
          <a:xfrm>
            <a:off x="1630496" y="93229"/>
            <a:ext cx="2331349" cy="1998459"/>
          </a:xfrm>
        </p:spPr>
        <p:txBody>
          <a:bodyPr/>
          <a:lstStyle>
            <a:lvl1pPr>
              <a:defRPr sz="1300"/>
            </a:lvl1pPr>
            <a:lvl2pPr>
              <a:defRPr sz="1100"/>
            </a:lvl2pPr>
            <a:lvl3pPr>
              <a:defRPr sz="10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8518" y="489994"/>
            <a:ext cx="1372021" cy="1601694"/>
          </a:xfrm>
        </p:spPr>
        <p:txBody>
          <a:bodyPr/>
          <a:lstStyle>
            <a:lvl1pPr marL="0" indent="0">
              <a:buNone/>
              <a:defRPr sz="600"/>
            </a:lvl1pPr>
            <a:lvl2pPr marL="186035" indent="0">
              <a:buNone/>
              <a:defRPr sz="500"/>
            </a:lvl2pPr>
            <a:lvl3pPr marL="372069" indent="0">
              <a:buNone/>
              <a:defRPr sz="400"/>
            </a:lvl3pPr>
            <a:lvl4pPr marL="558104" indent="0">
              <a:buNone/>
              <a:defRPr sz="400"/>
            </a:lvl4pPr>
            <a:lvl5pPr marL="744139" indent="0">
              <a:buNone/>
              <a:defRPr sz="400"/>
            </a:lvl5pPr>
            <a:lvl6pPr marL="930173" indent="0">
              <a:buNone/>
              <a:defRPr sz="400"/>
            </a:lvl6pPr>
            <a:lvl7pPr marL="1116208" indent="0">
              <a:buNone/>
              <a:defRPr sz="400"/>
            </a:lvl7pPr>
            <a:lvl8pPr marL="1302243" indent="0">
              <a:buNone/>
              <a:defRPr sz="400"/>
            </a:lvl8pPr>
            <a:lvl9pPr marL="1488277" indent="0">
              <a:buNone/>
              <a:defRPr sz="400"/>
            </a:lvl9pPr>
          </a:lstStyle>
          <a:p>
            <a:pPr lvl="0"/>
            <a:r>
              <a:rPr lang="en-US"/>
              <a:t>Click to edit Master text styles</a:t>
            </a:r>
          </a:p>
        </p:txBody>
      </p:sp>
      <p:sp>
        <p:nvSpPr>
          <p:cNvPr id="5" name="Date Placeholder 4"/>
          <p:cNvSpPr>
            <a:spLocks noGrp="1"/>
          </p:cNvSpPr>
          <p:nvPr>
            <p:ph type="dt" sz="half" idx="10"/>
          </p:nvPr>
        </p:nvSpPr>
        <p:spPr/>
        <p:txBody>
          <a:bodyPr/>
          <a:lstStyle/>
          <a:p>
            <a:fld id="{831306B7-AEC9-47A1-9D50-3695E939AB41}" type="datetimeFigureOut">
              <a:rPr lang="en-US" smtClean="0"/>
              <a:pPr/>
              <a:t>4/14/2018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7420" y="1639094"/>
            <a:ext cx="2502218" cy="193504"/>
          </a:xfrm>
        </p:spPr>
        <p:txBody>
          <a:bodyPr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817420" y="209223"/>
            <a:ext cx="2502218" cy="1404938"/>
          </a:xfrm>
        </p:spPr>
        <p:txBody>
          <a:bodyPr/>
          <a:lstStyle>
            <a:lvl1pPr marL="0" indent="0">
              <a:buNone/>
              <a:defRPr sz="1300"/>
            </a:lvl1pPr>
            <a:lvl2pPr marL="186035" indent="0">
              <a:buNone/>
              <a:defRPr sz="1100"/>
            </a:lvl2pPr>
            <a:lvl3pPr marL="372069" indent="0">
              <a:buNone/>
              <a:defRPr sz="1000"/>
            </a:lvl3pPr>
            <a:lvl4pPr marL="558104" indent="0">
              <a:buNone/>
              <a:defRPr sz="800"/>
            </a:lvl4pPr>
            <a:lvl5pPr marL="744139" indent="0">
              <a:buNone/>
              <a:defRPr sz="800"/>
            </a:lvl5pPr>
            <a:lvl6pPr marL="930173" indent="0">
              <a:buNone/>
              <a:defRPr sz="800"/>
            </a:lvl6pPr>
            <a:lvl7pPr marL="1116208" indent="0">
              <a:buNone/>
              <a:defRPr sz="800"/>
            </a:lvl7pPr>
            <a:lvl8pPr marL="1302243" indent="0">
              <a:buNone/>
              <a:defRPr sz="800"/>
            </a:lvl8pPr>
            <a:lvl9pPr marL="1488277" indent="0">
              <a:buNone/>
              <a:defRPr sz="800"/>
            </a:lvl9pPr>
          </a:lstStyle>
          <a:p>
            <a:endParaRPr lang="en-US"/>
          </a:p>
        </p:txBody>
      </p:sp>
      <p:sp>
        <p:nvSpPr>
          <p:cNvPr id="4" name="Text Placeholder 3"/>
          <p:cNvSpPr>
            <a:spLocks noGrp="1"/>
          </p:cNvSpPr>
          <p:nvPr>
            <p:ph type="body" sz="half" idx="2"/>
          </p:nvPr>
        </p:nvSpPr>
        <p:spPr>
          <a:xfrm>
            <a:off x="817420" y="1832599"/>
            <a:ext cx="2502218" cy="274808"/>
          </a:xfrm>
        </p:spPr>
        <p:txBody>
          <a:bodyPr/>
          <a:lstStyle>
            <a:lvl1pPr marL="0" indent="0">
              <a:buNone/>
              <a:defRPr sz="600"/>
            </a:lvl1pPr>
            <a:lvl2pPr marL="186035" indent="0">
              <a:buNone/>
              <a:defRPr sz="500"/>
            </a:lvl2pPr>
            <a:lvl3pPr marL="372069" indent="0">
              <a:buNone/>
              <a:defRPr sz="400"/>
            </a:lvl3pPr>
            <a:lvl4pPr marL="558104" indent="0">
              <a:buNone/>
              <a:defRPr sz="400"/>
            </a:lvl4pPr>
            <a:lvl5pPr marL="744139" indent="0">
              <a:buNone/>
              <a:defRPr sz="400"/>
            </a:lvl5pPr>
            <a:lvl6pPr marL="930173" indent="0">
              <a:buNone/>
              <a:defRPr sz="400"/>
            </a:lvl6pPr>
            <a:lvl7pPr marL="1116208" indent="0">
              <a:buNone/>
              <a:defRPr sz="400"/>
            </a:lvl7pPr>
            <a:lvl8pPr marL="1302243" indent="0">
              <a:buNone/>
              <a:defRPr sz="400"/>
            </a:lvl8pPr>
            <a:lvl9pPr marL="1488277" indent="0">
              <a:buNone/>
              <a:defRPr sz="400"/>
            </a:lvl9pPr>
          </a:lstStyle>
          <a:p>
            <a:pPr lvl="0"/>
            <a:r>
              <a:rPr lang="en-US"/>
              <a:t>Click to edit Master text styles</a:t>
            </a:r>
          </a:p>
        </p:txBody>
      </p:sp>
      <p:sp>
        <p:nvSpPr>
          <p:cNvPr id="5" name="Date Placeholder 4"/>
          <p:cNvSpPr>
            <a:spLocks noGrp="1"/>
          </p:cNvSpPr>
          <p:nvPr>
            <p:ph type="dt" sz="half" idx="10"/>
          </p:nvPr>
        </p:nvSpPr>
        <p:spPr/>
        <p:txBody>
          <a:bodyPr/>
          <a:lstStyle/>
          <a:p>
            <a:fld id="{831306B7-AEC9-47A1-9D50-3695E939AB41}" type="datetimeFigureOut">
              <a:rPr lang="en-US" smtClean="0"/>
              <a:pPr/>
              <a:t>4/14/2018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518" y="93771"/>
            <a:ext cx="3753327" cy="390261"/>
          </a:xfrm>
          <a:prstGeom prst="rect">
            <a:avLst/>
          </a:prstGeom>
        </p:spPr>
        <p:txBody>
          <a:bodyPr vert="horz" lIns="37207" tIns="18603" rIns="37207" bIns="18603" rtlCol="0" anchor="ctr">
            <a:normAutofit/>
          </a:bodyPr>
          <a:lstStyle/>
          <a:p>
            <a:r>
              <a:rPr lang="en-US"/>
              <a:t>Click to edit Master title style</a:t>
            </a:r>
          </a:p>
        </p:txBody>
      </p:sp>
      <p:sp>
        <p:nvSpPr>
          <p:cNvPr id="3" name="Text Placeholder 2"/>
          <p:cNvSpPr>
            <a:spLocks noGrp="1"/>
          </p:cNvSpPr>
          <p:nvPr>
            <p:ph type="body" idx="1"/>
          </p:nvPr>
        </p:nvSpPr>
        <p:spPr>
          <a:xfrm>
            <a:off x="208518" y="546365"/>
            <a:ext cx="3753327" cy="1545323"/>
          </a:xfrm>
          <a:prstGeom prst="rect">
            <a:avLst/>
          </a:prstGeom>
        </p:spPr>
        <p:txBody>
          <a:bodyPr vert="horz" lIns="37207" tIns="18603" rIns="37207" bIns="1860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08518" y="2170282"/>
            <a:ext cx="973085" cy="124667"/>
          </a:xfrm>
          <a:prstGeom prst="rect">
            <a:avLst/>
          </a:prstGeom>
        </p:spPr>
        <p:txBody>
          <a:bodyPr vert="horz" lIns="37207" tIns="18603" rIns="37207" bIns="18603" rtlCol="0" anchor="ctr"/>
          <a:lstStyle>
            <a:lvl1pPr algn="l">
              <a:defRPr sz="500">
                <a:solidFill>
                  <a:schemeClr val="tx1">
                    <a:tint val="75000"/>
                  </a:schemeClr>
                </a:solidFill>
              </a:defRPr>
            </a:lvl1pPr>
          </a:lstStyle>
          <a:p>
            <a:fld id="{831306B7-AEC9-47A1-9D50-3695E939AB41}" type="datetimeFigureOut">
              <a:rPr lang="en-US" smtClean="0"/>
              <a:pPr/>
              <a:t>4/14/2018</a:t>
            </a:fld>
            <a:endParaRPr lang="en-US"/>
          </a:p>
        </p:txBody>
      </p:sp>
      <p:sp>
        <p:nvSpPr>
          <p:cNvPr id="5" name="Footer Placeholder 4"/>
          <p:cNvSpPr>
            <a:spLocks noGrp="1"/>
          </p:cNvSpPr>
          <p:nvPr>
            <p:ph type="ftr" sz="quarter" idx="3"/>
          </p:nvPr>
        </p:nvSpPr>
        <p:spPr>
          <a:xfrm>
            <a:off x="1424874" y="2170282"/>
            <a:ext cx="1320615" cy="124667"/>
          </a:xfrm>
          <a:prstGeom prst="rect">
            <a:avLst/>
          </a:prstGeom>
        </p:spPr>
        <p:txBody>
          <a:bodyPr vert="horz" lIns="37207" tIns="18603" rIns="37207" bIns="18603" rtlCol="0" anchor="ctr"/>
          <a:lstStyle>
            <a:lvl1pPr algn="ctr">
              <a:defRPr sz="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988760" y="2170282"/>
            <a:ext cx="973085" cy="124667"/>
          </a:xfrm>
          <a:prstGeom prst="rect">
            <a:avLst/>
          </a:prstGeom>
        </p:spPr>
        <p:txBody>
          <a:bodyPr vert="horz" lIns="37207" tIns="18603" rIns="37207" bIns="18603" rtlCol="0" anchor="ctr"/>
          <a:lstStyle>
            <a:lvl1pPr algn="r">
              <a:defRPr sz="500">
                <a:solidFill>
                  <a:schemeClr val="tx1">
                    <a:tint val="75000"/>
                  </a:schemeClr>
                </a:solidFill>
              </a:defRPr>
            </a:lvl1pPr>
          </a:lstStyle>
          <a:p>
            <a:fld id="{8CD49627-6E7B-4207-8808-255D45AE407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2069" rtl="0" eaLnBrk="1" latinLnBrk="0" hangingPunct="1">
        <a:spcBef>
          <a:spcPct val="0"/>
        </a:spcBef>
        <a:buNone/>
        <a:defRPr sz="1800" kern="1200">
          <a:solidFill>
            <a:schemeClr val="tx1"/>
          </a:solidFill>
          <a:latin typeface="+mj-lt"/>
          <a:ea typeface="+mj-ea"/>
          <a:cs typeface="+mj-cs"/>
        </a:defRPr>
      </a:lvl1pPr>
    </p:titleStyle>
    <p:bodyStyle>
      <a:lvl1pPr marL="139526" indent="-139526" algn="l" defTabSz="372069" rtl="0" eaLnBrk="1" latinLnBrk="0" hangingPunct="1">
        <a:spcBef>
          <a:spcPct val="20000"/>
        </a:spcBef>
        <a:buFont typeface="Arial" pitchFamily="34" charset="0"/>
        <a:buChar char="•"/>
        <a:defRPr sz="1300" kern="1200">
          <a:solidFill>
            <a:schemeClr val="tx1"/>
          </a:solidFill>
          <a:latin typeface="+mn-lt"/>
          <a:ea typeface="+mn-ea"/>
          <a:cs typeface="+mn-cs"/>
        </a:defRPr>
      </a:lvl1pPr>
      <a:lvl2pPr marL="302306" indent="-116272" algn="l" defTabSz="372069" rtl="0" eaLnBrk="1" latinLnBrk="0" hangingPunct="1">
        <a:spcBef>
          <a:spcPct val="20000"/>
        </a:spcBef>
        <a:buFont typeface="Arial" pitchFamily="34" charset="0"/>
        <a:buChar char="–"/>
        <a:defRPr sz="1100" kern="1200">
          <a:solidFill>
            <a:schemeClr val="tx1"/>
          </a:solidFill>
          <a:latin typeface="+mn-lt"/>
          <a:ea typeface="+mn-ea"/>
          <a:cs typeface="+mn-cs"/>
        </a:defRPr>
      </a:lvl2pPr>
      <a:lvl3pPr marL="465087" indent="-93017" algn="l" defTabSz="372069" rtl="0" eaLnBrk="1" latinLnBrk="0" hangingPunct="1">
        <a:spcBef>
          <a:spcPct val="20000"/>
        </a:spcBef>
        <a:buFont typeface="Arial" pitchFamily="34" charset="0"/>
        <a:buChar char="•"/>
        <a:defRPr sz="1000" kern="1200">
          <a:solidFill>
            <a:schemeClr val="tx1"/>
          </a:solidFill>
          <a:latin typeface="+mn-lt"/>
          <a:ea typeface="+mn-ea"/>
          <a:cs typeface="+mn-cs"/>
        </a:defRPr>
      </a:lvl3pPr>
      <a:lvl4pPr marL="651121"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4pPr>
      <a:lvl5pPr marL="837156"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5pPr>
      <a:lvl6pPr marL="1023191"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6pPr>
      <a:lvl7pPr marL="1209225"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7pPr>
      <a:lvl8pPr marL="1395260"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8pPr>
      <a:lvl9pPr marL="1581295"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9pPr>
    </p:bodyStyle>
    <p:otherStyle>
      <a:defPPr>
        <a:defRPr lang="en-US"/>
      </a:defPPr>
      <a:lvl1pPr marL="0" algn="l" defTabSz="372069" rtl="0" eaLnBrk="1" latinLnBrk="0" hangingPunct="1">
        <a:defRPr sz="700" kern="1200">
          <a:solidFill>
            <a:schemeClr val="tx1"/>
          </a:solidFill>
          <a:latin typeface="+mn-lt"/>
          <a:ea typeface="+mn-ea"/>
          <a:cs typeface="+mn-cs"/>
        </a:defRPr>
      </a:lvl1pPr>
      <a:lvl2pPr marL="186035" algn="l" defTabSz="372069" rtl="0" eaLnBrk="1" latinLnBrk="0" hangingPunct="1">
        <a:defRPr sz="700" kern="1200">
          <a:solidFill>
            <a:schemeClr val="tx1"/>
          </a:solidFill>
          <a:latin typeface="+mn-lt"/>
          <a:ea typeface="+mn-ea"/>
          <a:cs typeface="+mn-cs"/>
        </a:defRPr>
      </a:lvl2pPr>
      <a:lvl3pPr marL="372069" algn="l" defTabSz="372069" rtl="0" eaLnBrk="1" latinLnBrk="0" hangingPunct="1">
        <a:defRPr sz="700" kern="1200">
          <a:solidFill>
            <a:schemeClr val="tx1"/>
          </a:solidFill>
          <a:latin typeface="+mn-lt"/>
          <a:ea typeface="+mn-ea"/>
          <a:cs typeface="+mn-cs"/>
        </a:defRPr>
      </a:lvl3pPr>
      <a:lvl4pPr marL="558104" algn="l" defTabSz="372069" rtl="0" eaLnBrk="1" latinLnBrk="0" hangingPunct="1">
        <a:defRPr sz="700" kern="1200">
          <a:solidFill>
            <a:schemeClr val="tx1"/>
          </a:solidFill>
          <a:latin typeface="+mn-lt"/>
          <a:ea typeface="+mn-ea"/>
          <a:cs typeface="+mn-cs"/>
        </a:defRPr>
      </a:lvl4pPr>
      <a:lvl5pPr marL="744139" algn="l" defTabSz="372069" rtl="0" eaLnBrk="1" latinLnBrk="0" hangingPunct="1">
        <a:defRPr sz="700" kern="1200">
          <a:solidFill>
            <a:schemeClr val="tx1"/>
          </a:solidFill>
          <a:latin typeface="+mn-lt"/>
          <a:ea typeface="+mn-ea"/>
          <a:cs typeface="+mn-cs"/>
        </a:defRPr>
      </a:lvl5pPr>
      <a:lvl6pPr marL="930173" algn="l" defTabSz="372069" rtl="0" eaLnBrk="1" latinLnBrk="0" hangingPunct="1">
        <a:defRPr sz="700" kern="1200">
          <a:solidFill>
            <a:schemeClr val="tx1"/>
          </a:solidFill>
          <a:latin typeface="+mn-lt"/>
          <a:ea typeface="+mn-ea"/>
          <a:cs typeface="+mn-cs"/>
        </a:defRPr>
      </a:lvl6pPr>
      <a:lvl7pPr marL="1116208" algn="l" defTabSz="372069" rtl="0" eaLnBrk="1" latinLnBrk="0" hangingPunct="1">
        <a:defRPr sz="700" kern="1200">
          <a:solidFill>
            <a:schemeClr val="tx1"/>
          </a:solidFill>
          <a:latin typeface="+mn-lt"/>
          <a:ea typeface="+mn-ea"/>
          <a:cs typeface="+mn-cs"/>
        </a:defRPr>
      </a:lvl7pPr>
      <a:lvl8pPr marL="1302243" algn="l" defTabSz="372069" rtl="0" eaLnBrk="1" latinLnBrk="0" hangingPunct="1">
        <a:defRPr sz="700" kern="1200">
          <a:solidFill>
            <a:schemeClr val="tx1"/>
          </a:solidFill>
          <a:latin typeface="+mn-lt"/>
          <a:ea typeface="+mn-ea"/>
          <a:cs typeface="+mn-cs"/>
        </a:defRPr>
      </a:lvl8pPr>
      <a:lvl9pPr marL="1488277" algn="l" defTabSz="372069" rtl="0" eaLnBrk="1" latinLnBrk="0" hangingPunct="1">
        <a:defRPr sz="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buNone/>
            </a:pPr>
            <a:r>
              <a:rPr lang="en-US" sz="2400" b="1" dirty="0">
                <a:solidFill>
                  <a:srgbClr val="00B050"/>
                </a:solidFill>
              </a:rPr>
              <a:t>EFFECTS OF THE </a:t>
            </a:r>
          </a:p>
          <a:p>
            <a:pPr lvl="0">
              <a:buNone/>
            </a:pPr>
            <a:r>
              <a:rPr lang="en-US" sz="2400" b="1" dirty="0">
                <a:solidFill>
                  <a:srgbClr val="00B050"/>
                </a:solidFill>
              </a:rPr>
              <a:t>BHAVA LORDS -11</a:t>
            </a:r>
            <a:r>
              <a:rPr lang="en-US" sz="2400" b="1" baseline="30000" dirty="0">
                <a:solidFill>
                  <a:srgbClr val="00B050"/>
                </a:solidFill>
              </a:rPr>
              <a:t>th</a:t>
            </a:r>
            <a:r>
              <a:rPr lang="en-US" sz="2400" b="1" dirty="0">
                <a:solidFill>
                  <a:srgbClr val="00B050"/>
                </a:solidFill>
              </a:rPr>
              <a:t> lord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	11</a:t>
            </a:r>
            <a:r>
              <a:rPr lang="en-US" sz="900" baseline="30000" dirty="0"/>
              <a:t>th</a:t>
            </a:r>
            <a:r>
              <a:rPr lang="en-US" sz="900" dirty="0"/>
              <a:t> lord in 9</a:t>
            </a:r>
            <a:r>
              <a:rPr lang="en-US" sz="900" baseline="30000" dirty="0"/>
              <a:t>th</a:t>
            </a:r>
            <a:r>
              <a:rPr lang="en-US" sz="900" dirty="0"/>
              <a:t> house	</a:t>
            </a:r>
          </a:p>
          <a:p>
            <a:pPr>
              <a:buNone/>
            </a:pPr>
            <a:endParaRPr lang="en-US" sz="900" dirty="0"/>
          </a:p>
          <a:p>
            <a:r>
              <a:rPr lang="en-US" sz="900" dirty="0"/>
              <a:t>If the 11th Lord happens to be placed in the 9th House, the native will be fortunate, skilful, truthful, honored by the King and wealthy.</a:t>
            </a:r>
          </a:p>
          <a:p>
            <a:r>
              <a:rPr lang="en-US" sz="900" dirty="0"/>
              <a:t>Rich, lucky, father’s inheritance, luxury, religious minded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11</a:t>
            </a:r>
            <a:r>
              <a:rPr lang="en-US" sz="900" baseline="30000" dirty="0"/>
              <a:t>th</a:t>
            </a:r>
            <a:r>
              <a:rPr lang="en-US" sz="900" dirty="0"/>
              <a:t> lord in 10</a:t>
            </a:r>
            <a:r>
              <a:rPr lang="en-US" sz="900" baseline="30000" dirty="0"/>
              <a:t>th</a:t>
            </a:r>
            <a:r>
              <a:rPr lang="en-US" sz="900" dirty="0"/>
              <a:t> house</a:t>
            </a:r>
          </a:p>
          <a:p>
            <a:pPr>
              <a:buNone/>
            </a:pPr>
            <a:endParaRPr lang="en-US" sz="900" dirty="0"/>
          </a:p>
          <a:p>
            <a:r>
              <a:rPr lang="en-US" sz="900" dirty="0"/>
              <a:t>Should the 11th Lord be situated in the 10th House, the native will be honored by the king, be virtuous, devoted to his religion, truthful and subdue his senses.</a:t>
            </a:r>
          </a:p>
          <a:p>
            <a:r>
              <a:rPr lang="en-US" sz="900" dirty="0"/>
              <a:t>Get big name, ranks and big achievements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11</a:t>
            </a:r>
            <a:r>
              <a:rPr lang="en-US" sz="900" baseline="30000" dirty="0"/>
              <a:t>th</a:t>
            </a:r>
            <a:r>
              <a:rPr lang="en-US" sz="900" dirty="0"/>
              <a:t> lord in 11</a:t>
            </a:r>
            <a:r>
              <a:rPr lang="en-US" sz="900" baseline="30000" dirty="0"/>
              <a:t>th</a:t>
            </a:r>
            <a:r>
              <a:rPr lang="en-US" sz="900" dirty="0"/>
              <a:t> house</a:t>
            </a:r>
          </a:p>
          <a:p>
            <a:pPr>
              <a:buNone/>
            </a:pPr>
            <a:endParaRPr lang="en-US" sz="900" dirty="0"/>
          </a:p>
          <a:p>
            <a:r>
              <a:rPr lang="en-US" sz="900" dirty="0"/>
              <a:t> In case the 11th Lord is situated in the 11th House, the native will have gains in all his undertakings. His learning and happiness will be on the increase day by day.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lnSpcReduction="10000"/>
          </a:bodyPr>
          <a:lstStyle/>
          <a:p>
            <a:r>
              <a:rPr lang="en-US" sz="900" dirty="0"/>
              <a:t>11</a:t>
            </a:r>
            <a:r>
              <a:rPr lang="en-US" sz="900" baseline="30000" dirty="0"/>
              <a:t>th</a:t>
            </a:r>
            <a:r>
              <a:rPr lang="en-US" sz="900" dirty="0"/>
              <a:t> lord in 12</a:t>
            </a:r>
            <a:r>
              <a:rPr lang="en-US" sz="900" baseline="30000" dirty="0"/>
              <a:t>th</a:t>
            </a:r>
            <a:r>
              <a:rPr lang="en-US" sz="900" dirty="0"/>
              <a:t> house</a:t>
            </a:r>
          </a:p>
          <a:p>
            <a:endParaRPr lang="en-US" sz="900" dirty="0"/>
          </a:p>
          <a:p>
            <a:r>
              <a:rPr lang="en-US" sz="900" dirty="0"/>
              <a:t>Should the 11th Lord occupy the 12th House, the native will always spend on good deeds, be sensual, will have many wives and will have friendship with barbarians or foreigners in general.</a:t>
            </a:r>
          </a:p>
          <a:p>
            <a:r>
              <a:rPr lang="en-US" sz="900" dirty="0"/>
              <a:t>Gain from foreign, export- import business</a:t>
            </a:r>
          </a:p>
          <a:p>
            <a:r>
              <a:rPr lang="en-US" sz="900" dirty="0"/>
              <a:t>Elder sibling settling abroad</a:t>
            </a:r>
          </a:p>
          <a:p>
            <a:r>
              <a:rPr lang="en-US" sz="900" dirty="0"/>
              <a:t>Gives penalties from tax authorities, </a:t>
            </a:r>
          </a:p>
          <a:p>
            <a:r>
              <a:rPr lang="en-US" sz="900" dirty="0"/>
              <a:t>Sick elder brother if afflicted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11</a:t>
            </a:r>
            <a:r>
              <a:rPr lang="en-US" sz="900" baseline="30000" dirty="0"/>
              <a:t>th</a:t>
            </a:r>
            <a:r>
              <a:rPr lang="en-US" sz="900" dirty="0"/>
              <a:t> lord in 1</a:t>
            </a:r>
            <a:r>
              <a:rPr lang="en-US" sz="900" baseline="30000" dirty="0"/>
              <a:t>st</a:t>
            </a:r>
            <a:r>
              <a:rPr lang="en-US" sz="900" dirty="0"/>
              <a:t> house</a:t>
            </a:r>
          </a:p>
          <a:p>
            <a:pPr>
              <a:buNone/>
            </a:pPr>
            <a:endParaRPr lang="en-US" sz="900" dirty="0"/>
          </a:p>
          <a:p>
            <a:r>
              <a:rPr lang="en-US" sz="900" dirty="0"/>
              <a:t>Born in a rich family, extremely fortunate, will earn much wealth. </a:t>
            </a:r>
          </a:p>
          <a:p>
            <a:r>
              <a:rPr lang="en-US" sz="900" dirty="0"/>
              <a:t>Exalted 11</a:t>
            </a:r>
            <a:r>
              <a:rPr lang="en-US" sz="900" baseline="30000" dirty="0"/>
              <a:t>th</a:t>
            </a:r>
            <a:r>
              <a:rPr lang="en-US" sz="900" dirty="0"/>
              <a:t> lord here ensures birth in a very powerful family</a:t>
            </a:r>
          </a:p>
          <a:p>
            <a:endParaRPr lang="en-US" sz="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r>
              <a:rPr lang="en-US" sz="900" dirty="0"/>
              <a:t>11</a:t>
            </a:r>
            <a:r>
              <a:rPr lang="en-US" sz="900" baseline="30000" dirty="0"/>
              <a:t>th</a:t>
            </a:r>
            <a:r>
              <a:rPr lang="en-US" sz="900" dirty="0"/>
              <a:t> lord in 2</a:t>
            </a:r>
            <a:r>
              <a:rPr lang="en-US" sz="900" baseline="30000" dirty="0"/>
              <a:t>nd</a:t>
            </a:r>
            <a:r>
              <a:rPr lang="en-US" sz="900" dirty="0"/>
              <a:t> house</a:t>
            </a:r>
          </a:p>
          <a:p>
            <a:endParaRPr lang="en-US" sz="900" dirty="0"/>
          </a:p>
          <a:p>
            <a:r>
              <a:rPr lang="en-US" sz="900" dirty="0"/>
              <a:t>Should the 11th Lord be placed in the 2nd House, the native will be endowed with all kinds of wealth and all kinds of accomplishments, be charitable, religious and always happy.</a:t>
            </a:r>
          </a:p>
          <a:p>
            <a:r>
              <a:rPr lang="en-US" sz="900" dirty="0"/>
              <a:t>The native can earn through banks, interest income and commercial companies.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11</a:t>
            </a:r>
            <a:r>
              <a:rPr lang="en-US" sz="900" baseline="30000" dirty="0"/>
              <a:t>th</a:t>
            </a:r>
            <a:r>
              <a:rPr lang="en-US" sz="900" dirty="0"/>
              <a:t> lord in 3</a:t>
            </a:r>
            <a:r>
              <a:rPr lang="en-US" sz="900" baseline="30000" dirty="0"/>
              <a:t>rd</a:t>
            </a:r>
            <a:r>
              <a:rPr lang="en-US" sz="900" dirty="0"/>
              <a:t> house</a:t>
            </a:r>
          </a:p>
          <a:p>
            <a:pPr>
              <a:buNone/>
            </a:pPr>
            <a:endParaRPr lang="en-US" sz="900" dirty="0"/>
          </a:p>
          <a:p>
            <a:r>
              <a:rPr lang="en-US" sz="900" dirty="0"/>
              <a:t> If the 11th Lord be situated in the 3rd House, the native will be skilful in all jobs, wealthy, be blessed with fraternal bliss and sometimes may, incur gout pains.</a:t>
            </a:r>
          </a:p>
          <a:p>
            <a:r>
              <a:rPr lang="en-US" sz="900" dirty="0"/>
              <a:t>Will be eldest or youngest in the family</a:t>
            </a:r>
          </a:p>
          <a:p>
            <a:r>
              <a:rPr lang="en-US" sz="900" dirty="0"/>
              <a:t>Rise in life through self effort and hard work</a:t>
            </a:r>
          </a:p>
          <a:p>
            <a:r>
              <a:rPr lang="en-US" sz="900" dirty="0"/>
              <a:t>Can earn through 3</a:t>
            </a:r>
            <a:r>
              <a:rPr lang="en-US" sz="900" baseline="30000" dirty="0"/>
              <a:t>rd</a:t>
            </a:r>
            <a:r>
              <a:rPr lang="en-US" sz="900" dirty="0"/>
              <a:t> house professions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r>
              <a:rPr lang="en-US" sz="900" dirty="0"/>
              <a:t>11</a:t>
            </a:r>
            <a:r>
              <a:rPr lang="en-US" sz="900" baseline="30000" dirty="0"/>
              <a:t>th</a:t>
            </a:r>
            <a:r>
              <a:rPr lang="en-US" sz="900" dirty="0"/>
              <a:t> lord in 4</a:t>
            </a:r>
            <a:r>
              <a:rPr lang="en-US" sz="900" baseline="30000" dirty="0"/>
              <a:t>th</a:t>
            </a:r>
            <a:r>
              <a:rPr lang="en-US" sz="900" dirty="0"/>
              <a:t> house</a:t>
            </a:r>
          </a:p>
          <a:p>
            <a:endParaRPr lang="en-US" sz="900" dirty="0"/>
          </a:p>
          <a:p>
            <a:r>
              <a:rPr lang="en-US" sz="900" dirty="0"/>
              <a:t>In case the 11th Lord is situated in the 4th House, the native will have gains from maternal relatives, will make pilgrimages and will possess happiness of house and lands.</a:t>
            </a:r>
          </a:p>
          <a:p>
            <a:r>
              <a:rPr lang="en-US" sz="900" dirty="0"/>
              <a:t>EX-Bill gates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r>
              <a:rPr lang="en-US" sz="900" dirty="0"/>
              <a:t>11</a:t>
            </a:r>
            <a:r>
              <a:rPr lang="en-US" sz="900" baseline="30000" dirty="0"/>
              <a:t>th</a:t>
            </a:r>
            <a:r>
              <a:rPr lang="en-US" sz="900" dirty="0"/>
              <a:t> lord in 5</a:t>
            </a:r>
            <a:r>
              <a:rPr lang="en-US" sz="900" baseline="30000" dirty="0"/>
              <a:t>th</a:t>
            </a:r>
            <a:r>
              <a:rPr lang="en-US" sz="900" dirty="0"/>
              <a:t> house</a:t>
            </a:r>
          </a:p>
          <a:p>
            <a:endParaRPr lang="en-US" sz="900" dirty="0"/>
          </a:p>
          <a:p>
            <a:r>
              <a:rPr lang="en-US" sz="900" dirty="0"/>
              <a:t> If the 11th Lord is placed in the 5th House, the native's children will be happy, educated and virtuous. He himself will be religious and happy.</a:t>
            </a:r>
          </a:p>
          <a:p>
            <a:endParaRPr lang="en-US" sz="900" dirty="0"/>
          </a:p>
          <a:p>
            <a:r>
              <a:rPr lang="en-US" sz="900" dirty="0"/>
              <a:t>Well placed children, speculation, earns much wealth</a:t>
            </a:r>
          </a:p>
          <a:p>
            <a:r>
              <a:rPr lang="en-US" sz="900" dirty="0"/>
              <a:t>Affliction makes him a gambler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lnSpcReduction="10000"/>
          </a:bodyPr>
          <a:lstStyle/>
          <a:p>
            <a:pPr>
              <a:buNone/>
            </a:pPr>
            <a:r>
              <a:rPr lang="en-US" sz="900" dirty="0"/>
              <a:t>11</a:t>
            </a:r>
            <a:r>
              <a:rPr lang="en-US" sz="900" baseline="30000" dirty="0"/>
              <a:t>th</a:t>
            </a:r>
            <a:r>
              <a:rPr lang="en-US" sz="900" dirty="0"/>
              <a:t> lord in 6</a:t>
            </a:r>
            <a:r>
              <a:rPr lang="en-US" sz="900" baseline="30000" dirty="0"/>
              <a:t>th</a:t>
            </a:r>
            <a:r>
              <a:rPr lang="en-US" sz="900" dirty="0"/>
              <a:t> house</a:t>
            </a:r>
          </a:p>
          <a:p>
            <a:pPr>
              <a:buNone/>
            </a:pPr>
            <a:endParaRPr lang="en-US" sz="900" dirty="0"/>
          </a:p>
          <a:p>
            <a:r>
              <a:rPr lang="en-US" sz="900" dirty="0"/>
              <a:t> In case the 11th Lord is posited in the 6th House, the native will generally remain sickly. He will be cruel, living in foreign places and is troubled by enemies. </a:t>
            </a:r>
          </a:p>
          <a:p>
            <a:r>
              <a:rPr lang="en-US" sz="900" dirty="0"/>
              <a:t>Wealth through nursing, litigation, medical profession</a:t>
            </a:r>
          </a:p>
          <a:p>
            <a:r>
              <a:rPr lang="en-US" sz="900" dirty="0"/>
              <a:t>Gains through hard work and overcoming enemies</a:t>
            </a:r>
          </a:p>
          <a:p>
            <a:pPr>
              <a:buNone/>
            </a:pPr>
            <a:r>
              <a:rPr lang="en-US" sz="900"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lnSpcReduction="10000"/>
          </a:bodyPr>
          <a:lstStyle/>
          <a:p>
            <a:r>
              <a:rPr lang="en-US" sz="900" dirty="0"/>
              <a:t>11</a:t>
            </a:r>
            <a:r>
              <a:rPr lang="en-US" sz="900" baseline="30000" dirty="0"/>
              <a:t>th</a:t>
            </a:r>
            <a:r>
              <a:rPr lang="en-US" sz="900" dirty="0"/>
              <a:t> lord 7</a:t>
            </a:r>
            <a:r>
              <a:rPr lang="en-US" sz="900" baseline="30000" dirty="0"/>
              <a:t>th</a:t>
            </a:r>
            <a:r>
              <a:rPr lang="en-US" sz="900" dirty="0"/>
              <a:t> lord</a:t>
            </a:r>
          </a:p>
          <a:p>
            <a:endParaRPr lang="en-US" sz="900" dirty="0"/>
          </a:p>
          <a:p>
            <a:endParaRPr lang="en-US" sz="900" dirty="0"/>
          </a:p>
          <a:p>
            <a:r>
              <a:rPr lang="en-US" sz="900" dirty="0"/>
              <a:t>If the 11th Lord is situated in the 7th House, the native always gains through his wife's relatives. He will be liberal, virtuous, sensual and will remain at the command of his wife</a:t>
            </a:r>
          </a:p>
          <a:p>
            <a:r>
              <a:rPr lang="en-US" sz="900" dirty="0"/>
              <a:t>Can reside in foreign after marriage</a:t>
            </a:r>
          </a:p>
          <a:p>
            <a:r>
              <a:rPr lang="en-US" sz="900" dirty="0"/>
              <a:t>Affliction cause bad married life and relationship outside marriage</a:t>
            </a:r>
          </a:p>
          <a:p>
            <a:pPr marL="0" indent="0">
              <a:buNone/>
            </a:pPr>
            <a:endParaRPr lang="en-US" sz="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11</a:t>
            </a:r>
            <a:r>
              <a:rPr lang="en-US" sz="900" baseline="30000" dirty="0"/>
              <a:t>th</a:t>
            </a:r>
            <a:r>
              <a:rPr lang="en-US" sz="900" dirty="0"/>
              <a:t> lord in 8</a:t>
            </a:r>
            <a:r>
              <a:rPr lang="en-US" sz="900" baseline="30000" dirty="0"/>
              <a:t>th</a:t>
            </a:r>
            <a:r>
              <a:rPr lang="en-US" sz="900" dirty="0"/>
              <a:t> house</a:t>
            </a:r>
          </a:p>
          <a:p>
            <a:pPr>
              <a:buNone/>
            </a:pPr>
            <a:endParaRPr lang="en-US" sz="900" dirty="0"/>
          </a:p>
          <a:p>
            <a:r>
              <a:rPr lang="en-US" sz="900" dirty="0"/>
              <a:t> If the 11th Lord is fallen in the 8th House, the native will suffer losses in his undertakings. He will be long lived while his wife will die before him.</a:t>
            </a:r>
          </a:p>
          <a:p>
            <a:r>
              <a:rPr lang="en-US" sz="900" dirty="0"/>
              <a:t>It’s a combination of unexpected gain and gains through inheritance</a:t>
            </a:r>
          </a:p>
          <a:p>
            <a:r>
              <a:rPr lang="en-US" sz="900" dirty="0"/>
              <a:t>Afflicted lord here cause losses through thieves and cheats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TotalTime>
  <Words>566</Words>
  <Application>Microsoft Office PowerPoint</Application>
  <PresentationFormat>Custom</PresentationFormat>
  <Paragraphs>61</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Moon in different houses 1st house</dc:title>
  <dc:creator>main</dc:creator>
  <cp:lastModifiedBy>Kshitij Shivprasad</cp:lastModifiedBy>
  <cp:revision>59</cp:revision>
  <dcterms:created xsi:type="dcterms:W3CDTF">2018-04-07T07:04:54Z</dcterms:created>
  <dcterms:modified xsi:type="dcterms:W3CDTF">2018-04-14T18:03:52Z</dcterms:modified>
</cp:coreProperties>
</file>