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69" r:id="rId2"/>
    <p:sldId id="275" r:id="rId3"/>
    <p:sldId id="276" r:id="rId4"/>
    <p:sldId id="277" r:id="rId5"/>
    <p:sldId id="278" r:id="rId6"/>
    <p:sldId id="279" r:id="rId7"/>
    <p:sldId id="280" r:id="rId8"/>
    <p:sldId id="281" r:id="rId9"/>
    <p:sldId id="282" r:id="rId10"/>
    <p:sldId id="283" r:id="rId11"/>
    <p:sldId id="284" r:id="rId12"/>
    <p:sldId id="285" r:id="rId13"/>
    <p:sldId id="286" r:id="rId14"/>
  </p:sldIdLst>
  <p:sldSz cx="4170363" cy="2341563"/>
  <p:notesSz cx="6858000" cy="9144000"/>
  <p:defaultText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8">
          <p15:clr>
            <a:srgbClr val="A4A3A4"/>
          </p15:clr>
        </p15:guide>
        <p15:guide id="2" pos="131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24" autoAdjust="0"/>
  </p:normalViewPr>
  <p:slideViewPr>
    <p:cSldViewPr>
      <p:cViewPr varScale="1">
        <p:scale>
          <a:sx n="189" d="100"/>
          <a:sy n="189" d="100"/>
        </p:scale>
        <p:origin x="846" y="150"/>
      </p:cViewPr>
      <p:guideLst>
        <p:guide orient="horz" pos="738"/>
        <p:guide pos="1314"/>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F6E766-3C6B-431C-A00C-37E3CBB4C835}" type="datetimeFigureOut">
              <a:rPr lang="en-US" smtClean="0"/>
              <a:t>4/14/2018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200085-F1F2-468F-BAED-09BF2829BEC4}"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2777" y="727403"/>
            <a:ext cx="3544809" cy="501918"/>
          </a:xfrm>
        </p:spPr>
        <p:txBody>
          <a:bodyPr/>
          <a:lstStyle/>
          <a:p>
            <a:r>
              <a:rPr lang="en-US"/>
              <a:t>Click to edit Master title style</a:t>
            </a:r>
          </a:p>
        </p:txBody>
      </p:sp>
      <p:sp>
        <p:nvSpPr>
          <p:cNvPr id="3" name="Subtitle 2"/>
          <p:cNvSpPr>
            <a:spLocks noGrp="1"/>
          </p:cNvSpPr>
          <p:nvPr>
            <p:ph type="subTitle" idx="1"/>
          </p:nvPr>
        </p:nvSpPr>
        <p:spPr>
          <a:xfrm>
            <a:off x="625555" y="1326886"/>
            <a:ext cx="2919254" cy="598399"/>
          </a:xfrm>
        </p:spPr>
        <p:txBody>
          <a:bodyPr/>
          <a:lstStyle>
            <a:lvl1pPr marL="0" indent="0" algn="ctr">
              <a:buNone/>
              <a:defRPr>
                <a:solidFill>
                  <a:schemeClr val="tx1">
                    <a:tint val="75000"/>
                  </a:schemeClr>
                </a:solidFill>
              </a:defRPr>
            </a:lvl1pPr>
            <a:lvl2pPr marL="186035" indent="0" algn="ctr">
              <a:buNone/>
              <a:defRPr>
                <a:solidFill>
                  <a:schemeClr val="tx1">
                    <a:tint val="75000"/>
                  </a:schemeClr>
                </a:solidFill>
              </a:defRPr>
            </a:lvl2pPr>
            <a:lvl3pPr marL="372069" indent="0" algn="ctr">
              <a:buNone/>
              <a:defRPr>
                <a:solidFill>
                  <a:schemeClr val="tx1">
                    <a:tint val="75000"/>
                  </a:schemeClr>
                </a:solidFill>
              </a:defRPr>
            </a:lvl3pPr>
            <a:lvl4pPr marL="558104" indent="0" algn="ctr">
              <a:buNone/>
              <a:defRPr>
                <a:solidFill>
                  <a:schemeClr val="tx1">
                    <a:tint val="75000"/>
                  </a:schemeClr>
                </a:solidFill>
              </a:defRPr>
            </a:lvl4pPr>
            <a:lvl5pPr marL="744139" indent="0" algn="ctr">
              <a:buNone/>
              <a:defRPr>
                <a:solidFill>
                  <a:schemeClr val="tx1">
                    <a:tint val="75000"/>
                  </a:schemeClr>
                </a:solidFill>
              </a:defRPr>
            </a:lvl5pPr>
            <a:lvl6pPr marL="930173" indent="0" algn="ctr">
              <a:buNone/>
              <a:defRPr>
                <a:solidFill>
                  <a:schemeClr val="tx1">
                    <a:tint val="75000"/>
                  </a:schemeClr>
                </a:solidFill>
              </a:defRPr>
            </a:lvl6pPr>
            <a:lvl7pPr marL="1116208" indent="0" algn="ctr">
              <a:buNone/>
              <a:defRPr>
                <a:solidFill>
                  <a:schemeClr val="tx1">
                    <a:tint val="75000"/>
                  </a:schemeClr>
                </a:solidFill>
              </a:defRPr>
            </a:lvl7pPr>
            <a:lvl8pPr marL="1302243" indent="0" algn="ctr">
              <a:buNone/>
              <a:defRPr>
                <a:solidFill>
                  <a:schemeClr val="tx1">
                    <a:tint val="75000"/>
                  </a:schemeClr>
                </a:solidFill>
              </a:defRPr>
            </a:lvl8pPr>
            <a:lvl9pPr marL="148827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9261" y="31980"/>
            <a:ext cx="427896" cy="6824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4847" y="31980"/>
            <a:ext cx="1214908" cy="6824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D:\Astro work\Astrolok ppt\Navgrah ppt\Who will become a lawyer.jpg"/>
          <p:cNvPicPr>
            <a:picLocks noChangeAspect="1" noChangeArrowheads="1"/>
          </p:cNvPicPr>
          <p:nvPr userDrawn="1"/>
        </p:nvPicPr>
        <p:blipFill>
          <a:blip r:embed="rId2" cstate="print"/>
          <a:srcRect/>
          <a:stretch>
            <a:fillRect/>
          </a:stretch>
        </p:blipFill>
        <p:spPr bwMode="auto">
          <a:xfrm>
            <a:off x="3175" y="0"/>
            <a:ext cx="4164013" cy="2341563"/>
          </a:xfrm>
          <a:prstGeom prst="rect">
            <a:avLst/>
          </a:prstGeom>
          <a:noFill/>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9430" y="1504671"/>
            <a:ext cx="3544809" cy="465060"/>
          </a:xfrm>
        </p:spPr>
        <p:txBody>
          <a:bodyPr anchor="t"/>
          <a:lstStyle>
            <a:lvl1pPr algn="l">
              <a:defRPr sz="1600" b="1" cap="all"/>
            </a:lvl1pPr>
          </a:lstStyle>
          <a:p>
            <a:r>
              <a:rPr lang="en-US"/>
              <a:t>Click to edit Master title style</a:t>
            </a:r>
          </a:p>
        </p:txBody>
      </p:sp>
      <p:sp>
        <p:nvSpPr>
          <p:cNvPr id="3" name="Text Placeholder 2"/>
          <p:cNvSpPr>
            <a:spLocks noGrp="1"/>
          </p:cNvSpPr>
          <p:nvPr>
            <p:ph type="body" idx="1"/>
          </p:nvPr>
        </p:nvSpPr>
        <p:spPr>
          <a:xfrm>
            <a:off x="329430" y="992454"/>
            <a:ext cx="3544809" cy="512217"/>
          </a:xfrm>
        </p:spPr>
        <p:txBody>
          <a:bodyPr anchor="b"/>
          <a:lstStyle>
            <a:lvl1pPr marL="0" indent="0">
              <a:buNone/>
              <a:defRPr sz="800">
                <a:solidFill>
                  <a:schemeClr val="tx1">
                    <a:tint val="75000"/>
                  </a:schemeClr>
                </a:solidFill>
              </a:defRPr>
            </a:lvl1pPr>
            <a:lvl2pPr marL="186035" indent="0">
              <a:buNone/>
              <a:defRPr sz="700">
                <a:solidFill>
                  <a:schemeClr val="tx1">
                    <a:tint val="75000"/>
                  </a:schemeClr>
                </a:solidFill>
              </a:defRPr>
            </a:lvl2pPr>
            <a:lvl3pPr marL="372069" indent="0">
              <a:buNone/>
              <a:defRPr sz="700">
                <a:solidFill>
                  <a:schemeClr val="tx1">
                    <a:tint val="75000"/>
                  </a:schemeClr>
                </a:solidFill>
              </a:defRPr>
            </a:lvl3pPr>
            <a:lvl4pPr marL="558104" indent="0">
              <a:buNone/>
              <a:defRPr sz="600">
                <a:solidFill>
                  <a:schemeClr val="tx1">
                    <a:tint val="75000"/>
                  </a:schemeClr>
                </a:solidFill>
              </a:defRPr>
            </a:lvl4pPr>
            <a:lvl5pPr marL="744139" indent="0">
              <a:buNone/>
              <a:defRPr sz="600">
                <a:solidFill>
                  <a:schemeClr val="tx1">
                    <a:tint val="75000"/>
                  </a:schemeClr>
                </a:solidFill>
              </a:defRPr>
            </a:lvl5pPr>
            <a:lvl6pPr marL="930173" indent="0">
              <a:buNone/>
              <a:defRPr sz="600">
                <a:solidFill>
                  <a:schemeClr val="tx1">
                    <a:tint val="75000"/>
                  </a:schemeClr>
                </a:solidFill>
              </a:defRPr>
            </a:lvl6pPr>
            <a:lvl7pPr marL="1116208" indent="0">
              <a:buNone/>
              <a:defRPr sz="600">
                <a:solidFill>
                  <a:schemeClr val="tx1">
                    <a:tint val="75000"/>
                  </a:schemeClr>
                </a:solidFill>
              </a:defRPr>
            </a:lvl7pPr>
            <a:lvl8pPr marL="1302243" indent="0">
              <a:buNone/>
              <a:defRPr sz="600">
                <a:solidFill>
                  <a:schemeClr val="tx1">
                    <a:tint val="75000"/>
                  </a:schemeClr>
                </a:solidFill>
              </a:defRPr>
            </a:lvl8pPr>
            <a:lvl9pPr marL="1488277" indent="0">
              <a:buNone/>
              <a:defRPr sz="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847" y="186458"/>
            <a:ext cx="821040"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85393" y="186458"/>
            <a:ext cx="821764"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771"/>
            <a:ext cx="3753327" cy="3902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8518" y="524142"/>
            <a:ext cx="1842635"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4" name="Content Placeholder 3"/>
          <p:cNvSpPr>
            <a:spLocks noGrp="1"/>
          </p:cNvSpPr>
          <p:nvPr>
            <p:ph sz="half" idx="2"/>
          </p:nvPr>
        </p:nvSpPr>
        <p:spPr>
          <a:xfrm>
            <a:off x="208518" y="742579"/>
            <a:ext cx="1842635"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18487" y="524142"/>
            <a:ext cx="1843358"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6" name="Content Placeholder 5"/>
          <p:cNvSpPr>
            <a:spLocks noGrp="1"/>
          </p:cNvSpPr>
          <p:nvPr>
            <p:ph sz="quarter" idx="4"/>
          </p:nvPr>
        </p:nvSpPr>
        <p:spPr>
          <a:xfrm>
            <a:off x="2118487" y="742579"/>
            <a:ext cx="1843358"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1306B7-AEC9-47A1-9D50-3695E939AB41}" type="datetimeFigureOut">
              <a:rPr lang="en-US" smtClean="0"/>
              <a:pPr/>
              <a:t>4/14/2018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1306B7-AEC9-47A1-9D50-3695E939AB41}" type="datetimeFigureOut">
              <a:rPr lang="en-US" smtClean="0"/>
              <a:pPr/>
              <a:t>4/14/2018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306B7-AEC9-47A1-9D50-3695E939AB41}" type="datetimeFigureOut">
              <a:rPr lang="en-US" smtClean="0"/>
              <a:pPr/>
              <a:t>4/14/2018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229"/>
            <a:ext cx="1372021" cy="396765"/>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1630496" y="93229"/>
            <a:ext cx="2331349" cy="1998459"/>
          </a:xfrm>
        </p:spPr>
        <p:txBody>
          <a:bodyPr/>
          <a:lstStyle>
            <a:lvl1pPr>
              <a:defRPr sz="1300"/>
            </a:lvl1pPr>
            <a:lvl2pPr>
              <a:defRPr sz="11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18" y="489994"/>
            <a:ext cx="1372021" cy="1601694"/>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420" y="1639094"/>
            <a:ext cx="2502218" cy="193504"/>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817420" y="209223"/>
            <a:ext cx="2502218" cy="1404938"/>
          </a:xfrm>
        </p:spPr>
        <p:txBody>
          <a:bodyPr/>
          <a:lstStyle>
            <a:lvl1pPr marL="0" indent="0">
              <a:buNone/>
              <a:defRPr sz="1300"/>
            </a:lvl1pPr>
            <a:lvl2pPr marL="186035" indent="0">
              <a:buNone/>
              <a:defRPr sz="1100"/>
            </a:lvl2pPr>
            <a:lvl3pPr marL="372069" indent="0">
              <a:buNone/>
              <a:defRPr sz="1000"/>
            </a:lvl3pPr>
            <a:lvl4pPr marL="558104" indent="0">
              <a:buNone/>
              <a:defRPr sz="800"/>
            </a:lvl4pPr>
            <a:lvl5pPr marL="744139" indent="0">
              <a:buNone/>
              <a:defRPr sz="800"/>
            </a:lvl5pPr>
            <a:lvl6pPr marL="930173" indent="0">
              <a:buNone/>
              <a:defRPr sz="800"/>
            </a:lvl6pPr>
            <a:lvl7pPr marL="1116208" indent="0">
              <a:buNone/>
              <a:defRPr sz="800"/>
            </a:lvl7pPr>
            <a:lvl8pPr marL="1302243" indent="0">
              <a:buNone/>
              <a:defRPr sz="800"/>
            </a:lvl8pPr>
            <a:lvl9pPr marL="1488277" indent="0">
              <a:buNone/>
              <a:defRPr sz="800"/>
            </a:lvl9pPr>
          </a:lstStyle>
          <a:p>
            <a:endParaRPr lang="en-US"/>
          </a:p>
        </p:txBody>
      </p:sp>
      <p:sp>
        <p:nvSpPr>
          <p:cNvPr id="4" name="Text Placeholder 3"/>
          <p:cNvSpPr>
            <a:spLocks noGrp="1"/>
          </p:cNvSpPr>
          <p:nvPr>
            <p:ph type="body" sz="half" idx="2"/>
          </p:nvPr>
        </p:nvSpPr>
        <p:spPr>
          <a:xfrm>
            <a:off x="817420" y="1832599"/>
            <a:ext cx="2502218" cy="274808"/>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518" y="93771"/>
            <a:ext cx="3753327" cy="390261"/>
          </a:xfrm>
          <a:prstGeom prst="rect">
            <a:avLst/>
          </a:prstGeom>
        </p:spPr>
        <p:txBody>
          <a:bodyPr vert="horz" lIns="37207" tIns="18603" rIns="37207" bIns="18603" rtlCol="0" anchor="ctr">
            <a:normAutofit/>
          </a:bodyPr>
          <a:lstStyle/>
          <a:p>
            <a:r>
              <a:rPr lang="en-US"/>
              <a:t>Click to edit Master title style</a:t>
            </a:r>
          </a:p>
        </p:txBody>
      </p:sp>
      <p:sp>
        <p:nvSpPr>
          <p:cNvPr id="3" name="Text Placeholder 2"/>
          <p:cNvSpPr>
            <a:spLocks noGrp="1"/>
          </p:cNvSpPr>
          <p:nvPr>
            <p:ph type="body" idx="1"/>
          </p:nvPr>
        </p:nvSpPr>
        <p:spPr>
          <a:xfrm>
            <a:off x="208518" y="546365"/>
            <a:ext cx="3753327" cy="1545323"/>
          </a:xfrm>
          <a:prstGeom prst="rect">
            <a:avLst/>
          </a:prstGeom>
        </p:spPr>
        <p:txBody>
          <a:bodyPr vert="horz" lIns="37207" tIns="18603" rIns="37207" bIns="1860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518" y="2170282"/>
            <a:ext cx="973085" cy="124667"/>
          </a:xfrm>
          <a:prstGeom prst="rect">
            <a:avLst/>
          </a:prstGeom>
        </p:spPr>
        <p:txBody>
          <a:bodyPr vert="horz" lIns="37207" tIns="18603" rIns="37207" bIns="18603" rtlCol="0" anchor="ctr"/>
          <a:lstStyle>
            <a:lvl1pPr algn="l">
              <a:defRPr sz="500">
                <a:solidFill>
                  <a:schemeClr val="tx1">
                    <a:tint val="75000"/>
                  </a:schemeClr>
                </a:solidFill>
              </a:defRPr>
            </a:lvl1pPr>
          </a:lstStyle>
          <a:p>
            <a:fld id="{831306B7-AEC9-47A1-9D50-3695E939AB41}" type="datetimeFigureOut">
              <a:rPr lang="en-US" smtClean="0"/>
              <a:pPr/>
              <a:t>4/14/2018</a:t>
            </a:fld>
            <a:endParaRPr lang="en-US"/>
          </a:p>
        </p:txBody>
      </p:sp>
      <p:sp>
        <p:nvSpPr>
          <p:cNvPr id="5" name="Footer Placeholder 4"/>
          <p:cNvSpPr>
            <a:spLocks noGrp="1"/>
          </p:cNvSpPr>
          <p:nvPr>
            <p:ph type="ftr" sz="quarter" idx="3"/>
          </p:nvPr>
        </p:nvSpPr>
        <p:spPr>
          <a:xfrm>
            <a:off x="1424874" y="2170282"/>
            <a:ext cx="1320615" cy="124667"/>
          </a:xfrm>
          <a:prstGeom prst="rect">
            <a:avLst/>
          </a:prstGeom>
        </p:spPr>
        <p:txBody>
          <a:bodyPr vert="horz" lIns="37207" tIns="18603" rIns="37207" bIns="18603" rtlCol="0" anchor="ctr"/>
          <a:lstStyle>
            <a:lvl1pPr algn="ctr">
              <a:defRPr sz="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88760" y="2170282"/>
            <a:ext cx="973085" cy="124667"/>
          </a:xfrm>
          <a:prstGeom prst="rect">
            <a:avLst/>
          </a:prstGeom>
        </p:spPr>
        <p:txBody>
          <a:bodyPr vert="horz" lIns="37207" tIns="18603" rIns="37207" bIns="18603" rtlCol="0" anchor="ctr"/>
          <a:lstStyle>
            <a:lvl1pPr algn="r">
              <a:defRPr sz="500">
                <a:solidFill>
                  <a:schemeClr val="tx1">
                    <a:tint val="75000"/>
                  </a:schemeClr>
                </a:solidFill>
              </a:defRPr>
            </a:lvl1pPr>
          </a:lstStyle>
          <a:p>
            <a:fld id="{8CD49627-6E7B-4207-8808-255D45AE40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2069" rtl="0" eaLnBrk="1" latinLnBrk="0" hangingPunct="1">
        <a:spcBef>
          <a:spcPct val="0"/>
        </a:spcBef>
        <a:buNone/>
        <a:defRPr sz="1800" kern="1200">
          <a:solidFill>
            <a:schemeClr val="tx1"/>
          </a:solidFill>
          <a:latin typeface="+mj-lt"/>
          <a:ea typeface="+mj-ea"/>
          <a:cs typeface="+mj-cs"/>
        </a:defRPr>
      </a:lvl1pPr>
    </p:titleStyle>
    <p:bodyStyle>
      <a:lvl1pPr marL="139526" indent="-139526" algn="l" defTabSz="372069"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302306" indent="-116272" algn="l" defTabSz="372069" rtl="0" eaLnBrk="1" latinLnBrk="0" hangingPunct="1">
        <a:spcBef>
          <a:spcPct val="20000"/>
        </a:spcBef>
        <a:buFont typeface="Arial" pitchFamily="34" charset="0"/>
        <a:buChar char="–"/>
        <a:defRPr sz="1100" kern="1200">
          <a:solidFill>
            <a:schemeClr val="tx1"/>
          </a:solidFill>
          <a:latin typeface="+mn-lt"/>
          <a:ea typeface="+mn-ea"/>
          <a:cs typeface="+mn-cs"/>
        </a:defRPr>
      </a:lvl2pPr>
      <a:lvl3pPr marL="465087" indent="-93017" algn="l" defTabSz="372069" rtl="0" eaLnBrk="1" latinLnBrk="0" hangingPunct="1">
        <a:spcBef>
          <a:spcPct val="20000"/>
        </a:spcBef>
        <a:buFont typeface="Arial" pitchFamily="34" charset="0"/>
        <a:buChar char="•"/>
        <a:defRPr sz="1000" kern="1200">
          <a:solidFill>
            <a:schemeClr val="tx1"/>
          </a:solidFill>
          <a:latin typeface="+mn-lt"/>
          <a:ea typeface="+mn-ea"/>
          <a:cs typeface="+mn-cs"/>
        </a:defRPr>
      </a:lvl3pPr>
      <a:lvl4pPr marL="65112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4pPr>
      <a:lvl5pPr marL="837156"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5pPr>
      <a:lvl6pPr marL="102319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6pPr>
      <a:lvl7pPr marL="120922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7pPr>
      <a:lvl8pPr marL="1395260"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8pPr>
      <a:lvl9pPr marL="158129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9pPr>
    </p:bodyStyle>
    <p:other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None/>
            </a:pPr>
            <a:r>
              <a:rPr lang="en-US" sz="2400" b="1" dirty="0">
                <a:solidFill>
                  <a:srgbClr val="00B050"/>
                </a:solidFill>
              </a:rPr>
              <a:t>EFFECTS OF THE </a:t>
            </a:r>
          </a:p>
          <a:p>
            <a:pPr lvl="0">
              <a:buNone/>
            </a:pPr>
            <a:r>
              <a:rPr lang="en-US" sz="2400" b="1" dirty="0">
                <a:solidFill>
                  <a:srgbClr val="00B050"/>
                </a:solidFill>
              </a:rPr>
              <a:t>BHAVA LORDS -6</a:t>
            </a:r>
            <a:r>
              <a:rPr lang="en-US" sz="2400" b="1" baseline="30000" dirty="0">
                <a:solidFill>
                  <a:srgbClr val="00B050"/>
                </a:solidFill>
              </a:rPr>
              <a:t>th</a:t>
            </a:r>
            <a:r>
              <a:rPr lang="en-US" sz="2400" b="1" dirty="0">
                <a:solidFill>
                  <a:srgbClr val="00B050"/>
                </a:solidFill>
              </a:rPr>
              <a:t> house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6</a:t>
            </a:r>
            <a:r>
              <a:rPr lang="en-US" sz="900" baseline="30000" dirty="0"/>
              <a:t>th</a:t>
            </a:r>
            <a:r>
              <a:rPr lang="en-US" sz="900" dirty="0"/>
              <a:t> lord in 9th house</a:t>
            </a:r>
          </a:p>
          <a:p>
            <a:pPr>
              <a:buNone/>
            </a:pPr>
            <a:endParaRPr lang="en-US" sz="900" dirty="0"/>
          </a:p>
          <a:p>
            <a:r>
              <a:rPr lang="en-US" sz="900" dirty="0"/>
              <a:t>Father can be his enemy if with malefic </a:t>
            </a:r>
          </a:p>
          <a:p>
            <a:r>
              <a:rPr lang="en-US" sz="900" dirty="0"/>
              <a:t>6</a:t>
            </a:r>
            <a:r>
              <a:rPr lang="en-US" sz="900" baseline="30000" dirty="0"/>
              <a:t>th</a:t>
            </a:r>
            <a:r>
              <a:rPr lang="en-US" sz="900" dirty="0"/>
              <a:t> lord where ever it sits destroys the house, 9</a:t>
            </a:r>
            <a:r>
              <a:rPr lang="en-US" sz="900" baseline="30000" dirty="0"/>
              <a:t>th</a:t>
            </a:r>
            <a:r>
              <a:rPr lang="en-US" sz="900" dirty="0"/>
              <a:t> house is the house of fortune, when it sits there it destroys the luck</a:t>
            </a:r>
          </a:p>
          <a:p>
            <a:pPr>
              <a:buNone/>
            </a:pPr>
            <a:endParaRPr lang="en-US" sz="900" dirty="0"/>
          </a:p>
          <a:p>
            <a:pPr>
              <a:buNone/>
            </a:pPr>
            <a:r>
              <a:rPr lang="en-US" sz="9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6</a:t>
            </a:r>
            <a:r>
              <a:rPr lang="en-US" sz="900" baseline="30000" dirty="0"/>
              <a:t>th</a:t>
            </a:r>
            <a:r>
              <a:rPr lang="en-US" sz="900" dirty="0"/>
              <a:t> lord in 10th house</a:t>
            </a:r>
          </a:p>
          <a:p>
            <a:r>
              <a:rPr lang="en-US" sz="900" dirty="0"/>
              <a:t>If strong-Should the 6th Lord occupy the 10th House the native will be illustrious in his family, will not be a devoted son, be a gifted speaker, and be happy in foreign countries.</a:t>
            </a:r>
          </a:p>
          <a:p>
            <a:r>
              <a:rPr lang="en-US" sz="900" dirty="0"/>
              <a:t>If bad- he will do bad deeds, he may pretend to be religious but will be sinful</a:t>
            </a:r>
          </a:p>
          <a:p>
            <a:r>
              <a:rPr lang="en-US" sz="900" dirty="0"/>
              <a:t>Job will be changes and multiple transfers</a:t>
            </a:r>
          </a:p>
          <a:p>
            <a:r>
              <a:rPr lang="en-US" sz="900" dirty="0"/>
              <a:t>Makes the person do the job then business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6</a:t>
            </a:r>
            <a:r>
              <a:rPr lang="en-US" sz="900" baseline="30000" dirty="0"/>
              <a:t>th</a:t>
            </a:r>
            <a:r>
              <a:rPr lang="en-US" sz="900" dirty="0"/>
              <a:t> lord in 11th house</a:t>
            </a:r>
          </a:p>
          <a:p>
            <a:r>
              <a:rPr lang="en-US" sz="900" dirty="0"/>
              <a:t>	Should the 6th Lord occupy the 11th House, the native will gain from his enemies, be virtuous, adventurous, </a:t>
            </a:r>
            <a:r>
              <a:rPr lang="en-US" sz="900" dirty="0" err="1"/>
              <a:t>honourable</a:t>
            </a:r>
            <a:endParaRPr lang="en-US" sz="900" dirty="0"/>
          </a:p>
          <a:p>
            <a:r>
              <a:rPr lang="en-US" sz="900" dirty="0"/>
              <a:t>If weak then poverty and miserable life, habit gambling </a:t>
            </a:r>
            <a:r>
              <a:rPr lang="en-US" sz="900" dirty="0" err="1"/>
              <a:t>etc</a:t>
            </a:r>
            <a:endParaRPr lang="en-US" sz="900" dirty="0"/>
          </a:p>
          <a:p>
            <a:endParaRPr lang="en-US" sz="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6</a:t>
            </a:r>
            <a:r>
              <a:rPr lang="en-US" sz="900" baseline="30000" dirty="0"/>
              <a:t>th</a:t>
            </a:r>
            <a:r>
              <a:rPr lang="en-US" sz="900" dirty="0"/>
              <a:t> lord in 12th house</a:t>
            </a:r>
          </a:p>
          <a:p>
            <a:r>
              <a:rPr lang="en-US" sz="900" dirty="0"/>
              <a:t> In case the 6th Lord is placed in the 12th House the money is spent on evil means and the native is inimical to the learned and does violence to animals.</a:t>
            </a:r>
          </a:p>
          <a:p>
            <a:r>
              <a:rPr lang="en-US" sz="900" dirty="0"/>
              <a:t>Life miserable life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lnSpcReduction="20000"/>
          </a:bodyPr>
          <a:lstStyle/>
          <a:p>
            <a:pPr>
              <a:buNone/>
            </a:pPr>
            <a:r>
              <a:rPr lang="en-US" sz="900" dirty="0"/>
              <a:t>6</a:t>
            </a:r>
            <a:r>
              <a:rPr lang="en-US" sz="900" baseline="30000" dirty="0"/>
              <a:t>th</a:t>
            </a:r>
            <a:r>
              <a:rPr lang="en-US" sz="900" dirty="0"/>
              <a:t> lord in 1</a:t>
            </a:r>
            <a:r>
              <a:rPr lang="en-US" sz="900" baseline="30000" dirty="0"/>
              <a:t>st</a:t>
            </a:r>
            <a:r>
              <a:rPr lang="en-US" sz="900" dirty="0"/>
              <a:t> house</a:t>
            </a:r>
          </a:p>
          <a:p>
            <a:r>
              <a:rPr lang="en-US" sz="900" dirty="0"/>
              <a:t> If the 6th Lord is situated in the Ascendant, the native will be sickly, famous, inimical to his relatives, adventurous and virtuous.</a:t>
            </a:r>
          </a:p>
          <a:p>
            <a:r>
              <a:rPr lang="en-US" sz="900" dirty="0"/>
              <a:t>It makes the native high administrator , a minister of war or official concerned with prison.</a:t>
            </a:r>
          </a:p>
          <a:p>
            <a:r>
              <a:rPr lang="en-US" sz="900" dirty="0"/>
              <a:t>6</a:t>
            </a:r>
            <a:r>
              <a:rPr lang="en-US" sz="900" baseline="30000" dirty="0"/>
              <a:t>th</a:t>
            </a:r>
            <a:r>
              <a:rPr lang="en-US" sz="900" dirty="0"/>
              <a:t> lord in the </a:t>
            </a:r>
            <a:r>
              <a:rPr lang="en-US" sz="900" dirty="0" err="1"/>
              <a:t>lagna</a:t>
            </a:r>
            <a:r>
              <a:rPr lang="en-US" sz="900" dirty="0"/>
              <a:t> kills enemies.</a:t>
            </a:r>
          </a:p>
          <a:p>
            <a:endParaRPr lang="en-US" sz="900" dirty="0"/>
          </a:p>
          <a:p>
            <a:r>
              <a:rPr lang="en-US" sz="900" dirty="0"/>
              <a:t>If weak</a:t>
            </a:r>
          </a:p>
          <a:p>
            <a:r>
              <a:rPr lang="en-US" sz="900" dirty="0"/>
              <a:t>Makes the man </a:t>
            </a:r>
            <a:r>
              <a:rPr lang="en-US" sz="900" dirty="0" err="1"/>
              <a:t>theif,robber</a:t>
            </a:r>
            <a:r>
              <a:rPr lang="en-US" sz="900" dirty="0"/>
              <a:t> or criminal</a:t>
            </a:r>
          </a:p>
          <a:p>
            <a:r>
              <a:rPr lang="en-US" sz="900" dirty="0"/>
              <a:t>Lord of diseases goes to the </a:t>
            </a:r>
            <a:r>
              <a:rPr lang="en-US" sz="900" dirty="0" err="1"/>
              <a:t>lagna</a:t>
            </a:r>
            <a:r>
              <a:rPr lang="en-US" sz="900" dirty="0"/>
              <a:t>, makes the person always sick</a:t>
            </a:r>
          </a:p>
          <a:p>
            <a:r>
              <a:rPr lang="en-US" sz="900" dirty="0"/>
              <a:t>If associated with malefic can cause mental problems also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lnSpcReduction="10000"/>
          </a:bodyPr>
          <a:lstStyle/>
          <a:p>
            <a:pPr>
              <a:buNone/>
            </a:pPr>
            <a:r>
              <a:rPr lang="en-US" sz="900" dirty="0"/>
              <a:t>6</a:t>
            </a:r>
            <a:r>
              <a:rPr lang="en-US" sz="900" baseline="30000" dirty="0"/>
              <a:t>th</a:t>
            </a:r>
            <a:r>
              <a:rPr lang="en-US" sz="900" dirty="0"/>
              <a:t> lord in 2nd house</a:t>
            </a:r>
          </a:p>
          <a:p>
            <a:pPr>
              <a:buNone/>
            </a:pPr>
            <a:endParaRPr lang="en-US" sz="900" dirty="0"/>
          </a:p>
          <a:p>
            <a:r>
              <a:rPr lang="en-US" sz="900" dirty="0"/>
              <a:t> 	In case the 6th Lord has fallen in the 2nd House, the native will be adventurous, illustrious in his family </a:t>
            </a:r>
          </a:p>
          <a:p>
            <a:r>
              <a:rPr lang="en-US" sz="900" dirty="0"/>
              <a:t>he will live in alien countries or foreign lands, be happy, be a good speaker and be always interested in his own work.</a:t>
            </a:r>
          </a:p>
          <a:p>
            <a:r>
              <a:rPr lang="en-US" sz="900" dirty="0"/>
              <a:t>If weak then the family life suffers, the person does too much for the family but never gets appreciation</a:t>
            </a:r>
          </a:p>
          <a:p>
            <a:r>
              <a:rPr lang="en-US" sz="900" dirty="0"/>
              <a:t>Defective eyes, </a:t>
            </a:r>
            <a:r>
              <a:rPr lang="en-US" sz="900" dirty="0" err="1"/>
              <a:t>teeths</a:t>
            </a:r>
            <a:r>
              <a:rPr lang="en-US" sz="900" dirty="0"/>
              <a:t>, and can stammer also</a:t>
            </a:r>
          </a:p>
          <a:p>
            <a:r>
              <a:rPr lang="en-US" sz="900" dirty="0"/>
              <a:t>It gives poverty and debts</a:t>
            </a:r>
          </a:p>
          <a:p>
            <a:r>
              <a:rPr lang="en-US" sz="900" dirty="0"/>
              <a:t>There are </a:t>
            </a:r>
            <a:r>
              <a:rPr lang="en-US" sz="900" dirty="0" err="1"/>
              <a:t>quallers</a:t>
            </a:r>
            <a:r>
              <a:rPr lang="en-US" sz="9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6</a:t>
            </a:r>
            <a:r>
              <a:rPr lang="en-US" sz="900" baseline="30000" dirty="0"/>
              <a:t>th</a:t>
            </a:r>
            <a:r>
              <a:rPr lang="en-US" sz="900" dirty="0"/>
              <a:t> lord in 3rd house</a:t>
            </a:r>
          </a:p>
          <a:p>
            <a:pPr>
              <a:buNone/>
            </a:pPr>
            <a:endParaRPr lang="en-US" sz="900" dirty="0"/>
          </a:p>
          <a:p>
            <a:r>
              <a:rPr lang="en-US" sz="900" dirty="0"/>
              <a:t> If the 6th Lord is situated in the 3rd House, the native will be quarrelsome and uncompromising,</a:t>
            </a:r>
          </a:p>
          <a:p>
            <a:r>
              <a:rPr lang="en-US" sz="900" dirty="0"/>
              <a:t> be bereft of courage, inimical to all his brothers and will have disobedient Servants.</a:t>
            </a:r>
          </a:p>
          <a:p>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6</a:t>
            </a:r>
            <a:r>
              <a:rPr lang="en-US" sz="900" baseline="30000" dirty="0"/>
              <a:t>th</a:t>
            </a:r>
            <a:r>
              <a:rPr lang="en-US" sz="900" dirty="0"/>
              <a:t> lord in 4th house</a:t>
            </a:r>
          </a:p>
          <a:p>
            <a:pPr>
              <a:buNone/>
            </a:pPr>
            <a:endParaRPr lang="en-US" sz="900" dirty="0"/>
          </a:p>
          <a:p>
            <a:r>
              <a:rPr lang="en-US" sz="900" dirty="0"/>
              <a:t> In case the 6th Lord is situated in the 4th House the native will be devoid of maternal happiness(mother can be immoral), be intelligent, be a talebearer, be jealous, </a:t>
            </a:r>
            <a:r>
              <a:rPr lang="en-US" sz="900" dirty="0" err="1"/>
              <a:t>fickleminded</a:t>
            </a:r>
            <a:r>
              <a:rPr lang="en-US" sz="900" dirty="0"/>
              <a:t> </a:t>
            </a:r>
          </a:p>
          <a:p>
            <a:r>
              <a:rPr lang="en-US" sz="900" dirty="0"/>
              <a:t>Education and mother suffers</a:t>
            </a:r>
          </a:p>
          <a:p>
            <a:r>
              <a:rPr lang="en-US" sz="900" dirty="0"/>
              <a:t>The can be conflict of property, it’s a jail combination and he will lead a miserable life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6</a:t>
            </a:r>
            <a:r>
              <a:rPr lang="en-US" sz="900" baseline="30000" dirty="0"/>
              <a:t>th</a:t>
            </a:r>
            <a:r>
              <a:rPr lang="en-US" sz="900" dirty="0"/>
              <a:t> lord in 5th house</a:t>
            </a:r>
          </a:p>
          <a:p>
            <a:r>
              <a:rPr lang="en-US" sz="900" dirty="0"/>
              <a:t> In the event of the 6th Lord occupying the 5th House, the native's wealth will be always fluctuating, he will contract enmity with his son and friend, be happy, selfish and kind.</a:t>
            </a:r>
          </a:p>
          <a:p>
            <a:r>
              <a:rPr lang="en-US" sz="900" dirty="0"/>
              <a:t>If weak then education and son suffers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6</a:t>
            </a:r>
            <a:r>
              <a:rPr lang="en-US" sz="900" baseline="30000" dirty="0"/>
              <a:t>th</a:t>
            </a:r>
            <a:r>
              <a:rPr lang="en-US" sz="900" dirty="0"/>
              <a:t> lord in 6th house</a:t>
            </a:r>
          </a:p>
          <a:p>
            <a:pPr>
              <a:buNone/>
            </a:pPr>
            <a:endParaRPr lang="en-US" sz="900" dirty="0"/>
          </a:p>
          <a:p>
            <a:r>
              <a:rPr lang="en-US" sz="900" dirty="0"/>
              <a:t>	If the 6th Lord is situated in the 6th House the </a:t>
            </a:r>
            <a:r>
              <a:rPr lang="en-US" sz="900" dirty="0" err="1"/>
              <a:t>naitve</a:t>
            </a:r>
            <a:r>
              <a:rPr lang="en-US" sz="900" dirty="0"/>
              <a:t> will have enmity with his own kinsmen and friendship with others and will have only mediocre happiness in matters like wealth.</a:t>
            </a:r>
          </a:p>
          <a:p>
            <a:r>
              <a:rPr lang="en-US" sz="900" dirty="0"/>
              <a:t>The person develops great strength to fight things which is beyond his control, maternal uncle is wealthy</a:t>
            </a:r>
          </a:p>
          <a:p>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6</a:t>
            </a:r>
            <a:r>
              <a:rPr lang="en-US" sz="900" baseline="30000" dirty="0"/>
              <a:t>th</a:t>
            </a:r>
            <a:r>
              <a:rPr lang="en-US" sz="900" dirty="0"/>
              <a:t> lord in 7th house</a:t>
            </a:r>
          </a:p>
          <a:p>
            <a:pPr>
              <a:buNone/>
            </a:pPr>
            <a:endParaRPr lang="en-US" sz="900" dirty="0"/>
          </a:p>
          <a:p>
            <a:r>
              <a:rPr lang="en-US" sz="900" dirty="0"/>
              <a:t>	In case the 6th Lord is situated in the 7th House the native will be devoid of happiness through wedlock, be famous, virtuous honorable, adventurous, and wealthy.</a:t>
            </a:r>
          </a:p>
          <a:p>
            <a:r>
              <a:rPr lang="en-US" sz="900" dirty="0"/>
              <a:t>Health of the wife is not good</a:t>
            </a:r>
          </a:p>
          <a:p>
            <a:r>
              <a:rPr lang="en-US" sz="900" dirty="0"/>
              <a:t>It can cause impotency also</a:t>
            </a:r>
          </a:p>
          <a:p>
            <a:r>
              <a:rPr lang="en-US" sz="900" dirty="0"/>
              <a:t>Gives bad results in marriage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714863" cy="1545323"/>
          </a:xfrm>
        </p:spPr>
        <p:txBody>
          <a:bodyPr>
            <a:normAutofit/>
          </a:bodyPr>
          <a:lstStyle/>
          <a:p>
            <a:pPr>
              <a:buNone/>
            </a:pPr>
            <a:r>
              <a:rPr lang="en-US" sz="900" dirty="0"/>
              <a:t>6</a:t>
            </a:r>
            <a:r>
              <a:rPr lang="en-US" sz="900" baseline="30000" dirty="0"/>
              <a:t>th</a:t>
            </a:r>
            <a:r>
              <a:rPr lang="en-US" sz="900" dirty="0"/>
              <a:t> lord in 8th house</a:t>
            </a:r>
          </a:p>
          <a:p>
            <a:r>
              <a:rPr lang="en-US" sz="900" dirty="0"/>
              <a:t> In the event of the 6th Lord falling in the 8th House, the native will be sickly, inimical to the learned and the wise, will desire others' wealth be interested in others' wives and be impure.</a:t>
            </a:r>
          </a:p>
          <a:p>
            <a:r>
              <a:rPr lang="en-US" sz="900" dirty="0"/>
              <a:t>It gives medium life span</a:t>
            </a:r>
          </a:p>
          <a:p>
            <a:r>
              <a:rPr lang="en-US" sz="900" dirty="0"/>
              <a:t>Gambling habits can give syphilis and many troublesome periods</a:t>
            </a:r>
          </a:p>
          <a:p>
            <a:r>
              <a:rPr lang="en-US" sz="900" dirty="0"/>
              <a:t>It forms a </a:t>
            </a:r>
            <a:r>
              <a:rPr lang="en-US" sz="900" dirty="0" err="1"/>
              <a:t>vipreet</a:t>
            </a:r>
            <a:r>
              <a:rPr lang="en-US" sz="900" dirty="0"/>
              <a:t> </a:t>
            </a:r>
            <a:r>
              <a:rPr lang="en-US" sz="900" dirty="0" err="1"/>
              <a:t>rajyoga</a:t>
            </a:r>
            <a:r>
              <a:rPr lang="en-US" sz="900" dirty="0"/>
              <a:t> so gives good results after bad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505</Words>
  <Application>Microsoft Office PowerPoint</Application>
  <PresentationFormat>Custom</PresentationFormat>
  <Paragraphs>63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Moon in different houses 1st house</dc:title>
  <dc:creator>main</dc:creator>
  <cp:lastModifiedBy>Kshitij Shivprasad</cp:lastModifiedBy>
  <cp:revision>44</cp:revision>
  <dcterms:created xsi:type="dcterms:W3CDTF">2018-04-07T07:04:54Z</dcterms:created>
  <dcterms:modified xsi:type="dcterms:W3CDTF">2018-04-14T02:54:44Z</dcterms:modified>
</cp:coreProperties>
</file>