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1" r:id="rId4"/>
    <p:sldId id="272" r:id="rId5"/>
    <p:sldId id="273" r:id="rId6"/>
    <p:sldId id="274" r:id="rId7"/>
    <p:sldId id="275" r:id="rId8"/>
    <p:sldId id="276" r:id="rId9"/>
    <p:sldId id="277" r:id="rId10"/>
    <p:sldId id="278" r:id="rId11"/>
    <p:sldId id="279" r:id="rId12"/>
    <p:sldId id="280" r:id="rId13"/>
    <p:sldId id="281" r:id="rId14"/>
    <p:sldId id="296"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Lst>
  <p:sldSz cx="4170363" cy="2341563"/>
  <p:notesSz cx="6858000" cy="9144000"/>
  <p:defaultTextStyle>
    <a:defPPr>
      <a:defRPr lang="en-US"/>
    </a:defPPr>
    <a:lvl1pPr marL="0" algn="l" defTabSz="372069" rtl="0" eaLnBrk="1" latinLnBrk="0" hangingPunct="1">
      <a:defRPr sz="700" kern="1200">
        <a:solidFill>
          <a:schemeClr val="tx1"/>
        </a:solidFill>
        <a:latin typeface="+mn-lt"/>
        <a:ea typeface="+mn-ea"/>
        <a:cs typeface="+mn-cs"/>
      </a:defRPr>
    </a:lvl1pPr>
    <a:lvl2pPr marL="186035" algn="l" defTabSz="372069" rtl="0" eaLnBrk="1" latinLnBrk="0" hangingPunct="1">
      <a:defRPr sz="700" kern="1200">
        <a:solidFill>
          <a:schemeClr val="tx1"/>
        </a:solidFill>
        <a:latin typeface="+mn-lt"/>
        <a:ea typeface="+mn-ea"/>
        <a:cs typeface="+mn-cs"/>
      </a:defRPr>
    </a:lvl2pPr>
    <a:lvl3pPr marL="372069" algn="l" defTabSz="372069" rtl="0" eaLnBrk="1" latinLnBrk="0" hangingPunct="1">
      <a:defRPr sz="700" kern="1200">
        <a:solidFill>
          <a:schemeClr val="tx1"/>
        </a:solidFill>
        <a:latin typeface="+mn-lt"/>
        <a:ea typeface="+mn-ea"/>
        <a:cs typeface="+mn-cs"/>
      </a:defRPr>
    </a:lvl3pPr>
    <a:lvl4pPr marL="558104" algn="l" defTabSz="372069" rtl="0" eaLnBrk="1" latinLnBrk="0" hangingPunct="1">
      <a:defRPr sz="700" kern="1200">
        <a:solidFill>
          <a:schemeClr val="tx1"/>
        </a:solidFill>
        <a:latin typeface="+mn-lt"/>
        <a:ea typeface="+mn-ea"/>
        <a:cs typeface="+mn-cs"/>
      </a:defRPr>
    </a:lvl4pPr>
    <a:lvl5pPr marL="744139" algn="l" defTabSz="372069" rtl="0" eaLnBrk="1" latinLnBrk="0" hangingPunct="1">
      <a:defRPr sz="700" kern="1200">
        <a:solidFill>
          <a:schemeClr val="tx1"/>
        </a:solidFill>
        <a:latin typeface="+mn-lt"/>
        <a:ea typeface="+mn-ea"/>
        <a:cs typeface="+mn-cs"/>
      </a:defRPr>
    </a:lvl5pPr>
    <a:lvl6pPr marL="930173" algn="l" defTabSz="372069" rtl="0" eaLnBrk="1" latinLnBrk="0" hangingPunct="1">
      <a:defRPr sz="700" kern="1200">
        <a:solidFill>
          <a:schemeClr val="tx1"/>
        </a:solidFill>
        <a:latin typeface="+mn-lt"/>
        <a:ea typeface="+mn-ea"/>
        <a:cs typeface="+mn-cs"/>
      </a:defRPr>
    </a:lvl6pPr>
    <a:lvl7pPr marL="1116208" algn="l" defTabSz="372069" rtl="0" eaLnBrk="1" latinLnBrk="0" hangingPunct="1">
      <a:defRPr sz="700" kern="1200">
        <a:solidFill>
          <a:schemeClr val="tx1"/>
        </a:solidFill>
        <a:latin typeface="+mn-lt"/>
        <a:ea typeface="+mn-ea"/>
        <a:cs typeface="+mn-cs"/>
      </a:defRPr>
    </a:lvl7pPr>
    <a:lvl8pPr marL="1302243" algn="l" defTabSz="372069" rtl="0" eaLnBrk="1" latinLnBrk="0" hangingPunct="1">
      <a:defRPr sz="700" kern="1200">
        <a:solidFill>
          <a:schemeClr val="tx1"/>
        </a:solidFill>
        <a:latin typeface="+mn-lt"/>
        <a:ea typeface="+mn-ea"/>
        <a:cs typeface="+mn-cs"/>
      </a:defRPr>
    </a:lvl8pPr>
    <a:lvl9pPr marL="1488277" algn="l" defTabSz="372069" rtl="0" eaLnBrk="1" latinLnBrk="0" hangingPunct="1">
      <a:defRPr sz="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8">
          <p15:clr>
            <a:srgbClr val="A4A3A4"/>
          </p15:clr>
        </p15:guide>
        <p15:guide id="2" pos="13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24" autoAdjust="0"/>
  </p:normalViewPr>
  <p:slideViewPr>
    <p:cSldViewPr>
      <p:cViewPr varScale="1">
        <p:scale>
          <a:sx n="189" d="100"/>
          <a:sy n="189" d="100"/>
        </p:scale>
        <p:origin x="846" y="150"/>
      </p:cViewPr>
      <p:guideLst>
        <p:guide orient="horz" pos="738"/>
        <p:guide pos="131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2777" y="727403"/>
            <a:ext cx="3544809" cy="501918"/>
          </a:xfrm>
        </p:spPr>
        <p:txBody>
          <a:bodyPr/>
          <a:lstStyle/>
          <a:p>
            <a:r>
              <a:rPr lang="en-US"/>
              <a:t>Click to edit Master title style</a:t>
            </a:r>
          </a:p>
        </p:txBody>
      </p:sp>
      <p:sp>
        <p:nvSpPr>
          <p:cNvPr id="3" name="Subtitle 2"/>
          <p:cNvSpPr>
            <a:spLocks noGrp="1"/>
          </p:cNvSpPr>
          <p:nvPr>
            <p:ph type="subTitle" idx="1"/>
          </p:nvPr>
        </p:nvSpPr>
        <p:spPr>
          <a:xfrm>
            <a:off x="625555" y="1326886"/>
            <a:ext cx="2919254" cy="598399"/>
          </a:xfrm>
        </p:spPr>
        <p:txBody>
          <a:bodyPr/>
          <a:lstStyle>
            <a:lvl1pPr marL="0" indent="0" algn="ctr">
              <a:buNone/>
              <a:defRPr>
                <a:solidFill>
                  <a:schemeClr val="tx1">
                    <a:tint val="75000"/>
                  </a:schemeClr>
                </a:solidFill>
              </a:defRPr>
            </a:lvl1pPr>
            <a:lvl2pPr marL="186035" indent="0" algn="ctr">
              <a:buNone/>
              <a:defRPr>
                <a:solidFill>
                  <a:schemeClr val="tx1">
                    <a:tint val="75000"/>
                  </a:schemeClr>
                </a:solidFill>
              </a:defRPr>
            </a:lvl2pPr>
            <a:lvl3pPr marL="372069" indent="0" algn="ctr">
              <a:buNone/>
              <a:defRPr>
                <a:solidFill>
                  <a:schemeClr val="tx1">
                    <a:tint val="75000"/>
                  </a:schemeClr>
                </a:solidFill>
              </a:defRPr>
            </a:lvl3pPr>
            <a:lvl4pPr marL="558104" indent="0" algn="ctr">
              <a:buNone/>
              <a:defRPr>
                <a:solidFill>
                  <a:schemeClr val="tx1">
                    <a:tint val="75000"/>
                  </a:schemeClr>
                </a:solidFill>
              </a:defRPr>
            </a:lvl4pPr>
            <a:lvl5pPr marL="744139" indent="0" algn="ctr">
              <a:buNone/>
              <a:defRPr>
                <a:solidFill>
                  <a:schemeClr val="tx1">
                    <a:tint val="75000"/>
                  </a:schemeClr>
                </a:solidFill>
              </a:defRPr>
            </a:lvl5pPr>
            <a:lvl6pPr marL="930173" indent="0" algn="ctr">
              <a:buNone/>
              <a:defRPr>
                <a:solidFill>
                  <a:schemeClr val="tx1">
                    <a:tint val="75000"/>
                  </a:schemeClr>
                </a:solidFill>
              </a:defRPr>
            </a:lvl6pPr>
            <a:lvl7pPr marL="1116208" indent="0" algn="ctr">
              <a:buNone/>
              <a:defRPr>
                <a:solidFill>
                  <a:schemeClr val="tx1">
                    <a:tint val="75000"/>
                  </a:schemeClr>
                </a:solidFill>
              </a:defRPr>
            </a:lvl7pPr>
            <a:lvl8pPr marL="1302243" indent="0" algn="ctr">
              <a:buNone/>
              <a:defRPr>
                <a:solidFill>
                  <a:schemeClr val="tx1">
                    <a:tint val="75000"/>
                  </a:schemeClr>
                </a:solidFill>
              </a:defRPr>
            </a:lvl8pPr>
            <a:lvl9pPr marL="148827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1306B7-AEC9-47A1-9D50-3695E939AB41}"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9261" y="31980"/>
            <a:ext cx="427896" cy="68241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4847" y="31980"/>
            <a:ext cx="1214908" cy="6824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descr="D:\Astro work\Astrolok ppt\Navgrah ppt\Who will become a lawyer.jpg"/>
          <p:cNvPicPr>
            <a:picLocks noChangeAspect="1" noChangeArrowheads="1"/>
          </p:cNvPicPr>
          <p:nvPr userDrawn="1"/>
        </p:nvPicPr>
        <p:blipFill>
          <a:blip r:embed="rId2" cstate="print"/>
          <a:srcRect/>
          <a:stretch>
            <a:fillRect/>
          </a:stretch>
        </p:blipFill>
        <p:spPr bwMode="auto">
          <a:xfrm>
            <a:off x="3175" y="0"/>
            <a:ext cx="4164013" cy="2341563"/>
          </a:xfrm>
          <a:prstGeom prst="rect">
            <a:avLst/>
          </a:prstGeom>
          <a:noFill/>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9430" y="1504671"/>
            <a:ext cx="3544809" cy="465060"/>
          </a:xfrm>
        </p:spPr>
        <p:txBody>
          <a:bodyPr anchor="t"/>
          <a:lstStyle>
            <a:lvl1pPr algn="l">
              <a:defRPr sz="1600" b="1" cap="all"/>
            </a:lvl1pPr>
          </a:lstStyle>
          <a:p>
            <a:r>
              <a:rPr lang="en-US"/>
              <a:t>Click to edit Master title style</a:t>
            </a:r>
          </a:p>
        </p:txBody>
      </p:sp>
      <p:sp>
        <p:nvSpPr>
          <p:cNvPr id="3" name="Text Placeholder 2"/>
          <p:cNvSpPr>
            <a:spLocks noGrp="1"/>
          </p:cNvSpPr>
          <p:nvPr>
            <p:ph type="body" idx="1"/>
          </p:nvPr>
        </p:nvSpPr>
        <p:spPr>
          <a:xfrm>
            <a:off x="329430" y="992454"/>
            <a:ext cx="3544809" cy="512217"/>
          </a:xfrm>
        </p:spPr>
        <p:txBody>
          <a:bodyPr anchor="b"/>
          <a:lstStyle>
            <a:lvl1pPr marL="0" indent="0">
              <a:buNone/>
              <a:defRPr sz="800">
                <a:solidFill>
                  <a:schemeClr val="tx1">
                    <a:tint val="75000"/>
                  </a:schemeClr>
                </a:solidFill>
              </a:defRPr>
            </a:lvl1pPr>
            <a:lvl2pPr marL="186035" indent="0">
              <a:buNone/>
              <a:defRPr sz="700">
                <a:solidFill>
                  <a:schemeClr val="tx1">
                    <a:tint val="75000"/>
                  </a:schemeClr>
                </a:solidFill>
              </a:defRPr>
            </a:lvl2pPr>
            <a:lvl3pPr marL="372069" indent="0">
              <a:buNone/>
              <a:defRPr sz="700">
                <a:solidFill>
                  <a:schemeClr val="tx1">
                    <a:tint val="75000"/>
                  </a:schemeClr>
                </a:solidFill>
              </a:defRPr>
            </a:lvl3pPr>
            <a:lvl4pPr marL="558104" indent="0">
              <a:buNone/>
              <a:defRPr sz="600">
                <a:solidFill>
                  <a:schemeClr val="tx1">
                    <a:tint val="75000"/>
                  </a:schemeClr>
                </a:solidFill>
              </a:defRPr>
            </a:lvl4pPr>
            <a:lvl5pPr marL="744139" indent="0">
              <a:buNone/>
              <a:defRPr sz="600">
                <a:solidFill>
                  <a:schemeClr val="tx1">
                    <a:tint val="75000"/>
                  </a:schemeClr>
                </a:solidFill>
              </a:defRPr>
            </a:lvl5pPr>
            <a:lvl6pPr marL="930173" indent="0">
              <a:buNone/>
              <a:defRPr sz="600">
                <a:solidFill>
                  <a:schemeClr val="tx1">
                    <a:tint val="75000"/>
                  </a:schemeClr>
                </a:solidFill>
              </a:defRPr>
            </a:lvl6pPr>
            <a:lvl7pPr marL="1116208" indent="0">
              <a:buNone/>
              <a:defRPr sz="600">
                <a:solidFill>
                  <a:schemeClr val="tx1">
                    <a:tint val="75000"/>
                  </a:schemeClr>
                </a:solidFill>
              </a:defRPr>
            </a:lvl7pPr>
            <a:lvl8pPr marL="1302243" indent="0">
              <a:buNone/>
              <a:defRPr sz="600">
                <a:solidFill>
                  <a:schemeClr val="tx1">
                    <a:tint val="75000"/>
                  </a:schemeClr>
                </a:solidFill>
              </a:defRPr>
            </a:lvl8pPr>
            <a:lvl9pPr marL="1488277" indent="0">
              <a:buNone/>
              <a:defRPr sz="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306B7-AEC9-47A1-9D50-3695E939AB41}"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847" y="186458"/>
            <a:ext cx="821040" cy="527936"/>
          </a:xfrm>
        </p:spPr>
        <p:txBody>
          <a:bodyPr/>
          <a:lstStyle>
            <a:lvl1pPr>
              <a:defRPr sz="11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85393" y="186458"/>
            <a:ext cx="821764" cy="527936"/>
          </a:xfrm>
        </p:spPr>
        <p:txBody>
          <a:bodyPr/>
          <a:lstStyle>
            <a:lvl1pPr>
              <a:defRPr sz="11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1306B7-AEC9-47A1-9D50-3695E939AB41}" type="datetimeFigureOut">
              <a:rPr lang="en-US" smtClean="0"/>
              <a:pPr/>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18" y="93771"/>
            <a:ext cx="3753327" cy="39026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8518" y="524142"/>
            <a:ext cx="1842635" cy="218437"/>
          </a:xfrm>
        </p:spPr>
        <p:txBody>
          <a:bodyPr anchor="b"/>
          <a:lstStyle>
            <a:lvl1pPr marL="0" indent="0">
              <a:buNone/>
              <a:defRPr sz="1000" b="1"/>
            </a:lvl1pPr>
            <a:lvl2pPr marL="186035" indent="0">
              <a:buNone/>
              <a:defRPr sz="800" b="1"/>
            </a:lvl2pPr>
            <a:lvl3pPr marL="372069" indent="0">
              <a:buNone/>
              <a:defRPr sz="700" b="1"/>
            </a:lvl3pPr>
            <a:lvl4pPr marL="558104" indent="0">
              <a:buNone/>
              <a:defRPr sz="700" b="1"/>
            </a:lvl4pPr>
            <a:lvl5pPr marL="744139" indent="0">
              <a:buNone/>
              <a:defRPr sz="700" b="1"/>
            </a:lvl5pPr>
            <a:lvl6pPr marL="930173" indent="0">
              <a:buNone/>
              <a:defRPr sz="700" b="1"/>
            </a:lvl6pPr>
            <a:lvl7pPr marL="1116208" indent="0">
              <a:buNone/>
              <a:defRPr sz="700" b="1"/>
            </a:lvl7pPr>
            <a:lvl8pPr marL="1302243" indent="0">
              <a:buNone/>
              <a:defRPr sz="700" b="1"/>
            </a:lvl8pPr>
            <a:lvl9pPr marL="1488277" indent="0">
              <a:buNone/>
              <a:defRPr sz="700" b="1"/>
            </a:lvl9pPr>
          </a:lstStyle>
          <a:p>
            <a:pPr lvl="0"/>
            <a:r>
              <a:rPr lang="en-US"/>
              <a:t>Click to edit Master text styles</a:t>
            </a:r>
          </a:p>
        </p:txBody>
      </p:sp>
      <p:sp>
        <p:nvSpPr>
          <p:cNvPr id="4" name="Content Placeholder 3"/>
          <p:cNvSpPr>
            <a:spLocks noGrp="1"/>
          </p:cNvSpPr>
          <p:nvPr>
            <p:ph sz="half" idx="2"/>
          </p:nvPr>
        </p:nvSpPr>
        <p:spPr>
          <a:xfrm>
            <a:off x="208518" y="742579"/>
            <a:ext cx="1842635" cy="1349109"/>
          </a:xfrm>
        </p:spPr>
        <p:txBody>
          <a:bodyPr/>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18487" y="524142"/>
            <a:ext cx="1843358" cy="218437"/>
          </a:xfrm>
        </p:spPr>
        <p:txBody>
          <a:bodyPr anchor="b"/>
          <a:lstStyle>
            <a:lvl1pPr marL="0" indent="0">
              <a:buNone/>
              <a:defRPr sz="1000" b="1"/>
            </a:lvl1pPr>
            <a:lvl2pPr marL="186035" indent="0">
              <a:buNone/>
              <a:defRPr sz="800" b="1"/>
            </a:lvl2pPr>
            <a:lvl3pPr marL="372069" indent="0">
              <a:buNone/>
              <a:defRPr sz="700" b="1"/>
            </a:lvl3pPr>
            <a:lvl4pPr marL="558104" indent="0">
              <a:buNone/>
              <a:defRPr sz="700" b="1"/>
            </a:lvl4pPr>
            <a:lvl5pPr marL="744139" indent="0">
              <a:buNone/>
              <a:defRPr sz="700" b="1"/>
            </a:lvl5pPr>
            <a:lvl6pPr marL="930173" indent="0">
              <a:buNone/>
              <a:defRPr sz="700" b="1"/>
            </a:lvl6pPr>
            <a:lvl7pPr marL="1116208" indent="0">
              <a:buNone/>
              <a:defRPr sz="700" b="1"/>
            </a:lvl7pPr>
            <a:lvl8pPr marL="1302243" indent="0">
              <a:buNone/>
              <a:defRPr sz="700" b="1"/>
            </a:lvl8pPr>
            <a:lvl9pPr marL="1488277" indent="0">
              <a:buNone/>
              <a:defRPr sz="700" b="1"/>
            </a:lvl9pPr>
          </a:lstStyle>
          <a:p>
            <a:pPr lvl="0"/>
            <a:r>
              <a:rPr lang="en-US"/>
              <a:t>Click to edit Master text styles</a:t>
            </a:r>
          </a:p>
        </p:txBody>
      </p:sp>
      <p:sp>
        <p:nvSpPr>
          <p:cNvPr id="6" name="Content Placeholder 5"/>
          <p:cNvSpPr>
            <a:spLocks noGrp="1"/>
          </p:cNvSpPr>
          <p:nvPr>
            <p:ph sz="quarter" idx="4"/>
          </p:nvPr>
        </p:nvSpPr>
        <p:spPr>
          <a:xfrm>
            <a:off x="2118487" y="742579"/>
            <a:ext cx="1843358" cy="1349109"/>
          </a:xfrm>
        </p:spPr>
        <p:txBody>
          <a:bodyPr/>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1306B7-AEC9-47A1-9D50-3695E939AB41}" type="datetimeFigureOut">
              <a:rPr lang="en-US" smtClean="0"/>
              <a:pPr/>
              <a:t>4/13/2018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1306B7-AEC9-47A1-9D50-3695E939AB41}" type="datetimeFigureOut">
              <a:rPr lang="en-US" smtClean="0"/>
              <a:pPr/>
              <a:t>4/13/2018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306B7-AEC9-47A1-9D50-3695E939AB41}" type="datetimeFigureOut">
              <a:rPr lang="en-US" smtClean="0"/>
              <a:pPr/>
              <a:t>4/13/2018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18" y="93229"/>
            <a:ext cx="1372021" cy="396765"/>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1630496" y="93229"/>
            <a:ext cx="2331349" cy="1998459"/>
          </a:xfrm>
        </p:spPr>
        <p:txBody>
          <a:bodyPr/>
          <a:lstStyle>
            <a:lvl1pPr>
              <a:defRPr sz="1300"/>
            </a:lvl1pPr>
            <a:lvl2pPr>
              <a:defRPr sz="1100"/>
            </a:lvl2pPr>
            <a:lvl3pPr>
              <a:defRPr sz="10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518" y="489994"/>
            <a:ext cx="1372021" cy="1601694"/>
          </a:xfrm>
        </p:spPr>
        <p:txBody>
          <a:bodyPr/>
          <a:lstStyle>
            <a:lvl1pPr marL="0" indent="0">
              <a:buNone/>
              <a:defRPr sz="600"/>
            </a:lvl1pPr>
            <a:lvl2pPr marL="186035" indent="0">
              <a:buNone/>
              <a:defRPr sz="500"/>
            </a:lvl2pPr>
            <a:lvl3pPr marL="372069" indent="0">
              <a:buNone/>
              <a:defRPr sz="400"/>
            </a:lvl3pPr>
            <a:lvl4pPr marL="558104" indent="0">
              <a:buNone/>
              <a:defRPr sz="400"/>
            </a:lvl4pPr>
            <a:lvl5pPr marL="744139" indent="0">
              <a:buNone/>
              <a:defRPr sz="400"/>
            </a:lvl5pPr>
            <a:lvl6pPr marL="930173" indent="0">
              <a:buNone/>
              <a:defRPr sz="400"/>
            </a:lvl6pPr>
            <a:lvl7pPr marL="1116208" indent="0">
              <a:buNone/>
              <a:defRPr sz="400"/>
            </a:lvl7pPr>
            <a:lvl8pPr marL="1302243" indent="0">
              <a:buNone/>
              <a:defRPr sz="400"/>
            </a:lvl8pPr>
            <a:lvl9pPr marL="1488277" indent="0">
              <a:buNone/>
              <a:defRPr sz="400"/>
            </a:lvl9pPr>
          </a:lstStyle>
          <a:p>
            <a:pPr lvl="0"/>
            <a:r>
              <a:rPr lang="en-US"/>
              <a:t>Click to edit Master text styles</a:t>
            </a:r>
          </a:p>
        </p:txBody>
      </p:sp>
      <p:sp>
        <p:nvSpPr>
          <p:cNvPr id="5" name="Date Placeholder 4"/>
          <p:cNvSpPr>
            <a:spLocks noGrp="1"/>
          </p:cNvSpPr>
          <p:nvPr>
            <p:ph type="dt" sz="half" idx="10"/>
          </p:nvPr>
        </p:nvSpPr>
        <p:spPr/>
        <p:txBody>
          <a:bodyPr/>
          <a:lstStyle/>
          <a:p>
            <a:fld id="{831306B7-AEC9-47A1-9D50-3695E939AB41}" type="datetimeFigureOut">
              <a:rPr lang="en-US" smtClean="0"/>
              <a:pPr/>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420" y="1639094"/>
            <a:ext cx="2502218" cy="193504"/>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817420" y="209223"/>
            <a:ext cx="2502218" cy="1404938"/>
          </a:xfrm>
        </p:spPr>
        <p:txBody>
          <a:bodyPr/>
          <a:lstStyle>
            <a:lvl1pPr marL="0" indent="0">
              <a:buNone/>
              <a:defRPr sz="1300"/>
            </a:lvl1pPr>
            <a:lvl2pPr marL="186035" indent="0">
              <a:buNone/>
              <a:defRPr sz="1100"/>
            </a:lvl2pPr>
            <a:lvl3pPr marL="372069" indent="0">
              <a:buNone/>
              <a:defRPr sz="1000"/>
            </a:lvl3pPr>
            <a:lvl4pPr marL="558104" indent="0">
              <a:buNone/>
              <a:defRPr sz="800"/>
            </a:lvl4pPr>
            <a:lvl5pPr marL="744139" indent="0">
              <a:buNone/>
              <a:defRPr sz="800"/>
            </a:lvl5pPr>
            <a:lvl6pPr marL="930173" indent="0">
              <a:buNone/>
              <a:defRPr sz="800"/>
            </a:lvl6pPr>
            <a:lvl7pPr marL="1116208" indent="0">
              <a:buNone/>
              <a:defRPr sz="800"/>
            </a:lvl7pPr>
            <a:lvl8pPr marL="1302243" indent="0">
              <a:buNone/>
              <a:defRPr sz="800"/>
            </a:lvl8pPr>
            <a:lvl9pPr marL="1488277" indent="0">
              <a:buNone/>
              <a:defRPr sz="800"/>
            </a:lvl9pPr>
          </a:lstStyle>
          <a:p>
            <a:endParaRPr lang="en-US"/>
          </a:p>
        </p:txBody>
      </p:sp>
      <p:sp>
        <p:nvSpPr>
          <p:cNvPr id="4" name="Text Placeholder 3"/>
          <p:cNvSpPr>
            <a:spLocks noGrp="1"/>
          </p:cNvSpPr>
          <p:nvPr>
            <p:ph type="body" sz="half" idx="2"/>
          </p:nvPr>
        </p:nvSpPr>
        <p:spPr>
          <a:xfrm>
            <a:off x="817420" y="1832599"/>
            <a:ext cx="2502218" cy="274808"/>
          </a:xfrm>
        </p:spPr>
        <p:txBody>
          <a:bodyPr/>
          <a:lstStyle>
            <a:lvl1pPr marL="0" indent="0">
              <a:buNone/>
              <a:defRPr sz="600"/>
            </a:lvl1pPr>
            <a:lvl2pPr marL="186035" indent="0">
              <a:buNone/>
              <a:defRPr sz="500"/>
            </a:lvl2pPr>
            <a:lvl3pPr marL="372069" indent="0">
              <a:buNone/>
              <a:defRPr sz="400"/>
            </a:lvl3pPr>
            <a:lvl4pPr marL="558104" indent="0">
              <a:buNone/>
              <a:defRPr sz="400"/>
            </a:lvl4pPr>
            <a:lvl5pPr marL="744139" indent="0">
              <a:buNone/>
              <a:defRPr sz="400"/>
            </a:lvl5pPr>
            <a:lvl6pPr marL="930173" indent="0">
              <a:buNone/>
              <a:defRPr sz="400"/>
            </a:lvl6pPr>
            <a:lvl7pPr marL="1116208" indent="0">
              <a:buNone/>
              <a:defRPr sz="400"/>
            </a:lvl7pPr>
            <a:lvl8pPr marL="1302243" indent="0">
              <a:buNone/>
              <a:defRPr sz="400"/>
            </a:lvl8pPr>
            <a:lvl9pPr marL="1488277" indent="0">
              <a:buNone/>
              <a:defRPr sz="400"/>
            </a:lvl9pPr>
          </a:lstStyle>
          <a:p>
            <a:pPr lvl="0"/>
            <a:r>
              <a:rPr lang="en-US"/>
              <a:t>Click to edit Master text styles</a:t>
            </a:r>
          </a:p>
        </p:txBody>
      </p:sp>
      <p:sp>
        <p:nvSpPr>
          <p:cNvPr id="5" name="Date Placeholder 4"/>
          <p:cNvSpPr>
            <a:spLocks noGrp="1"/>
          </p:cNvSpPr>
          <p:nvPr>
            <p:ph type="dt" sz="half" idx="10"/>
          </p:nvPr>
        </p:nvSpPr>
        <p:spPr/>
        <p:txBody>
          <a:bodyPr/>
          <a:lstStyle/>
          <a:p>
            <a:fld id="{831306B7-AEC9-47A1-9D50-3695E939AB41}" type="datetimeFigureOut">
              <a:rPr lang="en-US" smtClean="0"/>
              <a:pPr/>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518" y="93771"/>
            <a:ext cx="3753327" cy="390261"/>
          </a:xfrm>
          <a:prstGeom prst="rect">
            <a:avLst/>
          </a:prstGeom>
        </p:spPr>
        <p:txBody>
          <a:bodyPr vert="horz" lIns="37207" tIns="18603" rIns="37207" bIns="18603" rtlCol="0" anchor="ctr">
            <a:normAutofit/>
          </a:bodyPr>
          <a:lstStyle/>
          <a:p>
            <a:r>
              <a:rPr lang="en-US"/>
              <a:t>Click to edit Master title style</a:t>
            </a:r>
          </a:p>
        </p:txBody>
      </p:sp>
      <p:sp>
        <p:nvSpPr>
          <p:cNvPr id="3" name="Text Placeholder 2"/>
          <p:cNvSpPr>
            <a:spLocks noGrp="1"/>
          </p:cNvSpPr>
          <p:nvPr>
            <p:ph type="body" idx="1"/>
          </p:nvPr>
        </p:nvSpPr>
        <p:spPr>
          <a:xfrm>
            <a:off x="208518" y="546365"/>
            <a:ext cx="3753327" cy="1545323"/>
          </a:xfrm>
          <a:prstGeom prst="rect">
            <a:avLst/>
          </a:prstGeom>
        </p:spPr>
        <p:txBody>
          <a:bodyPr vert="horz" lIns="37207" tIns="18603" rIns="37207" bIns="1860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518" y="2170282"/>
            <a:ext cx="973085" cy="124667"/>
          </a:xfrm>
          <a:prstGeom prst="rect">
            <a:avLst/>
          </a:prstGeom>
        </p:spPr>
        <p:txBody>
          <a:bodyPr vert="horz" lIns="37207" tIns="18603" rIns="37207" bIns="18603" rtlCol="0" anchor="ctr"/>
          <a:lstStyle>
            <a:lvl1pPr algn="l">
              <a:defRPr sz="500">
                <a:solidFill>
                  <a:schemeClr val="tx1">
                    <a:tint val="75000"/>
                  </a:schemeClr>
                </a:solidFill>
              </a:defRPr>
            </a:lvl1pPr>
          </a:lstStyle>
          <a:p>
            <a:fld id="{831306B7-AEC9-47A1-9D50-3695E939AB41}" type="datetimeFigureOut">
              <a:rPr lang="en-US" smtClean="0"/>
              <a:pPr/>
              <a:t>4/13/2018</a:t>
            </a:fld>
            <a:endParaRPr lang="en-US"/>
          </a:p>
        </p:txBody>
      </p:sp>
      <p:sp>
        <p:nvSpPr>
          <p:cNvPr id="5" name="Footer Placeholder 4"/>
          <p:cNvSpPr>
            <a:spLocks noGrp="1"/>
          </p:cNvSpPr>
          <p:nvPr>
            <p:ph type="ftr" sz="quarter" idx="3"/>
          </p:nvPr>
        </p:nvSpPr>
        <p:spPr>
          <a:xfrm>
            <a:off x="1424874" y="2170282"/>
            <a:ext cx="1320615" cy="124667"/>
          </a:xfrm>
          <a:prstGeom prst="rect">
            <a:avLst/>
          </a:prstGeom>
        </p:spPr>
        <p:txBody>
          <a:bodyPr vert="horz" lIns="37207" tIns="18603" rIns="37207" bIns="18603" rtlCol="0" anchor="ctr"/>
          <a:lstStyle>
            <a:lvl1pPr algn="ctr">
              <a:defRPr sz="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88760" y="2170282"/>
            <a:ext cx="973085" cy="124667"/>
          </a:xfrm>
          <a:prstGeom prst="rect">
            <a:avLst/>
          </a:prstGeom>
        </p:spPr>
        <p:txBody>
          <a:bodyPr vert="horz" lIns="37207" tIns="18603" rIns="37207" bIns="18603" rtlCol="0" anchor="ctr"/>
          <a:lstStyle>
            <a:lvl1pPr algn="r">
              <a:defRPr sz="500">
                <a:solidFill>
                  <a:schemeClr val="tx1">
                    <a:tint val="75000"/>
                  </a:schemeClr>
                </a:solidFill>
              </a:defRPr>
            </a:lvl1pPr>
          </a:lstStyle>
          <a:p>
            <a:fld id="{8CD49627-6E7B-4207-8808-255D45AE40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2069" rtl="0" eaLnBrk="1" latinLnBrk="0" hangingPunct="1">
        <a:spcBef>
          <a:spcPct val="0"/>
        </a:spcBef>
        <a:buNone/>
        <a:defRPr sz="1800" kern="1200">
          <a:solidFill>
            <a:schemeClr val="tx1"/>
          </a:solidFill>
          <a:latin typeface="+mj-lt"/>
          <a:ea typeface="+mj-ea"/>
          <a:cs typeface="+mj-cs"/>
        </a:defRPr>
      </a:lvl1pPr>
    </p:titleStyle>
    <p:bodyStyle>
      <a:lvl1pPr marL="139526" indent="-139526" algn="l" defTabSz="372069"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302306" indent="-116272" algn="l" defTabSz="372069" rtl="0" eaLnBrk="1" latinLnBrk="0" hangingPunct="1">
        <a:spcBef>
          <a:spcPct val="20000"/>
        </a:spcBef>
        <a:buFont typeface="Arial" pitchFamily="34" charset="0"/>
        <a:buChar char="–"/>
        <a:defRPr sz="1100" kern="1200">
          <a:solidFill>
            <a:schemeClr val="tx1"/>
          </a:solidFill>
          <a:latin typeface="+mn-lt"/>
          <a:ea typeface="+mn-ea"/>
          <a:cs typeface="+mn-cs"/>
        </a:defRPr>
      </a:lvl2pPr>
      <a:lvl3pPr marL="465087" indent="-93017" algn="l" defTabSz="372069" rtl="0" eaLnBrk="1" latinLnBrk="0" hangingPunct="1">
        <a:spcBef>
          <a:spcPct val="20000"/>
        </a:spcBef>
        <a:buFont typeface="Arial" pitchFamily="34" charset="0"/>
        <a:buChar char="•"/>
        <a:defRPr sz="1000" kern="1200">
          <a:solidFill>
            <a:schemeClr val="tx1"/>
          </a:solidFill>
          <a:latin typeface="+mn-lt"/>
          <a:ea typeface="+mn-ea"/>
          <a:cs typeface="+mn-cs"/>
        </a:defRPr>
      </a:lvl3pPr>
      <a:lvl4pPr marL="651121"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4pPr>
      <a:lvl5pPr marL="837156"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5pPr>
      <a:lvl6pPr marL="1023191"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6pPr>
      <a:lvl7pPr marL="1209225"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7pPr>
      <a:lvl8pPr marL="1395260"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8pPr>
      <a:lvl9pPr marL="1581295"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9pPr>
    </p:bodyStyle>
    <p:otherStyle>
      <a:defPPr>
        <a:defRPr lang="en-US"/>
      </a:defPPr>
      <a:lvl1pPr marL="0" algn="l" defTabSz="372069" rtl="0" eaLnBrk="1" latinLnBrk="0" hangingPunct="1">
        <a:defRPr sz="700" kern="1200">
          <a:solidFill>
            <a:schemeClr val="tx1"/>
          </a:solidFill>
          <a:latin typeface="+mn-lt"/>
          <a:ea typeface="+mn-ea"/>
          <a:cs typeface="+mn-cs"/>
        </a:defRPr>
      </a:lvl1pPr>
      <a:lvl2pPr marL="186035" algn="l" defTabSz="372069" rtl="0" eaLnBrk="1" latinLnBrk="0" hangingPunct="1">
        <a:defRPr sz="700" kern="1200">
          <a:solidFill>
            <a:schemeClr val="tx1"/>
          </a:solidFill>
          <a:latin typeface="+mn-lt"/>
          <a:ea typeface="+mn-ea"/>
          <a:cs typeface="+mn-cs"/>
        </a:defRPr>
      </a:lvl2pPr>
      <a:lvl3pPr marL="372069" algn="l" defTabSz="372069" rtl="0" eaLnBrk="1" latinLnBrk="0" hangingPunct="1">
        <a:defRPr sz="700" kern="1200">
          <a:solidFill>
            <a:schemeClr val="tx1"/>
          </a:solidFill>
          <a:latin typeface="+mn-lt"/>
          <a:ea typeface="+mn-ea"/>
          <a:cs typeface="+mn-cs"/>
        </a:defRPr>
      </a:lvl3pPr>
      <a:lvl4pPr marL="558104" algn="l" defTabSz="372069" rtl="0" eaLnBrk="1" latinLnBrk="0" hangingPunct="1">
        <a:defRPr sz="700" kern="1200">
          <a:solidFill>
            <a:schemeClr val="tx1"/>
          </a:solidFill>
          <a:latin typeface="+mn-lt"/>
          <a:ea typeface="+mn-ea"/>
          <a:cs typeface="+mn-cs"/>
        </a:defRPr>
      </a:lvl4pPr>
      <a:lvl5pPr marL="744139" algn="l" defTabSz="372069" rtl="0" eaLnBrk="1" latinLnBrk="0" hangingPunct="1">
        <a:defRPr sz="700" kern="1200">
          <a:solidFill>
            <a:schemeClr val="tx1"/>
          </a:solidFill>
          <a:latin typeface="+mn-lt"/>
          <a:ea typeface="+mn-ea"/>
          <a:cs typeface="+mn-cs"/>
        </a:defRPr>
      </a:lvl5pPr>
      <a:lvl6pPr marL="930173" algn="l" defTabSz="372069" rtl="0" eaLnBrk="1" latinLnBrk="0" hangingPunct="1">
        <a:defRPr sz="700" kern="1200">
          <a:solidFill>
            <a:schemeClr val="tx1"/>
          </a:solidFill>
          <a:latin typeface="+mn-lt"/>
          <a:ea typeface="+mn-ea"/>
          <a:cs typeface="+mn-cs"/>
        </a:defRPr>
      </a:lvl6pPr>
      <a:lvl7pPr marL="1116208" algn="l" defTabSz="372069" rtl="0" eaLnBrk="1" latinLnBrk="0" hangingPunct="1">
        <a:defRPr sz="700" kern="1200">
          <a:solidFill>
            <a:schemeClr val="tx1"/>
          </a:solidFill>
          <a:latin typeface="+mn-lt"/>
          <a:ea typeface="+mn-ea"/>
          <a:cs typeface="+mn-cs"/>
        </a:defRPr>
      </a:lvl7pPr>
      <a:lvl8pPr marL="1302243" algn="l" defTabSz="372069" rtl="0" eaLnBrk="1" latinLnBrk="0" hangingPunct="1">
        <a:defRPr sz="700" kern="1200">
          <a:solidFill>
            <a:schemeClr val="tx1"/>
          </a:solidFill>
          <a:latin typeface="+mn-lt"/>
          <a:ea typeface="+mn-ea"/>
          <a:cs typeface="+mn-cs"/>
        </a:defRPr>
      </a:lvl8pPr>
      <a:lvl9pPr marL="1488277" algn="l" defTabSz="372069"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None/>
            </a:pPr>
            <a:r>
              <a:rPr lang="en-US" sz="2400" b="1" dirty="0">
                <a:solidFill>
                  <a:srgbClr val="00B050"/>
                </a:solidFill>
              </a:rPr>
              <a:t>EFFECTS OF THE </a:t>
            </a:r>
          </a:p>
          <a:p>
            <a:pPr lvl="0">
              <a:buNone/>
            </a:pPr>
            <a:r>
              <a:rPr lang="en-US" sz="2400" b="1" dirty="0">
                <a:solidFill>
                  <a:srgbClr val="00B050"/>
                </a:solidFill>
              </a:rPr>
              <a:t>BHAVA LORDS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lnSpcReduction="10000"/>
          </a:bodyPr>
          <a:lstStyle/>
          <a:p>
            <a:pPr marL="228600" indent="-228600">
              <a:buAutoNum type="arabicPeriod" startAt="9"/>
            </a:pPr>
            <a:r>
              <a:rPr lang="en-US" sz="900" dirty="0"/>
              <a:t>If the Ascendant Lord is situated in the 9th House the native will be fortunate, dear to the people, devotee of Lord Vishnu, skilful eloquent speaker and will be endowed with wife, sons and wealth.</a:t>
            </a:r>
          </a:p>
          <a:p>
            <a:r>
              <a:rPr lang="en-US" sz="900" dirty="0"/>
              <a:t>This is again a very good combination of </a:t>
            </a:r>
            <a:r>
              <a:rPr lang="en-US" sz="900" dirty="0" err="1"/>
              <a:t>kendra</a:t>
            </a:r>
            <a:r>
              <a:rPr lang="en-US" sz="900" dirty="0"/>
              <a:t> and </a:t>
            </a:r>
            <a:r>
              <a:rPr lang="en-US" sz="900" dirty="0" err="1"/>
              <a:t>trikona</a:t>
            </a:r>
            <a:r>
              <a:rPr lang="en-US" sz="900" dirty="0"/>
              <a:t>(trines)</a:t>
            </a:r>
          </a:p>
          <a:p>
            <a:r>
              <a:rPr lang="en-US" sz="900" dirty="0"/>
              <a:t>This is good for the father also as he is famous, religions and charitable.</a:t>
            </a:r>
          </a:p>
          <a:p>
            <a:r>
              <a:rPr lang="en-US" sz="900" dirty="0"/>
              <a:t>Afflicted </a:t>
            </a:r>
            <a:r>
              <a:rPr lang="en-US" sz="900" dirty="0" err="1"/>
              <a:t>lagna</a:t>
            </a:r>
            <a:r>
              <a:rPr lang="en-US" sz="900" dirty="0"/>
              <a:t> lord will bring bad results, native will be unfortunate, will be opposed by people and does not believe in religions.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10. Should the Ascendant Lord be situated in the 10th House, the native will be endowed with paternal happiness, will enjoy royal favor, fame among men and will undoubtedly have self earned wealth.</a:t>
            </a:r>
          </a:p>
          <a:p>
            <a:r>
              <a:rPr lang="en-US" sz="900" dirty="0"/>
              <a:t>Here self is in the house of karma, which makes him a self made man. </a:t>
            </a:r>
          </a:p>
          <a:p>
            <a:r>
              <a:rPr lang="en-US" sz="900" dirty="0"/>
              <a:t>Afflicted </a:t>
            </a:r>
            <a:r>
              <a:rPr lang="en-US" sz="900" dirty="0" err="1"/>
              <a:t>lagna</a:t>
            </a:r>
            <a:r>
              <a:rPr lang="en-US" sz="900" dirty="0"/>
              <a:t> lord can bring bad results here and native can be workaholic also.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11. In case the Ascendant Lord has been placed in the 11th House, the native will always have gains, good qualities, fame and good wife. </a:t>
            </a:r>
          </a:p>
          <a:p>
            <a:r>
              <a:rPr lang="en-US" sz="900" dirty="0"/>
              <a:t>The elder brother will help the person</a:t>
            </a:r>
          </a:p>
          <a:p>
            <a:r>
              <a:rPr lang="en-US" sz="900" dirty="0"/>
              <a:t>He will have wealth, will move to a higher society and has many vehicles. </a:t>
            </a:r>
          </a:p>
          <a:p>
            <a:pPr>
              <a:buNone/>
            </a:pPr>
            <a:endParaRPr lang="en-US" sz="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12. 12</a:t>
            </a:r>
            <a:r>
              <a:rPr lang="en-US" sz="900" baseline="30000" dirty="0"/>
              <a:t>th</a:t>
            </a:r>
            <a:r>
              <a:rPr lang="en-US" sz="900" dirty="0"/>
              <a:t> house is the house of loss, the person has suffer with bad health but since it is the Moksha house also, it gives spiritual bent of mind  </a:t>
            </a:r>
          </a:p>
          <a:p>
            <a:r>
              <a:rPr lang="en-US" sz="900" dirty="0"/>
              <a:t> If the 12th House is devoid of the conjunction of or the aspect of a benefic planet, he will unfruitfully spend his wealth and will be given to much anger.</a:t>
            </a:r>
          </a:p>
          <a:p>
            <a:r>
              <a:rPr lang="en-US" sz="900" dirty="0"/>
              <a:t>12</a:t>
            </a:r>
            <a:r>
              <a:rPr lang="en-US" sz="900" baseline="30000" dirty="0"/>
              <a:t>th</a:t>
            </a:r>
            <a:r>
              <a:rPr lang="en-US" sz="900" dirty="0"/>
              <a:t> house is the house of foreign, the placement of </a:t>
            </a:r>
            <a:r>
              <a:rPr lang="en-US" sz="900" dirty="0" err="1"/>
              <a:t>lagna</a:t>
            </a:r>
            <a:r>
              <a:rPr lang="en-US" sz="900" dirty="0"/>
              <a:t> lord can give foreign residence. </a:t>
            </a:r>
          </a:p>
          <a:p>
            <a:pPr>
              <a:buNone/>
            </a:pPr>
            <a:endParaRPr lang="en-US" sz="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B96EF-797B-4D07-B42A-4AE1A543A4A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B0A13BA-49F2-4630-9FAD-9B1AA4BD02EC}"/>
              </a:ext>
            </a:extLst>
          </p:cNvPr>
          <p:cNvSpPr>
            <a:spLocks noGrp="1"/>
          </p:cNvSpPr>
          <p:nvPr>
            <p:ph idx="1"/>
          </p:nvPr>
        </p:nvSpPr>
        <p:spPr/>
        <p:txBody>
          <a:bodyPr/>
          <a:lstStyle/>
          <a:p>
            <a:r>
              <a:rPr lang="en-IN" dirty="0"/>
              <a:t>The results of 2</a:t>
            </a:r>
            <a:r>
              <a:rPr lang="en-IN" baseline="30000" dirty="0"/>
              <a:t>nd</a:t>
            </a:r>
            <a:r>
              <a:rPr lang="en-IN" dirty="0"/>
              <a:t> house lord</a:t>
            </a:r>
          </a:p>
        </p:txBody>
      </p:sp>
    </p:spTree>
    <p:extLst>
      <p:ext uri="{BB962C8B-B14F-4D97-AF65-F5344CB8AC3E}">
        <p14:creationId xmlns:p14="http://schemas.microsoft.com/office/powerpoint/2010/main" val="1817473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r>
              <a:rPr lang="en-US" sz="900" dirty="0"/>
              <a:t> when 2</a:t>
            </a:r>
            <a:r>
              <a:rPr lang="en-US" sz="900" baseline="30000" dirty="0"/>
              <a:t>nd</a:t>
            </a:r>
            <a:r>
              <a:rPr lang="en-US" sz="900" dirty="0"/>
              <a:t> lord goes to 1</a:t>
            </a:r>
            <a:r>
              <a:rPr lang="en-US" sz="900" baseline="30000" dirty="0"/>
              <a:t>st</a:t>
            </a:r>
            <a:r>
              <a:rPr lang="en-US" sz="900" dirty="0"/>
              <a:t> house and is strong and with benefit one makes wealth through his own efforts but it is week there will be more expenses.</a:t>
            </a:r>
          </a:p>
          <a:p>
            <a:pPr>
              <a:buNone/>
            </a:pPr>
            <a:endParaRPr lang="en-US" sz="900" dirty="0"/>
          </a:p>
          <a:p>
            <a:pPr>
              <a:buNone/>
            </a:pPr>
            <a:r>
              <a:rPr lang="en-US" sz="900" dirty="0"/>
              <a:t>	When the 2nd Lord has gone in the Ascendant, the native will be endowed with sons and wealth, </a:t>
            </a:r>
          </a:p>
          <a:p>
            <a:pPr>
              <a:buNone/>
            </a:pPr>
            <a:endParaRPr lang="en-US" sz="900" dirty="0"/>
          </a:p>
          <a:p>
            <a:r>
              <a:rPr lang="en-US" sz="900" dirty="0"/>
              <a:t>will be inimical to his family, lustful, hard hearted and will do other's jobs.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fontScale="92500" lnSpcReduction="10000"/>
          </a:bodyPr>
          <a:lstStyle/>
          <a:p>
            <a:pPr>
              <a:buNone/>
            </a:pPr>
            <a:r>
              <a:rPr lang="en-US" sz="900" dirty="0"/>
              <a:t>2</a:t>
            </a:r>
            <a:r>
              <a:rPr lang="en-US" sz="900" baseline="30000" dirty="0"/>
              <a:t>nd</a:t>
            </a:r>
            <a:r>
              <a:rPr lang="en-US" sz="900" dirty="0"/>
              <a:t> lord in 2</a:t>
            </a:r>
            <a:r>
              <a:rPr lang="en-US" sz="900" baseline="30000" dirty="0"/>
              <a:t>nd</a:t>
            </a:r>
            <a:r>
              <a:rPr lang="en-US" sz="900" dirty="0"/>
              <a:t> house</a:t>
            </a:r>
          </a:p>
          <a:p>
            <a:pPr>
              <a:buNone/>
            </a:pPr>
            <a:endParaRPr lang="en-US" sz="900" dirty="0"/>
          </a:p>
          <a:p>
            <a:r>
              <a:rPr lang="en-US" sz="900" dirty="0"/>
              <a:t> In case the 2nd Lord is in the 2nd House, the native will be wealthy, proud, and will be blessed with a very good family. He will be blessed with money and love of the family</a:t>
            </a:r>
          </a:p>
          <a:p>
            <a:r>
              <a:rPr lang="en-US" sz="900" dirty="0"/>
              <a:t>Malefic aspect disturb married life and causes problem with wife and family(</a:t>
            </a:r>
            <a:r>
              <a:rPr lang="en-US" sz="900" dirty="0" err="1"/>
              <a:t>mother,father</a:t>
            </a:r>
            <a:r>
              <a:rPr lang="en-US" sz="900" dirty="0"/>
              <a:t>)</a:t>
            </a:r>
          </a:p>
          <a:p>
            <a:r>
              <a:rPr lang="en-US" sz="900" dirty="0"/>
              <a:t>Its been seen that malefic in the 2</a:t>
            </a:r>
            <a:r>
              <a:rPr lang="en-US" sz="900" baseline="30000" dirty="0"/>
              <a:t>nd</a:t>
            </a:r>
            <a:r>
              <a:rPr lang="en-US" sz="900" dirty="0"/>
              <a:t> house gives science has a subject and if it is well placed the person achieves academic distinctions as 2/8 axis related to deep researches.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lnSpcReduction="10000"/>
          </a:bodyPr>
          <a:lstStyle/>
          <a:p>
            <a:pPr>
              <a:buNone/>
            </a:pPr>
            <a:r>
              <a:rPr lang="en-US" sz="900" dirty="0"/>
              <a:t>2</a:t>
            </a:r>
            <a:r>
              <a:rPr lang="en-US" sz="900" baseline="30000" dirty="0"/>
              <a:t>nd</a:t>
            </a:r>
            <a:r>
              <a:rPr lang="en-US" sz="900" dirty="0"/>
              <a:t> lord in 3</a:t>
            </a:r>
            <a:r>
              <a:rPr lang="en-US" sz="900" baseline="30000" dirty="0"/>
              <a:t>rd</a:t>
            </a:r>
            <a:r>
              <a:rPr lang="en-US" sz="900" dirty="0"/>
              <a:t> house</a:t>
            </a:r>
          </a:p>
          <a:p>
            <a:r>
              <a:rPr lang="en-US" sz="900" dirty="0"/>
              <a:t>When the lord of money goes to the house of creative arts, talents, the native can earn through art, </a:t>
            </a:r>
            <a:r>
              <a:rPr lang="en-US" sz="900" dirty="0" err="1"/>
              <a:t>drama,music</a:t>
            </a:r>
            <a:r>
              <a:rPr lang="en-US" sz="900" dirty="0"/>
              <a:t> and can take help of the brothers. </a:t>
            </a:r>
          </a:p>
          <a:p>
            <a:r>
              <a:rPr lang="en-US" sz="900" dirty="0"/>
              <a:t>The malefic aspect or position will destroy the wealth because of brothers. </a:t>
            </a:r>
          </a:p>
          <a:p>
            <a:r>
              <a:rPr lang="en-US" sz="900" dirty="0"/>
              <a:t> If the 2nd Lord is situated in the 3rd House the native will be a man of </a:t>
            </a:r>
            <a:r>
              <a:rPr lang="en-US" sz="900" dirty="0" err="1"/>
              <a:t>valour</a:t>
            </a:r>
            <a:r>
              <a:rPr lang="en-US" sz="900" dirty="0"/>
              <a:t>, be wise, virtuous, lustful and miserly. He will have these effects when he (the 2nd Lord) is related to a benefic, if he is related to a malefic the native will be heterodox.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2</a:t>
            </a:r>
            <a:r>
              <a:rPr lang="en-US" sz="900" baseline="30000" dirty="0"/>
              <a:t>nd</a:t>
            </a:r>
            <a:r>
              <a:rPr lang="en-US" sz="900" dirty="0"/>
              <a:t> lord in 4th house</a:t>
            </a:r>
          </a:p>
          <a:p>
            <a:pPr>
              <a:buNone/>
            </a:pPr>
            <a:endParaRPr lang="en-US" sz="900" dirty="0"/>
          </a:p>
          <a:p>
            <a:r>
              <a:rPr lang="en-US" sz="900" dirty="0"/>
              <a:t>The wealth is generated through property, mother, agriculture, </a:t>
            </a:r>
            <a:r>
              <a:rPr lang="en-US" sz="900" dirty="0" err="1"/>
              <a:t>conveyance,lands</a:t>
            </a:r>
            <a:r>
              <a:rPr lang="en-US" sz="900" dirty="0"/>
              <a:t>, education and </a:t>
            </a:r>
            <a:r>
              <a:rPr lang="en-US" sz="900" dirty="0" err="1"/>
              <a:t>veichels</a:t>
            </a:r>
            <a:r>
              <a:rPr lang="en-US" sz="900" dirty="0"/>
              <a:t> </a:t>
            </a:r>
          </a:p>
          <a:p>
            <a:r>
              <a:rPr lang="en-US" sz="900" dirty="0"/>
              <a:t>The person gets inheritance, is truthful and kind</a:t>
            </a:r>
          </a:p>
          <a:p>
            <a:r>
              <a:rPr lang="en-US" sz="900" dirty="0"/>
              <a:t>In case the 2nd Lord occupies the 4th House, the native is endowed with all kinds of wealth. If he is in conjunction with Jupiter or is in his exaltation sign, the native will be equal to a king.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2</a:t>
            </a:r>
            <a:r>
              <a:rPr lang="en-US" sz="900" baseline="30000" dirty="0"/>
              <a:t>nd</a:t>
            </a:r>
            <a:r>
              <a:rPr lang="en-US" sz="900" dirty="0"/>
              <a:t> lord in 5</a:t>
            </a:r>
            <a:r>
              <a:rPr lang="en-US" sz="900" baseline="30000" dirty="0"/>
              <a:t>rd</a:t>
            </a:r>
            <a:r>
              <a:rPr lang="en-US" sz="900" dirty="0"/>
              <a:t> house</a:t>
            </a:r>
          </a:p>
          <a:p>
            <a:r>
              <a:rPr lang="en-US" sz="900" dirty="0"/>
              <a:t>Well placed 2</a:t>
            </a:r>
            <a:r>
              <a:rPr lang="en-US" sz="900" baseline="30000" dirty="0"/>
              <a:t>nd</a:t>
            </a:r>
            <a:r>
              <a:rPr lang="en-US" sz="900" dirty="0"/>
              <a:t> lord will give wealth through lottery, shares, temples, education, children and government. </a:t>
            </a:r>
          </a:p>
          <a:p>
            <a:r>
              <a:rPr lang="en-US" sz="900" dirty="0"/>
              <a:t>If malefic associations here will destroy the wealth through these means. </a:t>
            </a:r>
          </a:p>
          <a:p>
            <a:r>
              <a:rPr lang="en-US" sz="900" dirty="0"/>
              <a:t> If the 2nd Lord is situated in the 5th House the native will be wealthy. His son will also be intent on earning wealth.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6"/>
            <a:ext cx="2714863" cy="1234016"/>
          </a:xfrm>
        </p:spPr>
        <p:txBody>
          <a:bodyPr>
            <a:normAutofit fontScale="77500" lnSpcReduction="20000"/>
          </a:bodyPr>
          <a:lstStyle/>
          <a:p>
            <a:pPr>
              <a:buNone/>
            </a:pPr>
            <a:r>
              <a:rPr lang="en-US" sz="900" dirty="0"/>
              <a:t> 1. If the Ascendant Lord has fallen in the Ascendant itself, the native will get physical comforts and physical prowess. He will be thoughtful intelligent, fickle minded, will have two wives and will have sexual relations with other women than his own wife.</a:t>
            </a:r>
          </a:p>
          <a:p>
            <a:r>
              <a:rPr lang="en-US" sz="900" dirty="0"/>
              <a:t>This is a good combination for wealth and fame</a:t>
            </a:r>
          </a:p>
          <a:p>
            <a:r>
              <a:rPr lang="en-US" sz="900" dirty="0"/>
              <a:t>The native enjoys good health, long life, and intelligent and successful in life.</a:t>
            </a:r>
          </a:p>
          <a:p>
            <a:r>
              <a:rPr lang="en-US" sz="900" dirty="0"/>
              <a:t>If it is badly placed it gives poor health, he will be fickle minded and will be involved in sinful deeds</a:t>
            </a:r>
          </a:p>
          <a:p>
            <a:endParaRPr lang="en-US" sz="900" dirty="0"/>
          </a:p>
          <a:p>
            <a:pPr>
              <a:buNone/>
            </a:pPr>
            <a:r>
              <a:rPr lang="en-US" sz="900"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fontScale="92500"/>
          </a:bodyPr>
          <a:lstStyle/>
          <a:p>
            <a:pPr>
              <a:buNone/>
            </a:pPr>
            <a:r>
              <a:rPr lang="en-US" sz="900" dirty="0"/>
              <a:t>2</a:t>
            </a:r>
            <a:r>
              <a:rPr lang="en-US" sz="900" baseline="30000" dirty="0"/>
              <a:t>nd</a:t>
            </a:r>
            <a:r>
              <a:rPr lang="en-US" sz="900" dirty="0"/>
              <a:t> lord in 6</a:t>
            </a:r>
            <a:r>
              <a:rPr lang="en-US" sz="900" baseline="30000" dirty="0"/>
              <a:t>rd</a:t>
            </a:r>
            <a:r>
              <a:rPr lang="en-US" sz="900" dirty="0"/>
              <a:t> house</a:t>
            </a:r>
          </a:p>
          <a:p>
            <a:r>
              <a:rPr lang="en-US" sz="900" dirty="0"/>
              <a:t>Lord of wealth goes to house of disease, good combination for earning through medical profession </a:t>
            </a:r>
          </a:p>
          <a:p>
            <a:r>
              <a:rPr lang="en-US" sz="900" dirty="0"/>
              <a:t>If badly placed there can be continuous debts and he has the tendency also the take debt. The native will not able to pay his loans. </a:t>
            </a:r>
          </a:p>
          <a:p>
            <a:r>
              <a:rPr lang="en-US" sz="900" dirty="0"/>
              <a:t> Should the 2nd Lord occupy the 6th House and be in conjunction with a benefic, the native will gain wealth through his enemies; if he be with a malefic he (the native), will have loss through his enemies and will be weak thighed. </a:t>
            </a:r>
          </a:p>
          <a:p>
            <a:pPr>
              <a:buNone/>
            </a:pPr>
            <a:endParaRPr lang="en-US" sz="9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 2</a:t>
            </a:r>
            <a:r>
              <a:rPr lang="en-US" sz="900" baseline="30000" dirty="0"/>
              <a:t>nd</a:t>
            </a:r>
            <a:r>
              <a:rPr lang="en-US" sz="900" dirty="0"/>
              <a:t> lord in </a:t>
            </a:r>
            <a:r>
              <a:rPr lang="en-US" sz="900" baseline="30000" dirty="0"/>
              <a:t>7th</a:t>
            </a:r>
            <a:r>
              <a:rPr lang="en-US" sz="900" dirty="0"/>
              <a:t> house</a:t>
            </a:r>
          </a:p>
          <a:p>
            <a:r>
              <a:rPr lang="en-US" sz="900" dirty="0"/>
              <a:t>Wealth though foreign sources(7</a:t>
            </a:r>
            <a:r>
              <a:rPr lang="en-US" sz="900" baseline="30000" dirty="0"/>
              <a:t>th</a:t>
            </a:r>
            <a:r>
              <a:rPr lang="en-US" sz="900" dirty="0"/>
              <a:t> house), business in foreign countries, earn through partners, wife and women.</a:t>
            </a:r>
          </a:p>
          <a:p>
            <a:r>
              <a:rPr lang="en-US" sz="900" dirty="0"/>
              <a:t> In the event of the 2nd Lord falling in the 7th House, the native will apt to traverse other's wife and will be a physician.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 2</a:t>
            </a:r>
            <a:r>
              <a:rPr lang="en-US" sz="900" baseline="30000" dirty="0"/>
              <a:t>nd</a:t>
            </a:r>
            <a:r>
              <a:rPr lang="en-US" sz="900" dirty="0"/>
              <a:t> lord in 8</a:t>
            </a:r>
            <a:r>
              <a:rPr lang="en-US" sz="900" baseline="30000" dirty="0"/>
              <a:t>th</a:t>
            </a:r>
            <a:r>
              <a:rPr lang="en-US" sz="900" dirty="0"/>
              <a:t>  house</a:t>
            </a:r>
          </a:p>
          <a:p>
            <a:r>
              <a:rPr lang="en-US" sz="900" dirty="0"/>
              <a:t>Lord of the 2</a:t>
            </a:r>
            <a:r>
              <a:rPr lang="en-US" sz="900" baseline="30000" dirty="0"/>
              <a:t>nd</a:t>
            </a:r>
            <a:r>
              <a:rPr lang="en-US" sz="900" dirty="0"/>
              <a:t> house aspects the 2</a:t>
            </a:r>
            <a:r>
              <a:rPr lang="en-US" sz="900" baseline="30000" dirty="0"/>
              <a:t>nd</a:t>
            </a:r>
            <a:r>
              <a:rPr lang="en-US" sz="900" dirty="0"/>
              <a:t> house hence a very good combination but since 8</a:t>
            </a:r>
            <a:r>
              <a:rPr lang="en-US" sz="900" baseline="30000" dirty="0"/>
              <a:t>th</a:t>
            </a:r>
            <a:r>
              <a:rPr lang="en-US" sz="900" dirty="0"/>
              <a:t> house is involved(loss) it can give </a:t>
            </a:r>
            <a:r>
              <a:rPr lang="en-US" sz="900" dirty="0" err="1"/>
              <a:t>interitance</a:t>
            </a:r>
            <a:r>
              <a:rPr lang="en-US" sz="900" dirty="0"/>
              <a:t>.</a:t>
            </a:r>
          </a:p>
          <a:p>
            <a:pPr>
              <a:buNone/>
            </a:pPr>
            <a:endParaRPr lang="en-US" sz="900" dirty="0"/>
          </a:p>
          <a:p>
            <a:r>
              <a:rPr lang="en-US" sz="900" dirty="0"/>
              <a:t>Should the 2nd Lord happen to be placed in the 8th House the native is endowed with abundant land wealth, but he will have little marital felicity and be bereft of happiness through elder brother.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 2</a:t>
            </a:r>
            <a:r>
              <a:rPr lang="en-US" sz="900" baseline="30000" dirty="0"/>
              <a:t>nd</a:t>
            </a:r>
            <a:r>
              <a:rPr lang="en-US" sz="900" dirty="0"/>
              <a:t> lord in 9th house</a:t>
            </a:r>
          </a:p>
          <a:p>
            <a:r>
              <a:rPr lang="en-US" sz="900" dirty="0"/>
              <a:t>The native can get wealth through father. 2</a:t>
            </a:r>
            <a:r>
              <a:rPr lang="en-US" sz="900" baseline="30000" dirty="0"/>
              <a:t>nd</a:t>
            </a:r>
            <a:r>
              <a:rPr lang="en-US" sz="900" dirty="0"/>
              <a:t> house is wealth and 9</a:t>
            </a:r>
            <a:r>
              <a:rPr lang="en-US" sz="900" baseline="30000" dirty="0"/>
              <a:t>th</a:t>
            </a:r>
            <a:r>
              <a:rPr lang="en-US" sz="900" dirty="0"/>
              <a:t> house is father. </a:t>
            </a:r>
          </a:p>
          <a:p>
            <a:r>
              <a:rPr lang="en-US" sz="900" dirty="0"/>
              <a:t>The person has to leave his father’s place for growth in life</a:t>
            </a:r>
          </a:p>
          <a:p>
            <a:r>
              <a:rPr lang="en-US" sz="900" dirty="0"/>
              <a:t>Should the 2nd Lord be placed </a:t>
            </a:r>
            <a:r>
              <a:rPr lang="en-US" sz="900" dirty="0" err="1"/>
              <a:t>int</a:t>
            </a:r>
            <a:r>
              <a:rPr lang="en-US" sz="900" dirty="0"/>
              <a:t> he 9th House the native will be wealthy, diligent and skilful. He remains sickly in childhood but happy in the remaining years of life. He visits shrines and observes religious rites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2</a:t>
            </a:r>
            <a:r>
              <a:rPr lang="en-US" sz="900" baseline="30000" dirty="0"/>
              <a:t>nd</a:t>
            </a:r>
            <a:r>
              <a:rPr lang="en-US" sz="900" dirty="0"/>
              <a:t> lord in 10th house</a:t>
            </a:r>
          </a:p>
          <a:p>
            <a:r>
              <a:rPr lang="en-US" sz="900" dirty="0"/>
              <a:t>The person will be learned, wealthy and will earn money through honest means</a:t>
            </a:r>
          </a:p>
          <a:p>
            <a:r>
              <a:rPr lang="en-US" sz="900" dirty="0"/>
              <a:t>Money through service, commerce, trade, religious and through lectures</a:t>
            </a:r>
          </a:p>
          <a:p>
            <a:r>
              <a:rPr lang="en-US" sz="900" dirty="0"/>
              <a:t>In case the 2nd Lord is situated in the 10th House, the native will be libidinous, honorable and learned, will have many wives but will be bereft of filial happiness.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 2</a:t>
            </a:r>
            <a:r>
              <a:rPr lang="en-US" sz="900" baseline="30000" dirty="0"/>
              <a:t>nd</a:t>
            </a:r>
            <a:r>
              <a:rPr lang="en-US" sz="900" dirty="0"/>
              <a:t> lord in 11th house</a:t>
            </a:r>
          </a:p>
          <a:p>
            <a:r>
              <a:rPr lang="en-US" sz="900" dirty="0"/>
              <a:t>The native can earn through his elder brothers.</a:t>
            </a:r>
          </a:p>
          <a:p>
            <a:r>
              <a:rPr lang="en-US" sz="900" dirty="0"/>
              <a:t> Should the 2nd Lord be in the 11th House the native will enjoy all kinds of wealth and gains, will be ever diligent, honorable and famous.</a:t>
            </a:r>
          </a:p>
          <a:p>
            <a:pPr>
              <a:buNone/>
            </a:pPr>
            <a:endParaRPr lang="en-US" sz="9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 2</a:t>
            </a:r>
            <a:r>
              <a:rPr lang="en-US" sz="900" baseline="30000" dirty="0"/>
              <a:t>nd</a:t>
            </a:r>
            <a:r>
              <a:rPr lang="en-US" sz="900" dirty="0"/>
              <a:t> lord in 12</a:t>
            </a:r>
            <a:r>
              <a:rPr lang="en-US" sz="900" baseline="30000" dirty="0"/>
              <a:t>th</a:t>
            </a:r>
            <a:r>
              <a:rPr lang="en-US" sz="900" dirty="0"/>
              <a:t>  house</a:t>
            </a:r>
          </a:p>
          <a:p>
            <a:pPr>
              <a:buNone/>
            </a:pPr>
            <a:r>
              <a:rPr lang="en-US" sz="900" dirty="0"/>
              <a:t>	If the 2nd Lord occupies the 12th House the combination makes the native adventurous, devoid of wealth, dependent on others and keeps him bereft of the happiness of the eldest son.</a:t>
            </a:r>
          </a:p>
          <a:p>
            <a:r>
              <a:rPr lang="en-US" sz="900" dirty="0"/>
              <a:t>If well placed it can give money through religious activities and from foreign also. </a:t>
            </a:r>
          </a:p>
          <a:p>
            <a:r>
              <a:rPr lang="en-US" sz="900" dirty="0"/>
              <a:t>The wealth goes to expenses here i.e. there is very less saving with the native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714863" cy="1545323"/>
          </a:xfrm>
        </p:spPr>
        <p:txBody>
          <a:bodyPr>
            <a:normAutofit/>
          </a:bodyPr>
          <a:lstStyle/>
          <a:p>
            <a:pPr>
              <a:buNone/>
            </a:pPr>
            <a:r>
              <a:rPr lang="en-US" sz="900" dirty="0"/>
              <a:t>2.  When the Lord of the Ascendant has been placed in the 2nd House, the native will be gainful, learned, happy, good natured, religious minded, honorable will have many wives and good qualities.</a:t>
            </a:r>
          </a:p>
          <a:p>
            <a:r>
              <a:rPr lang="en-US" sz="900" dirty="0"/>
              <a:t>The native earn money through his own, he will be intelligent, good nature, religious and a person of reputation</a:t>
            </a:r>
          </a:p>
          <a:p>
            <a:r>
              <a:rPr lang="en-US" sz="900" dirty="0"/>
              <a:t>He will be near to the family and friends, these people have a very good observation power. They are successful in business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 3. Should the Ascendant Lord be placed in the Third House, the native will be equal to lion in valor, will have all kinds of wealth, will be honorable, will have two wives and be intelligent and happy.</a:t>
            </a:r>
          </a:p>
          <a:p>
            <a:r>
              <a:rPr lang="en-US" sz="900" dirty="0"/>
              <a:t>This is a very good placement for creative field, musicians, artist and mathematicians. </a:t>
            </a:r>
          </a:p>
          <a:p>
            <a:r>
              <a:rPr lang="en-US" sz="900" dirty="0"/>
              <a:t>If 1</a:t>
            </a:r>
            <a:r>
              <a:rPr lang="en-US" sz="900" baseline="30000" dirty="0"/>
              <a:t>st</a:t>
            </a:r>
            <a:r>
              <a:rPr lang="en-US" sz="900" dirty="0"/>
              <a:t> lord is afflicted then these results are negative in nature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6"/>
            <a:ext cx="2638663" cy="929216"/>
          </a:xfrm>
        </p:spPr>
        <p:txBody>
          <a:bodyPr>
            <a:normAutofit fontScale="92500" lnSpcReduction="20000"/>
          </a:bodyPr>
          <a:lstStyle/>
          <a:p>
            <a:r>
              <a:rPr lang="en-US" sz="900" dirty="0"/>
              <a:t>Should the Ascendant Lord be in the 4th House the native will be blessed with paternal and maternal happiness, many brothers and will be lascivious, virtuous and charming.</a:t>
            </a:r>
          </a:p>
          <a:p>
            <a:r>
              <a:rPr lang="en-US" sz="900" dirty="0"/>
              <a:t>The natives gets happiness through parents, he will have many siblings, and posses a very pleasant personality </a:t>
            </a:r>
          </a:p>
          <a:p>
            <a:r>
              <a:rPr lang="en-US" sz="900" dirty="0"/>
              <a:t>The native will have a big and good house and will be blessed with various pleasures.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lgn="just"/>
            <a:r>
              <a:rPr lang="en-US" sz="900" dirty="0"/>
              <a:t>In case the Ascendant Lord has gone into the 5th House, :he native will have Mediocre happiness through his sons, the first born will not live, he will be honorable, wrathful and favorite to a king</a:t>
            </a:r>
          </a:p>
          <a:p>
            <a:pPr algn="just"/>
            <a:r>
              <a:rPr lang="en-US" sz="900" dirty="0"/>
              <a:t>Its is again a relationship between two trines, it’s the most auspicious locations for Ascendant lord. It makes the native very intelligent </a:t>
            </a:r>
          </a:p>
          <a:p>
            <a:pPr algn="just"/>
            <a:r>
              <a:rPr lang="en-US" sz="900" dirty="0"/>
              <a:t>According to </a:t>
            </a:r>
            <a:r>
              <a:rPr lang="en-US" sz="900" dirty="0" err="1"/>
              <a:t>jatak</a:t>
            </a:r>
            <a:r>
              <a:rPr lang="en-US" sz="900" dirty="0"/>
              <a:t> </a:t>
            </a:r>
            <a:r>
              <a:rPr lang="en-US" sz="900" dirty="0" err="1"/>
              <a:t>parijat</a:t>
            </a:r>
            <a:r>
              <a:rPr lang="en-US" sz="900" dirty="0"/>
              <a:t>, if lord of 1</a:t>
            </a:r>
            <a:r>
              <a:rPr lang="en-US" sz="900" baseline="30000" dirty="0"/>
              <a:t>st</a:t>
            </a:r>
            <a:r>
              <a:rPr lang="en-US" sz="900" dirty="0"/>
              <a:t> house sits in 5</a:t>
            </a:r>
            <a:r>
              <a:rPr lang="en-US" sz="900" baseline="30000" dirty="0"/>
              <a:t>th</a:t>
            </a:r>
            <a:r>
              <a:rPr lang="en-US" sz="900" dirty="0"/>
              <a:t> house the father of the native is a very famous person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marL="228600" indent="-228600">
              <a:buAutoNum type="arabicPeriod" startAt="6"/>
            </a:pPr>
            <a:r>
              <a:rPr lang="en-US" sz="900" dirty="0"/>
              <a:t>In the event of the Ascendant Lord having fallen in the 6th House, the native is deprived of bodily pleasures. If he (the Ascendant Lord) is under the influence of a malefic and has no benefic aspect on him, he will be troubled by an enemy. </a:t>
            </a:r>
          </a:p>
          <a:p>
            <a:r>
              <a:rPr lang="en-US" sz="900" dirty="0"/>
              <a:t>A strong first house lord here gives big position in army or medical field. If </a:t>
            </a:r>
            <a:r>
              <a:rPr lang="en-US" sz="900" dirty="0" err="1"/>
              <a:t>lagnesh</a:t>
            </a:r>
            <a:r>
              <a:rPr lang="en-US" sz="900" dirty="0"/>
              <a:t> is strong the native will have a strong body and will be interested in sports.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marL="228600" indent="-228600" algn="just">
              <a:buAutoNum type="arabicPeriod" startAt="7"/>
            </a:pPr>
            <a:r>
              <a:rPr lang="en-US" sz="900" dirty="0"/>
              <a:t>If the Ascendant Lord is a malefic and he occupies the 7th House the native's wife will not live. If he (the Ascendant Lord) is a benefic planet, the native is an aimless wanderer, penurious, of ascetic disposition or becomes a king.</a:t>
            </a:r>
          </a:p>
          <a:p>
            <a:pPr algn="just"/>
            <a:r>
              <a:rPr lang="en-US" sz="900" dirty="0"/>
              <a:t>Since 1</a:t>
            </a:r>
            <a:r>
              <a:rPr lang="en-US" sz="900" baseline="30000" dirty="0"/>
              <a:t>st</a:t>
            </a:r>
            <a:r>
              <a:rPr lang="en-US" sz="900" dirty="0"/>
              <a:t> lord aspect the </a:t>
            </a:r>
            <a:r>
              <a:rPr lang="en-US" sz="900" dirty="0" err="1"/>
              <a:t>lagna</a:t>
            </a:r>
            <a:r>
              <a:rPr lang="en-US" sz="900" dirty="0"/>
              <a:t> from here it gives a strong health and personality to the native, it’s a good placement for health, prosperity but sometime gives two marriages. If </a:t>
            </a:r>
            <a:r>
              <a:rPr lang="en-US" sz="900" dirty="0" err="1"/>
              <a:t>lagnesh</a:t>
            </a:r>
            <a:r>
              <a:rPr lang="en-US" sz="900" dirty="0"/>
              <a:t> is in moving sign, it gives many journeys.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marL="228600" indent="-228600">
              <a:buAutoNum type="arabicPeriod" startAt="8"/>
            </a:pPr>
            <a:r>
              <a:rPr lang="en-US" sz="900" dirty="0"/>
              <a:t>Should the well placed Ascendant Lord occupy the 8th House, the native will be Siddha Vidya </a:t>
            </a:r>
            <a:r>
              <a:rPr lang="en-US" sz="900" dirty="0" err="1"/>
              <a:t>Visharada</a:t>
            </a:r>
            <a:r>
              <a:rPr lang="en-US" sz="900" dirty="0"/>
              <a:t> (having the knowledge of occult powers), sickly, thievish, extremely wrathful, a gambler and given to traversing others wives.</a:t>
            </a:r>
          </a:p>
          <a:p>
            <a:pPr lvl="1"/>
            <a:r>
              <a:rPr lang="en-US" sz="700" dirty="0"/>
              <a:t>The position of strong </a:t>
            </a:r>
            <a:r>
              <a:rPr lang="en-US" sz="700" dirty="0" err="1"/>
              <a:t>lagna</a:t>
            </a:r>
            <a:r>
              <a:rPr lang="en-US" sz="700" dirty="0"/>
              <a:t> lord gives money from lottery, gambling, legacy and money through speculation.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1762</Words>
  <Application>Microsoft Office PowerPoint</Application>
  <PresentationFormat>Custom</PresentationFormat>
  <Paragraphs>89</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Moon in different houses 1st house</dc:title>
  <dc:creator>main</dc:creator>
  <cp:lastModifiedBy>Kshitij Shivprasad</cp:lastModifiedBy>
  <cp:revision>38</cp:revision>
  <dcterms:created xsi:type="dcterms:W3CDTF">2018-04-07T07:04:54Z</dcterms:created>
  <dcterms:modified xsi:type="dcterms:W3CDTF">2018-04-13T05:59:06Z</dcterms:modified>
</cp:coreProperties>
</file>