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k.k@rechargestudio.com" userId="fa4b89d9599dce75" providerId="LiveId" clId="{4FA50250-6A9C-4057-A603-4E78547DAF81}"/>
    <pc:docChg chg="custSel addSld modSld">
      <pc:chgData name="alok.k@rechargestudio.com" userId="fa4b89d9599dce75" providerId="LiveId" clId="{4FA50250-6A9C-4057-A603-4E78547DAF81}" dt="2020-08-21T00:54:05.849" v="3171" actId="20577"/>
      <pc:docMkLst>
        <pc:docMk/>
      </pc:docMkLst>
      <pc:sldChg chg="modSp mod">
        <pc:chgData name="alok.k@rechargestudio.com" userId="fa4b89d9599dce75" providerId="LiveId" clId="{4FA50250-6A9C-4057-A603-4E78547DAF81}" dt="2020-08-21T00:54:05.849" v="3171" actId="20577"/>
        <pc:sldMkLst>
          <pc:docMk/>
          <pc:sldMk cId="1505033983" sldId="256"/>
        </pc:sldMkLst>
        <pc:spChg chg="mod">
          <ac:chgData name="alok.k@rechargestudio.com" userId="fa4b89d9599dce75" providerId="LiveId" clId="{4FA50250-6A9C-4057-A603-4E78547DAF81}" dt="2020-08-21T00:54:05.849" v="3171" actId="20577"/>
          <ac:spMkLst>
            <pc:docMk/>
            <pc:sldMk cId="1505033983" sldId="256"/>
            <ac:spMk id="2" creationId="{271B4E81-80E0-4C09-ACD3-B38A65ED843C}"/>
          </ac:spMkLst>
        </pc:spChg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1505033983" sldId="256"/>
            <ac:spMk id="3" creationId="{5C6A32A8-C464-4D00-ADD0-2D357DC724D6}"/>
          </ac:spMkLst>
        </pc:spChg>
      </pc:sldChg>
      <pc:sldChg chg="modSp mod">
        <pc:chgData name="alok.k@rechargestudio.com" userId="fa4b89d9599dce75" providerId="LiveId" clId="{4FA50250-6A9C-4057-A603-4E78547DAF81}" dt="2020-08-20T23:51:00.712" v="2810"/>
        <pc:sldMkLst>
          <pc:docMk/>
          <pc:sldMk cId="3520228804" sldId="257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3520228804" sldId="257"/>
            <ac:spMk id="2" creationId="{3B322D74-DDBC-4DA5-8A25-5179D2740341}"/>
          </ac:spMkLst>
        </pc:spChg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3520228804" sldId="257"/>
            <ac:spMk id="3" creationId="{B5A44CC6-1903-481F-A277-628CEE083BC6}"/>
          </ac:spMkLst>
        </pc:spChg>
      </pc:sldChg>
      <pc:sldChg chg="modSp mod">
        <pc:chgData name="alok.k@rechargestudio.com" userId="fa4b89d9599dce75" providerId="LiveId" clId="{4FA50250-6A9C-4057-A603-4E78547DAF81}" dt="2020-08-20T23:51:01.120" v="2811" actId="27636"/>
        <pc:sldMkLst>
          <pc:docMk/>
          <pc:sldMk cId="1568059497" sldId="258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1568059497" sldId="258"/>
            <ac:spMk id="2" creationId="{B1B69575-403A-4A79-B272-80445A7DD904}"/>
          </ac:spMkLst>
        </pc:spChg>
        <pc:spChg chg="mod">
          <ac:chgData name="alok.k@rechargestudio.com" userId="fa4b89d9599dce75" providerId="LiveId" clId="{4FA50250-6A9C-4057-A603-4E78547DAF81}" dt="2020-08-20T23:51:01.120" v="2811" actId="27636"/>
          <ac:spMkLst>
            <pc:docMk/>
            <pc:sldMk cId="1568059497" sldId="258"/>
            <ac:spMk id="3" creationId="{B2D598A1-2338-4DBC-91F0-D6194093E8F3}"/>
          </ac:spMkLst>
        </pc:spChg>
      </pc:sldChg>
      <pc:sldChg chg="modSp mod">
        <pc:chgData name="alok.k@rechargestudio.com" userId="fa4b89d9599dce75" providerId="LiveId" clId="{4FA50250-6A9C-4057-A603-4E78547DAF81}" dt="2020-08-20T23:51:01.166" v="2812" actId="27636"/>
        <pc:sldMkLst>
          <pc:docMk/>
          <pc:sldMk cId="918714571" sldId="259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918714571" sldId="259"/>
            <ac:spMk id="2" creationId="{647ABB18-0507-42A3-813C-C1BE67477E2F}"/>
          </ac:spMkLst>
        </pc:spChg>
        <pc:spChg chg="mod">
          <ac:chgData name="alok.k@rechargestudio.com" userId="fa4b89d9599dce75" providerId="LiveId" clId="{4FA50250-6A9C-4057-A603-4E78547DAF81}" dt="2020-08-20T23:51:01.166" v="2812" actId="27636"/>
          <ac:spMkLst>
            <pc:docMk/>
            <pc:sldMk cId="918714571" sldId="259"/>
            <ac:spMk id="3" creationId="{AD683AAD-B465-4820-B90F-B58074FC1BAA}"/>
          </ac:spMkLst>
        </pc:spChg>
      </pc:sldChg>
      <pc:sldChg chg="modSp mod">
        <pc:chgData name="alok.k@rechargestudio.com" userId="fa4b89d9599dce75" providerId="LiveId" clId="{4FA50250-6A9C-4057-A603-4E78547DAF81}" dt="2020-08-20T23:51:01.187" v="2813" actId="27636"/>
        <pc:sldMkLst>
          <pc:docMk/>
          <pc:sldMk cId="233962135" sldId="260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233962135" sldId="260"/>
            <ac:spMk id="2" creationId="{0FE84217-2CF4-4DF9-A42E-BF24E766A82C}"/>
          </ac:spMkLst>
        </pc:spChg>
        <pc:spChg chg="mod">
          <ac:chgData name="alok.k@rechargestudio.com" userId="fa4b89d9599dce75" providerId="LiveId" clId="{4FA50250-6A9C-4057-A603-4E78547DAF81}" dt="2020-08-20T23:51:01.187" v="2813" actId="27636"/>
          <ac:spMkLst>
            <pc:docMk/>
            <pc:sldMk cId="233962135" sldId="260"/>
            <ac:spMk id="3" creationId="{6777C36A-1F94-4B68-9DC3-5C976D6373CC}"/>
          </ac:spMkLst>
        </pc:spChg>
      </pc:sldChg>
      <pc:sldChg chg="modSp mod">
        <pc:chgData name="alok.k@rechargestudio.com" userId="fa4b89d9599dce75" providerId="LiveId" clId="{4FA50250-6A9C-4057-A603-4E78547DAF81}" dt="2020-08-20T23:51:00.712" v="2810"/>
        <pc:sldMkLst>
          <pc:docMk/>
          <pc:sldMk cId="2805637879" sldId="261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2805637879" sldId="261"/>
            <ac:spMk id="2" creationId="{8F8A8965-FCD1-4FE9-8D43-894DC497BFAF}"/>
          </ac:spMkLst>
        </pc:spChg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2805637879" sldId="261"/>
            <ac:spMk id="3" creationId="{19CAA43B-C0B1-4EA1-A3BC-BA9A6197428A}"/>
          </ac:spMkLst>
        </pc:spChg>
      </pc:sldChg>
      <pc:sldChg chg="modSp mod">
        <pc:chgData name="alok.k@rechargestudio.com" userId="fa4b89d9599dce75" providerId="LiveId" clId="{4FA50250-6A9C-4057-A603-4E78547DAF81}" dt="2020-08-20T23:51:00.712" v="2810"/>
        <pc:sldMkLst>
          <pc:docMk/>
          <pc:sldMk cId="3715258982" sldId="262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3715258982" sldId="262"/>
            <ac:spMk id="2" creationId="{030323A1-68F5-4F53-B7E9-864F3ABF46CE}"/>
          </ac:spMkLst>
        </pc:spChg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3715258982" sldId="262"/>
            <ac:spMk id="3" creationId="{BD48A2E2-6148-4A73-8922-A3FAA4E64DCC}"/>
          </ac:spMkLst>
        </pc:spChg>
      </pc:sldChg>
      <pc:sldChg chg="modSp mod">
        <pc:chgData name="alok.k@rechargestudio.com" userId="fa4b89d9599dce75" providerId="LiveId" clId="{4FA50250-6A9C-4057-A603-4E78547DAF81}" dt="2020-08-20T23:51:01.251" v="2814" actId="27636"/>
        <pc:sldMkLst>
          <pc:docMk/>
          <pc:sldMk cId="3685842015" sldId="263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3685842015" sldId="263"/>
            <ac:spMk id="2" creationId="{9B22EC88-FCE3-443F-A2B8-1192D52C2204}"/>
          </ac:spMkLst>
        </pc:spChg>
        <pc:spChg chg="mod">
          <ac:chgData name="alok.k@rechargestudio.com" userId="fa4b89d9599dce75" providerId="LiveId" clId="{4FA50250-6A9C-4057-A603-4E78547DAF81}" dt="2020-08-20T23:51:01.251" v="2814" actId="27636"/>
          <ac:spMkLst>
            <pc:docMk/>
            <pc:sldMk cId="3685842015" sldId="263"/>
            <ac:spMk id="3" creationId="{E575D088-2458-481A-9B19-D4E32585292A}"/>
          </ac:spMkLst>
        </pc:spChg>
      </pc:sldChg>
      <pc:sldChg chg="modSp mod">
        <pc:chgData name="alok.k@rechargestudio.com" userId="fa4b89d9599dce75" providerId="LiveId" clId="{4FA50250-6A9C-4057-A603-4E78547DAF81}" dt="2020-08-20T23:51:01.287" v="2815" actId="27636"/>
        <pc:sldMkLst>
          <pc:docMk/>
          <pc:sldMk cId="1192560978" sldId="264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1192560978" sldId="264"/>
            <ac:spMk id="2" creationId="{8427C5E4-A88C-4543-A014-FFC3A6FBADAD}"/>
          </ac:spMkLst>
        </pc:spChg>
        <pc:spChg chg="mod">
          <ac:chgData name="alok.k@rechargestudio.com" userId="fa4b89d9599dce75" providerId="LiveId" clId="{4FA50250-6A9C-4057-A603-4E78547DAF81}" dt="2020-08-20T23:51:01.287" v="2815" actId="27636"/>
          <ac:spMkLst>
            <pc:docMk/>
            <pc:sldMk cId="1192560978" sldId="264"/>
            <ac:spMk id="3" creationId="{4385A0D8-02FE-4617-A125-4CE8A164CFE5}"/>
          </ac:spMkLst>
        </pc:spChg>
      </pc:sldChg>
      <pc:sldChg chg="modSp">
        <pc:chgData name="alok.k@rechargestudio.com" userId="fa4b89d9599dce75" providerId="LiveId" clId="{4FA50250-6A9C-4057-A603-4E78547DAF81}" dt="2020-08-20T23:51:00.712" v="2810"/>
        <pc:sldMkLst>
          <pc:docMk/>
          <pc:sldMk cId="553281019" sldId="265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553281019" sldId="265"/>
            <ac:spMk id="2" creationId="{D8F6365E-8940-4A48-8848-5B9E276B0FD9}"/>
          </ac:spMkLst>
        </pc:spChg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553281019" sldId="265"/>
            <ac:spMk id="3" creationId="{1058D422-2745-411D-B838-660E4BA57987}"/>
          </ac:spMkLst>
        </pc:spChg>
      </pc:sldChg>
      <pc:sldChg chg="modSp">
        <pc:chgData name="alok.k@rechargestudio.com" userId="fa4b89d9599dce75" providerId="LiveId" clId="{4FA50250-6A9C-4057-A603-4E78547DAF81}" dt="2020-08-20T23:51:00.712" v="2810"/>
        <pc:sldMkLst>
          <pc:docMk/>
          <pc:sldMk cId="3711001290" sldId="266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3711001290" sldId="266"/>
            <ac:spMk id="2" creationId="{AAA71EF6-85D9-4608-B867-2B42316C2CAA}"/>
          </ac:spMkLst>
        </pc:spChg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3711001290" sldId="266"/>
            <ac:spMk id="3" creationId="{7919222C-5C27-4844-9B91-DA136C2EFFB5}"/>
          </ac:spMkLst>
        </pc:spChg>
      </pc:sldChg>
      <pc:sldChg chg="modSp">
        <pc:chgData name="alok.k@rechargestudio.com" userId="fa4b89d9599dce75" providerId="LiveId" clId="{4FA50250-6A9C-4057-A603-4E78547DAF81}" dt="2020-08-20T23:51:00.712" v="2810"/>
        <pc:sldMkLst>
          <pc:docMk/>
          <pc:sldMk cId="399449196" sldId="267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399449196" sldId="267"/>
            <ac:spMk id="2" creationId="{8DB42075-A699-4F1A-BB91-C5EDEEA78046}"/>
          </ac:spMkLst>
        </pc:spChg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399449196" sldId="267"/>
            <ac:spMk id="3" creationId="{1741FC5C-341E-4654-989A-5EA28AE47693}"/>
          </ac:spMkLst>
        </pc:spChg>
      </pc:sldChg>
      <pc:sldChg chg="modSp">
        <pc:chgData name="alok.k@rechargestudio.com" userId="fa4b89d9599dce75" providerId="LiveId" clId="{4FA50250-6A9C-4057-A603-4E78547DAF81}" dt="2020-08-20T23:51:00.712" v="2810"/>
        <pc:sldMkLst>
          <pc:docMk/>
          <pc:sldMk cId="4148344072" sldId="268"/>
        </pc:sldMkLst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4148344072" sldId="268"/>
            <ac:spMk id="2" creationId="{549C14A9-272F-4F7A-B0F7-F7A1680A0264}"/>
          </ac:spMkLst>
        </pc:spChg>
        <pc:spChg chg="mod">
          <ac:chgData name="alok.k@rechargestudio.com" userId="fa4b89d9599dce75" providerId="LiveId" clId="{4FA50250-6A9C-4057-A603-4E78547DAF81}" dt="2020-08-20T23:51:00.712" v="2810"/>
          <ac:spMkLst>
            <pc:docMk/>
            <pc:sldMk cId="4148344072" sldId="268"/>
            <ac:spMk id="3" creationId="{271AC15D-40D6-4C9E-87DC-92D181BC013D}"/>
          </ac:spMkLst>
        </pc:spChg>
      </pc:sldChg>
      <pc:sldChg chg="modSp new mod">
        <pc:chgData name="alok.k@rechargestudio.com" userId="fa4b89d9599dce75" providerId="LiveId" clId="{4FA50250-6A9C-4057-A603-4E78547DAF81}" dt="2020-08-21T00:53:13.794" v="3150" actId="20577"/>
        <pc:sldMkLst>
          <pc:docMk/>
          <pc:sldMk cId="718380760" sldId="269"/>
        </pc:sldMkLst>
        <pc:spChg chg="mod">
          <ac:chgData name="alok.k@rechargestudio.com" userId="fa4b89d9599dce75" providerId="LiveId" clId="{4FA50250-6A9C-4057-A603-4E78547DAF81}" dt="2020-08-21T00:47:10.109" v="2838" actId="20577"/>
          <ac:spMkLst>
            <pc:docMk/>
            <pc:sldMk cId="718380760" sldId="269"/>
            <ac:spMk id="2" creationId="{6E786E25-012A-4CD3-BF56-E524BD56BD8B}"/>
          </ac:spMkLst>
        </pc:spChg>
        <pc:spChg chg="mod">
          <ac:chgData name="alok.k@rechargestudio.com" userId="fa4b89d9599dce75" providerId="LiveId" clId="{4FA50250-6A9C-4057-A603-4E78547DAF81}" dt="2020-08-21T00:53:13.794" v="3150" actId="20577"/>
          <ac:spMkLst>
            <pc:docMk/>
            <pc:sldMk cId="718380760" sldId="269"/>
            <ac:spMk id="3" creationId="{42681A6C-7CD3-4F0A-95EB-A47C337066C0}"/>
          </ac:spMkLst>
        </pc:spChg>
      </pc:sldChg>
    </pc:docChg>
  </pc:docChgLst>
  <pc:docChgLst>
    <pc:chgData name="alok.k@rechargestudio.com" userId="fa4b89d9599dce75" providerId="LiveId" clId="{E3F7D6E7-1352-41BB-ADBE-78157D399206}"/>
    <pc:docChg chg="custSel addSld modSld">
      <pc:chgData name="alok.k@rechargestudio.com" userId="fa4b89d9599dce75" providerId="LiveId" clId="{E3F7D6E7-1352-41BB-ADBE-78157D399206}" dt="2020-08-29T02:09:19.073" v="3671" actId="20577"/>
      <pc:docMkLst>
        <pc:docMk/>
      </pc:docMkLst>
      <pc:sldChg chg="modSp mod">
        <pc:chgData name="alok.k@rechargestudio.com" userId="fa4b89d9599dce75" providerId="LiveId" clId="{E3F7D6E7-1352-41BB-ADBE-78157D399206}" dt="2020-08-27T16:48:27.047" v="246" actId="20577"/>
        <pc:sldMkLst>
          <pc:docMk/>
          <pc:sldMk cId="553281019" sldId="265"/>
        </pc:sldMkLst>
        <pc:spChg chg="mod">
          <ac:chgData name="alok.k@rechargestudio.com" userId="fa4b89d9599dce75" providerId="LiveId" clId="{E3F7D6E7-1352-41BB-ADBE-78157D399206}" dt="2020-08-27T16:46:38.687" v="14" actId="20577"/>
          <ac:spMkLst>
            <pc:docMk/>
            <pc:sldMk cId="553281019" sldId="265"/>
            <ac:spMk id="2" creationId="{D8F6365E-8940-4A48-8848-5B9E276B0FD9}"/>
          </ac:spMkLst>
        </pc:spChg>
        <pc:spChg chg="mod">
          <ac:chgData name="alok.k@rechargestudio.com" userId="fa4b89d9599dce75" providerId="LiveId" clId="{E3F7D6E7-1352-41BB-ADBE-78157D399206}" dt="2020-08-27T16:48:27.047" v="246" actId="20577"/>
          <ac:spMkLst>
            <pc:docMk/>
            <pc:sldMk cId="553281019" sldId="265"/>
            <ac:spMk id="3" creationId="{1058D422-2745-411D-B838-660E4BA57987}"/>
          </ac:spMkLst>
        </pc:spChg>
      </pc:sldChg>
      <pc:sldChg chg="modSp mod">
        <pc:chgData name="alok.k@rechargestudio.com" userId="fa4b89d9599dce75" providerId="LiveId" clId="{E3F7D6E7-1352-41BB-ADBE-78157D399206}" dt="2020-08-27T16:52:35.990" v="673" actId="20577"/>
        <pc:sldMkLst>
          <pc:docMk/>
          <pc:sldMk cId="3711001290" sldId="266"/>
        </pc:sldMkLst>
        <pc:spChg chg="mod">
          <ac:chgData name="alok.k@rechargestudio.com" userId="fa4b89d9599dce75" providerId="LiveId" clId="{E3F7D6E7-1352-41BB-ADBE-78157D399206}" dt="2020-08-27T16:48:55.129" v="275" actId="20577"/>
          <ac:spMkLst>
            <pc:docMk/>
            <pc:sldMk cId="3711001290" sldId="266"/>
            <ac:spMk id="2" creationId="{AAA71EF6-85D9-4608-B867-2B42316C2CAA}"/>
          </ac:spMkLst>
        </pc:spChg>
        <pc:spChg chg="mod">
          <ac:chgData name="alok.k@rechargestudio.com" userId="fa4b89d9599dce75" providerId="LiveId" clId="{E3F7D6E7-1352-41BB-ADBE-78157D399206}" dt="2020-08-27T16:52:35.990" v="673" actId="20577"/>
          <ac:spMkLst>
            <pc:docMk/>
            <pc:sldMk cId="3711001290" sldId="266"/>
            <ac:spMk id="3" creationId="{7919222C-5C27-4844-9B91-DA136C2EFFB5}"/>
          </ac:spMkLst>
        </pc:spChg>
      </pc:sldChg>
      <pc:sldChg chg="modSp mod">
        <pc:chgData name="alok.k@rechargestudio.com" userId="fa4b89d9599dce75" providerId="LiveId" clId="{E3F7D6E7-1352-41BB-ADBE-78157D399206}" dt="2020-08-27T16:56:29.751" v="1177" actId="20577"/>
        <pc:sldMkLst>
          <pc:docMk/>
          <pc:sldMk cId="399449196" sldId="267"/>
        </pc:sldMkLst>
        <pc:spChg chg="mod">
          <ac:chgData name="alok.k@rechargestudio.com" userId="fa4b89d9599dce75" providerId="LiveId" clId="{E3F7D6E7-1352-41BB-ADBE-78157D399206}" dt="2020-08-27T16:53:00.191" v="684" actId="20577"/>
          <ac:spMkLst>
            <pc:docMk/>
            <pc:sldMk cId="399449196" sldId="267"/>
            <ac:spMk id="2" creationId="{8DB42075-A699-4F1A-BB91-C5EDEEA78046}"/>
          </ac:spMkLst>
        </pc:spChg>
        <pc:spChg chg="mod">
          <ac:chgData name="alok.k@rechargestudio.com" userId="fa4b89d9599dce75" providerId="LiveId" clId="{E3F7D6E7-1352-41BB-ADBE-78157D399206}" dt="2020-08-27T16:56:29.751" v="1177" actId="20577"/>
          <ac:spMkLst>
            <pc:docMk/>
            <pc:sldMk cId="399449196" sldId="267"/>
            <ac:spMk id="3" creationId="{1741FC5C-341E-4654-989A-5EA28AE47693}"/>
          </ac:spMkLst>
        </pc:spChg>
      </pc:sldChg>
      <pc:sldChg chg="modSp mod">
        <pc:chgData name="alok.k@rechargestudio.com" userId="fa4b89d9599dce75" providerId="LiveId" clId="{E3F7D6E7-1352-41BB-ADBE-78157D399206}" dt="2020-08-27T16:58:54.094" v="1460" actId="20577"/>
        <pc:sldMkLst>
          <pc:docMk/>
          <pc:sldMk cId="4148344072" sldId="268"/>
        </pc:sldMkLst>
        <pc:spChg chg="mod">
          <ac:chgData name="alok.k@rechargestudio.com" userId="fa4b89d9599dce75" providerId="LiveId" clId="{E3F7D6E7-1352-41BB-ADBE-78157D399206}" dt="2020-08-27T16:57:01.351" v="1201" actId="20577"/>
          <ac:spMkLst>
            <pc:docMk/>
            <pc:sldMk cId="4148344072" sldId="268"/>
            <ac:spMk id="2" creationId="{549C14A9-272F-4F7A-B0F7-F7A1680A0264}"/>
          </ac:spMkLst>
        </pc:spChg>
        <pc:spChg chg="mod">
          <ac:chgData name="alok.k@rechargestudio.com" userId="fa4b89d9599dce75" providerId="LiveId" clId="{E3F7D6E7-1352-41BB-ADBE-78157D399206}" dt="2020-08-27T16:58:54.094" v="1460" actId="20577"/>
          <ac:spMkLst>
            <pc:docMk/>
            <pc:sldMk cId="4148344072" sldId="268"/>
            <ac:spMk id="3" creationId="{271AC15D-40D6-4C9E-87DC-92D181BC013D}"/>
          </ac:spMkLst>
        </pc:spChg>
      </pc:sldChg>
      <pc:sldChg chg="modSp new mod">
        <pc:chgData name="alok.k@rechargestudio.com" userId="fa4b89d9599dce75" providerId="LiveId" clId="{E3F7D6E7-1352-41BB-ADBE-78157D399206}" dt="2020-08-29T02:09:19.073" v="3671" actId="20577"/>
        <pc:sldMkLst>
          <pc:docMk/>
          <pc:sldMk cId="1379370698" sldId="270"/>
        </pc:sldMkLst>
        <pc:spChg chg="mod">
          <ac:chgData name="alok.k@rechargestudio.com" userId="fa4b89d9599dce75" providerId="LiveId" clId="{E3F7D6E7-1352-41BB-ADBE-78157D399206}" dt="2020-08-27T16:59:54.194" v="1480" actId="20577"/>
          <ac:spMkLst>
            <pc:docMk/>
            <pc:sldMk cId="1379370698" sldId="270"/>
            <ac:spMk id="2" creationId="{B260F119-07F2-464E-AA6C-3EA0CEB1076F}"/>
          </ac:spMkLst>
        </pc:spChg>
        <pc:spChg chg="mod">
          <ac:chgData name="alok.k@rechargestudio.com" userId="fa4b89d9599dce75" providerId="LiveId" clId="{E3F7D6E7-1352-41BB-ADBE-78157D399206}" dt="2020-08-29T02:09:19.073" v="3671" actId="20577"/>
          <ac:spMkLst>
            <pc:docMk/>
            <pc:sldMk cId="1379370698" sldId="270"/>
            <ac:spMk id="3" creationId="{C231900A-54B4-49D9-9991-1E190174FA00}"/>
          </ac:spMkLst>
        </pc:spChg>
      </pc:sldChg>
      <pc:sldChg chg="modSp new mod">
        <pc:chgData name="alok.k@rechargestudio.com" userId="fa4b89d9599dce75" providerId="LiveId" clId="{E3F7D6E7-1352-41BB-ADBE-78157D399206}" dt="2020-08-27T17:12:54.399" v="2872" actId="20577"/>
        <pc:sldMkLst>
          <pc:docMk/>
          <pc:sldMk cId="1836833039" sldId="271"/>
        </pc:sldMkLst>
        <pc:spChg chg="mod">
          <ac:chgData name="alok.k@rechargestudio.com" userId="fa4b89d9599dce75" providerId="LiveId" clId="{E3F7D6E7-1352-41BB-ADBE-78157D399206}" dt="2020-08-27T17:05:34.628" v="2036" actId="20577"/>
          <ac:spMkLst>
            <pc:docMk/>
            <pc:sldMk cId="1836833039" sldId="271"/>
            <ac:spMk id="2" creationId="{11F0F3FE-4D18-47A4-906F-97BC956142F6}"/>
          </ac:spMkLst>
        </pc:spChg>
        <pc:spChg chg="mod">
          <ac:chgData name="alok.k@rechargestudio.com" userId="fa4b89d9599dce75" providerId="LiveId" clId="{E3F7D6E7-1352-41BB-ADBE-78157D399206}" dt="2020-08-27T17:12:54.399" v="2872" actId="20577"/>
          <ac:spMkLst>
            <pc:docMk/>
            <pc:sldMk cId="1836833039" sldId="271"/>
            <ac:spMk id="3" creationId="{76A9BC2B-F44B-4208-BE73-CAB558612DA7}"/>
          </ac:spMkLst>
        </pc:spChg>
      </pc:sldChg>
      <pc:sldChg chg="modSp new mod">
        <pc:chgData name="alok.k@rechargestudio.com" userId="fa4b89d9599dce75" providerId="LiveId" clId="{E3F7D6E7-1352-41BB-ADBE-78157D399206}" dt="2020-08-27T17:16:24.440" v="3297" actId="20577"/>
        <pc:sldMkLst>
          <pc:docMk/>
          <pc:sldMk cId="2165784270" sldId="272"/>
        </pc:sldMkLst>
        <pc:spChg chg="mod">
          <ac:chgData name="alok.k@rechargestudio.com" userId="fa4b89d9599dce75" providerId="LiveId" clId="{E3F7D6E7-1352-41BB-ADBE-78157D399206}" dt="2020-08-27T17:13:55.561" v="2884" actId="20577"/>
          <ac:spMkLst>
            <pc:docMk/>
            <pc:sldMk cId="2165784270" sldId="272"/>
            <ac:spMk id="2" creationId="{08F14F4D-51C1-42D6-836E-F0009E3AC6A8}"/>
          </ac:spMkLst>
        </pc:spChg>
        <pc:spChg chg="mod">
          <ac:chgData name="alok.k@rechargestudio.com" userId="fa4b89d9599dce75" providerId="LiveId" clId="{E3F7D6E7-1352-41BB-ADBE-78157D399206}" dt="2020-08-27T17:16:24.440" v="3297" actId="20577"/>
          <ac:spMkLst>
            <pc:docMk/>
            <pc:sldMk cId="2165784270" sldId="272"/>
            <ac:spMk id="3" creationId="{1666C6D7-42FF-494A-A971-812437E55EAE}"/>
          </ac:spMkLst>
        </pc:spChg>
      </pc:sldChg>
      <pc:sldChg chg="modSp new mod">
        <pc:chgData name="alok.k@rechargestudio.com" userId="fa4b89d9599dce75" providerId="LiveId" clId="{E3F7D6E7-1352-41BB-ADBE-78157D399206}" dt="2020-08-27T17:19:42.880" v="3619" actId="20577"/>
        <pc:sldMkLst>
          <pc:docMk/>
          <pc:sldMk cId="1372008182" sldId="273"/>
        </pc:sldMkLst>
        <pc:spChg chg="mod">
          <ac:chgData name="alok.k@rechargestudio.com" userId="fa4b89d9599dce75" providerId="LiveId" clId="{E3F7D6E7-1352-41BB-ADBE-78157D399206}" dt="2020-08-27T17:16:42.479" v="3306" actId="20577"/>
          <ac:spMkLst>
            <pc:docMk/>
            <pc:sldMk cId="1372008182" sldId="273"/>
            <ac:spMk id="2" creationId="{651231CA-2CFC-4D18-B2A7-FE58307E5250}"/>
          </ac:spMkLst>
        </pc:spChg>
        <pc:spChg chg="mod">
          <ac:chgData name="alok.k@rechargestudio.com" userId="fa4b89d9599dce75" providerId="LiveId" clId="{E3F7D6E7-1352-41BB-ADBE-78157D399206}" dt="2020-08-27T17:19:42.880" v="3619" actId="20577"/>
          <ac:spMkLst>
            <pc:docMk/>
            <pc:sldMk cId="1372008182" sldId="273"/>
            <ac:spMk id="3" creationId="{E8CAAA20-78D6-472F-A304-D62E94AE9530}"/>
          </ac:spMkLst>
        </pc:spChg>
      </pc:sldChg>
      <pc:sldChg chg="modSp new mod">
        <pc:chgData name="alok.k@rechargestudio.com" userId="fa4b89d9599dce75" providerId="LiveId" clId="{E3F7D6E7-1352-41BB-ADBE-78157D399206}" dt="2020-08-27T17:22:22.006" v="3662" actId="20577"/>
        <pc:sldMkLst>
          <pc:docMk/>
          <pc:sldMk cId="2084943266" sldId="274"/>
        </pc:sldMkLst>
        <pc:spChg chg="mod">
          <ac:chgData name="alok.k@rechargestudio.com" userId="fa4b89d9599dce75" providerId="LiveId" clId="{E3F7D6E7-1352-41BB-ADBE-78157D399206}" dt="2020-08-27T17:22:22.006" v="3662" actId="20577"/>
          <ac:spMkLst>
            <pc:docMk/>
            <pc:sldMk cId="2084943266" sldId="274"/>
            <ac:spMk id="2" creationId="{B13D56DC-F583-4243-823D-5E62ECC12B37}"/>
          </ac:spMkLst>
        </pc:spChg>
      </pc:sldChg>
    </pc:docChg>
  </pc:docChgLst>
  <pc:docChgLst>
    <pc:chgData name="Alok Khandelwal" userId="fa4b89d9599dce75" providerId="LiveId" clId="{5DBA97A2-8FAD-41EA-9C27-365A354EBADB}"/>
    <pc:docChg chg="modSld">
      <pc:chgData name="Alok Khandelwal" userId="fa4b89d9599dce75" providerId="LiveId" clId="{5DBA97A2-8FAD-41EA-9C27-365A354EBADB}" dt="2021-08-14T01:20:18.914" v="7" actId="20577"/>
      <pc:docMkLst>
        <pc:docMk/>
      </pc:docMkLst>
      <pc:sldChg chg="modSp mod">
        <pc:chgData name="Alok Khandelwal" userId="fa4b89d9599dce75" providerId="LiveId" clId="{5DBA97A2-8FAD-41EA-9C27-365A354EBADB}" dt="2021-08-14T01:20:18.914" v="7" actId="20577"/>
        <pc:sldMkLst>
          <pc:docMk/>
          <pc:sldMk cId="399449196" sldId="267"/>
        </pc:sldMkLst>
        <pc:spChg chg="mod">
          <ac:chgData name="Alok Khandelwal" userId="fa4b89d9599dce75" providerId="LiveId" clId="{5DBA97A2-8FAD-41EA-9C27-365A354EBADB}" dt="2021-08-14T01:20:18.914" v="7" actId="20577"/>
          <ac:spMkLst>
            <pc:docMk/>
            <pc:sldMk cId="399449196" sldId="267"/>
            <ac:spMk id="3" creationId="{1741FC5C-341E-4654-989A-5EA28AE476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14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8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91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8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4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7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9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4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2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0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0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2E27-18CF-4EB0-BB89-E7BAB7AF14F7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F4FC4B-AF7C-4B2C-B8E9-BD57371CD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4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4E81-80E0-4C09-ACD3-B38A65ED8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Marriage and Relationship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A32A8-C464-4D00-ADD0-2D357DC72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03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C5E4-A88C-4543-A014-FFC3A6FB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divorce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A0D8-02FE-4617-A125-4CE8A164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lord of D9 is afflicted </a:t>
            </a:r>
          </a:p>
          <a:p>
            <a:r>
              <a:rPr lang="en-US" dirty="0"/>
              <a:t>Relationship of 7</a:t>
            </a:r>
            <a:r>
              <a:rPr lang="en-US" baseline="30000" dirty="0"/>
              <a:t>th</a:t>
            </a:r>
            <a:r>
              <a:rPr lang="en-US" dirty="0"/>
              <a:t> lord and 8</a:t>
            </a:r>
            <a:r>
              <a:rPr lang="en-US" baseline="30000" dirty="0"/>
              <a:t>th</a:t>
            </a:r>
            <a:r>
              <a:rPr lang="en-US" dirty="0"/>
              <a:t> lord or houses. 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lord of D9 is retrograde. If its in the dual sign then the chances are very high</a:t>
            </a:r>
          </a:p>
          <a:p>
            <a:r>
              <a:rPr lang="en-US" dirty="0" err="1"/>
              <a:t>Lagna</a:t>
            </a:r>
            <a:r>
              <a:rPr lang="en-US" dirty="0"/>
              <a:t>/</a:t>
            </a:r>
            <a:r>
              <a:rPr lang="en-US" dirty="0" err="1"/>
              <a:t>lagnesh</a:t>
            </a:r>
            <a:r>
              <a:rPr lang="en-US" dirty="0"/>
              <a:t> of D9 is badly afflicted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lord in the 6,8,12 houses and badly afflicted</a:t>
            </a:r>
          </a:p>
          <a:p>
            <a:r>
              <a:rPr lang="en-US" dirty="0"/>
              <a:t>Strong malefic influence on 2</a:t>
            </a:r>
            <a:r>
              <a:rPr lang="en-US" baseline="30000" dirty="0"/>
              <a:t>nd</a:t>
            </a:r>
            <a:r>
              <a:rPr lang="en-US" dirty="0"/>
              <a:t>, 12 </a:t>
            </a:r>
            <a:r>
              <a:rPr lang="en-US" dirty="0" err="1"/>
              <a:t>th</a:t>
            </a:r>
            <a:r>
              <a:rPr lang="en-US" dirty="0"/>
              <a:t> house along with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lord. 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lord in the 2</a:t>
            </a:r>
            <a:r>
              <a:rPr lang="en-US" baseline="30000" dirty="0"/>
              <a:t>nd</a:t>
            </a:r>
            <a:r>
              <a:rPr lang="en-US" dirty="0"/>
              <a:t> house and affliction also cause divorce.</a:t>
            </a:r>
          </a:p>
          <a:p>
            <a:r>
              <a:rPr lang="en-US" dirty="0" err="1"/>
              <a:t>Rahu,surya</a:t>
            </a:r>
            <a:r>
              <a:rPr lang="en-US" dirty="0"/>
              <a:t> and Saturn are planet for separation, their presence in the 7</a:t>
            </a:r>
            <a:r>
              <a:rPr lang="en-US" baseline="30000" dirty="0"/>
              <a:t>th</a:t>
            </a:r>
            <a:r>
              <a:rPr lang="en-US" dirty="0"/>
              <a:t> house or D1 and D9 also create problem in the marriage.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56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365E-8940-4A48-8848-5B9E276B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marriage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D422-2745-411D-B838-660E4BA5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check the marriage of promise</a:t>
            </a:r>
          </a:p>
          <a:p>
            <a:r>
              <a:rPr lang="en-US" dirty="0"/>
              <a:t>If a planet which is associated with </a:t>
            </a:r>
            <a:r>
              <a:rPr lang="en-US" dirty="0" err="1"/>
              <a:t>lagna</a:t>
            </a:r>
            <a:r>
              <a:rPr lang="en-US" dirty="0"/>
              <a:t> of birth chart if the same planet is having an association with the </a:t>
            </a:r>
            <a:r>
              <a:rPr lang="en-US" dirty="0" err="1"/>
              <a:t>lagna</a:t>
            </a:r>
            <a:r>
              <a:rPr lang="en-US" dirty="0"/>
              <a:t> of D30 chart. Then it shows early marriage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28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1EF6-85D9-4608-B867-2B42316C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marriage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222C-5C27-4844-9B91-DA136C2E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Malefic association with the 7</a:t>
            </a:r>
            <a:r>
              <a:rPr lang="en-US" baseline="30000" dirty="0"/>
              <a:t>th</a:t>
            </a:r>
            <a:r>
              <a:rPr lang="en-US" dirty="0"/>
              <a:t> house/Lord show delay in the marriage</a:t>
            </a:r>
          </a:p>
          <a:p>
            <a:r>
              <a:rPr lang="en-US" dirty="0"/>
              <a:t>For late marriage also there should be a promise of the marriage</a:t>
            </a:r>
          </a:p>
          <a:p>
            <a:r>
              <a:rPr lang="en-US" dirty="0"/>
              <a:t>The right </a:t>
            </a:r>
            <a:r>
              <a:rPr lang="en-US" dirty="0" err="1"/>
              <a:t>dasha</a:t>
            </a:r>
            <a:r>
              <a:rPr lang="en-US" dirty="0"/>
              <a:t> doesn’t operate at the age of the marriage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house in D9 has no benefic association</a:t>
            </a:r>
          </a:p>
          <a:p>
            <a:r>
              <a:rPr lang="en-US" dirty="0"/>
              <a:t>If the D9 </a:t>
            </a:r>
            <a:r>
              <a:rPr lang="en-US" dirty="0" err="1"/>
              <a:t>lagna</a:t>
            </a:r>
            <a:r>
              <a:rPr lang="en-US" dirty="0"/>
              <a:t> doesn’t have any benefic association shows less desire for marriage.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00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2075-A699-4F1A-BB91-C5EDEEA7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marriage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FC5C-341E-4654-989A-5EA28AE4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house/Lord of </a:t>
            </a:r>
            <a:r>
              <a:rPr lang="en-US" dirty="0" err="1"/>
              <a:t>Lagna</a:t>
            </a:r>
            <a:r>
              <a:rPr lang="en-US" dirty="0"/>
              <a:t> and D9 is badly afflicted</a:t>
            </a:r>
          </a:p>
          <a:p>
            <a:r>
              <a:rPr lang="en-US" dirty="0"/>
              <a:t>Only malefic in the 7</a:t>
            </a:r>
            <a:r>
              <a:rPr lang="en-US" baseline="30000" dirty="0"/>
              <a:t>th</a:t>
            </a:r>
            <a:r>
              <a:rPr lang="en-US" dirty="0"/>
              <a:t> house and planet in the 9</a:t>
            </a:r>
            <a:r>
              <a:rPr lang="en-US" baseline="30000" dirty="0"/>
              <a:t>th</a:t>
            </a:r>
            <a:r>
              <a:rPr lang="en-US" dirty="0"/>
              <a:t> house also shows unhappy married life or no marriage. It shows that the person can be inclined in </a:t>
            </a:r>
            <a:r>
              <a:rPr lang="en-US" dirty="0" err="1"/>
              <a:t>sprituality</a:t>
            </a:r>
            <a:r>
              <a:rPr lang="en-US" dirty="0"/>
              <a:t>. </a:t>
            </a:r>
          </a:p>
          <a:p>
            <a:r>
              <a:rPr lang="en-US" dirty="0" err="1"/>
              <a:t>Karka</a:t>
            </a:r>
            <a:r>
              <a:rPr lang="en-US" dirty="0"/>
              <a:t> of the marriage i.e. Jupiter for female, </a:t>
            </a:r>
            <a:r>
              <a:rPr lang="en-US" dirty="0" err="1"/>
              <a:t>shukra</a:t>
            </a:r>
            <a:r>
              <a:rPr lang="en-US" dirty="0"/>
              <a:t> for male is alone in D9 chart </a:t>
            </a:r>
            <a:r>
              <a:rPr lang="en-US" dirty="0" err="1"/>
              <a:t>lagna</a:t>
            </a:r>
            <a:r>
              <a:rPr lang="en-US" dirty="0"/>
              <a:t>. Malefic influence on the D9 </a:t>
            </a:r>
            <a:r>
              <a:rPr lang="en-US" dirty="0" err="1"/>
              <a:t>lagna</a:t>
            </a:r>
            <a:r>
              <a:rPr lang="en-US" dirty="0"/>
              <a:t> confirms this. 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house D30 if malefic influenced shows denial of the marriage.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4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14A9-272F-4F7A-B0F7-F7A1680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Marriage in foreign land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C15D-40D6-4C9E-87DC-92D181BC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7</a:t>
            </a:r>
            <a:r>
              <a:rPr lang="en-US" baseline="30000" dirty="0"/>
              <a:t>th</a:t>
            </a:r>
            <a:r>
              <a:rPr lang="en-US" dirty="0"/>
              <a:t> house lord is associated with 9</a:t>
            </a:r>
            <a:r>
              <a:rPr lang="en-US" baseline="30000" dirty="0"/>
              <a:t>th</a:t>
            </a:r>
            <a:r>
              <a:rPr lang="en-US" dirty="0"/>
              <a:t> house and 12</a:t>
            </a:r>
            <a:r>
              <a:rPr lang="en-US" baseline="30000" dirty="0"/>
              <a:t>th</a:t>
            </a:r>
            <a:r>
              <a:rPr lang="en-US" dirty="0"/>
              <a:t> house makes a person marry abroad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house in D9 also associated with 9</a:t>
            </a:r>
            <a:r>
              <a:rPr lang="en-US" baseline="30000" dirty="0"/>
              <a:t>th</a:t>
            </a:r>
            <a:r>
              <a:rPr lang="en-US" dirty="0"/>
              <a:t>,12 </a:t>
            </a:r>
            <a:r>
              <a:rPr lang="en-US" dirty="0" err="1"/>
              <a:t>th</a:t>
            </a:r>
            <a:r>
              <a:rPr lang="en-US" dirty="0"/>
              <a:t> house/Lord also shows this</a:t>
            </a:r>
          </a:p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lord influencing the 7</a:t>
            </a:r>
            <a:r>
              <a:rPr lang="en-US" baseline="30000" dirty="0"/>
              <a:t>th</a:t>
            </a:r>
            <a:r>
              <a:rPr lang="en-US" dirty="0"/>
              <a:t> house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34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F119-07F2-464E-AA6C-3EA0CEB1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of spouse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900A-54B4-49D9-9991-1E190174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D9 if the 7</a:t>
            </a:r>
            <a:r>
              <a:rPr lang="en-US" baseline="30000" dirty="0"/>
              <a:t>th</a:t>
            </a:r>
            <a:r>
              <a:rPr lang="en-US" dirty="0"/>
              <a:t> house has malefic influence then the spouse dies first</a:t>
            </a:r>
          </a:p>
          <a:p>
            <a:r>
              <a:rPr lang="en-US" dirty="0"/>
              <a:t>If the </a:t>
            </a:r>
            <a:r>
              <a:rPr lang="en-US"/>
              <a:t>8</a:t>
            </a:r>
            <a:r>
              <a:rPr lang="en-US" baseline="30000"/>
              <a:t>th</a:t>
            </a:r>
            <a:r>
              <a:rPr lang="en-US"/>
              <a:t> house </a:t>
            </a:r>
            <a:r>
              <a:rPr lang="en-US" dirty="0"/>
              <a:t>has malefic influence then the native dies first</a:t>
            </a:r>
          </a:p>
          <a:p>
            <a:r>
              <a:rPr lang="en-US" dirty="0"/>
              <a:t>Check the 8</a:t>
            </a:r>
            <a:r>
              <a:rPr lang="en-US" baseline="30000" dirty="0"/>
              <a:t>th</a:t>
            </a:r>
            <a:r>
              <a:rPr lang="en-US" dirty="0"/>
              <a:t> lord of D1 and D9 in the boy and girl chart. Check the 8</a:t>
            </a:r>
            <a:r>
              <a:rPr lang="en-US" baseline="30000" dirty="0"/>
              <a:t>th</a:t>
            </a:r>
            <a:r>
              <a:rPr lang="en-US" dirty="0"/>
              <a:t> lord of girl D9 and check its association in boy’s D9.if its badly placed or in </a:t>
            </a:r>
            <a:r>
              <a:rPr lang="en-US" dirty="0" err="1"/>
              <a:t>paap</a:t>
            </a:r>
            <a:r>
              <a:rPr lang="en-US" dirty="0"/>
              <a:t> </a:t>
            </a:r>
            <a:r>
              <a:rPr lang="en-US" dirty="0" err="1"/>
              <a:t>kartari</a:t>
            </a:r>
            <a:r>
              <a:rPr lang="en-US" dirty="0"/>
              <a:t> then the boy dies first. </a:t>
            </a:r>
          </a:p>
          <a:p>
            <a:r>
              <a:rPr lang="en-US" dirty="0"/>
              <a:t>Check the 8</a:t>
            </a:r>
            <a:r>
              <a:rPr lang="en-US" baseline="30000" dirty="0"/>
              <a:t>th</a:t>
            </a:r>
            <a:r>
              <a:rPr lang="en-US" dirty="0"/>
              <a:t> lord in boy’s d9 and check it in girl d9, if its there girl dies </a:t>
            </a:r>
            <a:r>
              <a:rPr lang="en-US" dirty="0" err="1"/>
              <a:t>firt</a:t>
            </a:r>
            <a:r>
              <a:rPr lang="en-US" dirty="0"/>
              <a:t>. </a:t>
            </a:r>
          </a:p>
          <a:p>
            <a:r>
              <a:rPr lang="en-US" dirty="0"/>
              <a:t>Any benefic association will improve the relationship.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37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F3FE-4D18-47A4-906F-97BC9561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marriage and affairs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BC2B-F44B-4208-BE73-CAB55861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lagna</a:t>
            </a:r>
            <a:r>
              <a:rPr lang="en-US" dirty="0"/>
              <a:t> of </a:t>
            </a:r>
            <a:r>
              <a:rPr lang="en-US" dirty="0" err="1"/>
              <a:t>navamsha</a:t>
            </a:r>
            <a:r>
              <a:rPr lang="en-US" dirty="0"/>
              <a:t> is the desire of the </a:t>
            </a:r>
            <a:r>
              <a:rPr lang="en-US" dirty="0" err="1"/>
              <a:t>marriage,the</a:t>
            </a:r>
            <a:r>
              <a:rPr lang="en-US" dirty="0"/>
              <a:t> lord of the </a:t>
            </a:r>
            <a:r>
              <a:rPr lang="en-US" dirty="0" err="1"/>
              <a:t>lagna</a:t>
            </a:r>
            <a:r>
              <a:rPr lang="en-US" dirty="0"/>
              <a:t> is the source to fulfill it. </a:t>
            </a:r>
          </a:p>
          <a:p>
            <a:r>
              <a:rPr lang="en-US" dirty="0"/>
              <a:t>So the </a:t>
            </a:r>
            <a:r>
              <a:rPr lang="en-US" dirty="0" err="1"/>
              <a:t>lagna</a:t>
            </a:r>
            <a:r>
              <a:rPr lang="en-US" dirty="0"/>
              <a:t> lord should be well placed in </a:t>
            </a:r>
            <a:r>
              <a:rPr lang="en-US" dirty="0" err="1"/>
              <a:t>navmasha</a:t>
            </a:r>
            <a:endParaRPr lang="en-US" dirty="0"/>
          </a:p>
          <a:p>
            <a:r>
              <a:rPr lang="en-US" dirty="0"/>
              <a:t>It should be in a good position like </a:t>
            </a:r>
            <a:r>
              <a:rPr lang="en-US" dirty="0" err="1"/>
              <a:t>uccha</a:t>
            </a:r>
            <a:r>
              <a:rPr lang="en-US" dirty="0"/>
              <a:t>, </a:t>
            </a:r>
            <a:r>
              <a:rPr lang="en-US" dirty="0" err="1"/>
              <a:t>vargotamma</a:t>
            </a:r>
            <a:r>
              <a:rPr lang="en-US" dirty="0"/>
              <a:t>, own signs </a:t>
            </a:r>
            <a:r>
              <a:rPr lang="en-US" dirty="0" err="1"/>
              <a:t>etc</a:t>
            </a:r>
            <a:r>
              <a:rPr lang="en-US" dirty="0"/>
              <a:t> to have multiple relationship.</a:t>
            </a:r>
          </a:p>
          <a:p>
            <a:r>
              <a:rPr lang="en-US" dirty="0" err="1"/>
              <a:t>Dhan</a:t>
            </a:r>
            <a:r>
              <a:rPr lang="en-US" dirty="0"/>
              <a:t> yoga should be there in D9</a:t>
            </a:r>
          </a:p>
          <a:p>
            <a:r>
              <a:rPr lang="en-US" dirty="0"/>
              <a:t>There should be planets in </a:t>
            </a:r>
            <a:r>
              <a:rPr lang="en-US" dirty="0" err="1"/>
              <a:t>upachaya</a:t>
            </a:r>
            <a:r>
              <a:rPr lang="en-US" dirty="0"/>
              <a:t> houses. 10</a:t>
            </a:r>
            <a:r>
              <a:rPr lang="en-US" baseline="30000" dirty="0"/>
              <a:t>th</a:t>
            </a:r>
            <a:r>
              <a:rPr lang="en-US" dirty="0"/>
              <a:t> house should be occupied, other two </a:t>
            </a:r>
            <a:r>
              <a:rPr lang="en-US" dirty="0" err="1"/>
              <a:t>upachaya</a:t>
            </a:r>
            <a:r>
              <a:rPr lang="en-US" dirty="0"/>
              <a:t> houses can have planets. Benefic makes the life easy</a:t>
            </a:r>
          </a:p>
          <a:p>
            <a:r>
              <a:rPr lang="en-US" dirty="0"/>
              <a:t>Jupiter is the planet of dharma. It should be afflicted in D9 and influence the lagna,7</a:t>
            </a:r>
            <a:r>
              <a:rPr lang="en-US" baseline="30000" dirty="0"/>
              <a:t>th</a:t>
            </a:r>
            <a:r>
              <a:rPr lang="en-US" dirty="0"/>
              <a:t> house or 10th house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lord of the </a:t>
            </a:r>
            <a:r>
              <a:rPr lang="en-US" dirty="0" err="1"/>
              <a:t>lagna</a:t>
            </a:r>
            <a:r>
              <a:rPr lang="en-US" dirty="0"/>
              <a:t> chart is your </a:t>
            </a:r>
            <a:r>
              <a:rPr lang="en-US" dirty="0" err="1"/>
              <a:t>sanskaras</a:t>
            </a:r>
            <a:r>
              <a:rPr lang="en-US" dirty="0"/>
              <a:t>, it should be afflicted in D9</a:t>
            </a:r>
          </a:p>
          <a:p>
            <a:r>
              <a:rPr lang="en-US" dirty="0"/>
              <a:t>A benefic 7</a:t>
            </a:r>
            <a:r>
              <a:rPr lang="en-US" baseline="30000" dirty="0"/>
              <a:t>th</a:t>
            </a:r>
            <a:r>
              <a:rPr lang="en-US" dirty="0"/>
              <a:t> house and afflicted 7</a:t>
            </a:r>
            <a:r>
              <a:rPr lang="en-US" baseline="30000" dirty="0"/>
              <a:t>th</a:t>
            </a:r>
            <a:r>
              <a:rPr lang="en-US" dirty="0"/>
              <a:t> lord gives more marriages. A malefic 7</a:t>
            </a:r>
            <a:r>
              <a:rPr lang="en-US" baseline="30000" dirty="0"/>
              <a:t>th</a:t>
            </a:r>
            <a:r>
              <a:rPr lang="en-US" dirty="0"/>
              <a:t> house and a benefic unafflicted 7</a:t>
            </a:r>
            <a:r>
              <a:rPr lang="en-US" baseline="30000" dirty="0"/>
              <a:t>th</a:t>
            </a:r>
            <a:r>
              <a:rPr lang="en-US" dirty="0"/>
              <a:t> lord gives affairs.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83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4F4D-51C1-42D6-836E-F0009E3A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Love affairs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C6D7-42FF-494A-A971-812437E5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lords are checked in </a:t>
            </a:r>
            <a:r>
              <a:rPr lang="en-US" dirty="0" err="1"/>
              <a:t>lagna</a:t>
            </a:r>
            <a:r>
              <a:rPr lang="en-US" dirty="0"/>
              <a:t> chart and D9 should be checked for love affairs 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house and 7</a:t>
            </a:r>
            <a:r>
              <a:rPr lang="en-US" baseline="30000" dirty="0"/>
              <a:t>th</a:t>
            </a:r>
            <a:r>
              <a:rPr lang="en-US" dirty="0"/>
              <a:t> house/lord influencing each other in the birth chart</a:t>
            </a:r>
          </a:p>
          <a:p>
            <a:r>
              <a:rPr lang="en-US" dirty="0"/>
              <a:t>Exchange in 5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lords</a:t>
            </a:r>
          </a:p>
          <a:p>
            <a:r>
              <a:rPr lang="en-US" dirty="0"/>
              <a:t>The should be confirmed in D9, it a must in D9</a:t>
            </a:r>
          </a:p>
          <a:p>
            <a:r>
              <a:rPr lang="en-US" dirty="0"/>
              <a:t>If the combination is there and if </a:t>
            </a:r>
            <a:r>
              <a:rPr lang="en-US" dirty="0" err="1"/>
              <a:t>benfic</a:t>
            </a:r>
            <a:r>
              <a:rPr lang="en-US" dirty="0"/>
              <a:t> influence is there then it will convert into marriage otherwise remains as affairs.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78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31CA-2CFC-4D18-B2A7-FE58307E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Elopement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AA20-78D6-472F-A304-D62E94AE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of 5,7 and 8</a:t>
            </a:r>
            <a:r>
              <a:rPr lang="en-US" baseline="30000" dirty="0"/>
              <a:t>th</a:t>
            </a:r>
            <a:r>
              <a:rPr lang="en-US" dirty="0"/>
              <a:t> house shows secret relationship since 8</a:t>
            </a:r>
            <a:r>
              <a:rPr lang="en-US" baseline="30000" dirty="0"/>
              <a:t>th</a:t>
            </a:r>
            <a:r>
              <a:rPr lang="en-US" dirty="0"/>
              <a:t> house is the house of secret. It should be seen in birth chart</a:t>
            </a:r>
          </a:p>
          <a:p>
            <a:r>
              <a:rPr lang="en-US" dirty="0"/>
              <a:t>These planet should be impacted 5,7 and 8</a:t>
            </a:r>
            <a:r>
              <a:rPr lang="en-US" baseline="30000" dirty="0"/>
              <a:t>th</a:t>
            </a:r>
            <a:r>
              <a:rPr lang="en-US" dirty="0"/>
              <a:t> house in D9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house in D9 should be strong for courage and 12</a:t>
            </a:r>
            <a:r>
              <a:rPr lang="en-US" baseline="30000" dirty="0"/>
              <a:t>th</a:t>
            </a:r>
            <a:r>
              <a:rPr lang="en-US" dirty="0"/>
              <a:t> house should be involved for running away.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00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56DC-F583-4243-823D-5E62ECC1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C20C-3552-4690-9E9A-58A698D8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94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2D74-DDBC-4DA5-8A25-5179D274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4CC6-1903-481F-A277-628CEE08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venus</a:t>
            </a:r>
            <a:r>
              <a:rPr lang="en-US" dirty="0"/>
              <a:t> is in the 7</a:t>
            </a:r>
            <a:r>
              <a:rPr lang="en-US" baseline="30000" dirty="0"/>
              <a:t>th</a:t>
            </a:r>
            <a:r>
              <a:rPr lang="en-US" dirty="0"/>
              <a:t> house or the lord of the 7</a:t>
            </a:r>
            <a:r>
              <a:rPr lang="en-US" baseline="30000" dirty="0"/>
              <a:t>th</a:t>
            </a:r>
            <a:r>
              <a:rPr lang="en-US" dirty="0"/>
              <a:t> house is with </a:t>
            </a:r>
            <a:r>
              <a:rPr lang="en-US" dirty="0" err="1"/>
              <a:t>rahu</a:t>
            </a:r>
            <a:r>
              <a:rPr lang="en-US" dirty="0"/>
              <a:t> or </a:t>
            </a:r>
            <a:r>
              <a:rPr lang="en-US" dirty="0" err="1"/>
              <a:t>ketu</a:t>
            </a:r>
            <a:r>
              <a:rPr lang="en-US" dirty="0"/>
              <a:t> the person will become an adulterer.  But this will not happen is the bhava has a benefic sign and it </a:t>
            </a:r>
            <a:r>
              <a:rPr lang="en-US" dirty="0" err="1"/>
              <a:t>aspected</a:t>
            </a:r>
            <a:r>
              <a:rPr lang="en-US" dirty="0"/>
              <a:t> by or occupied by Jupiter</a:t>
            </a:r>
          </a:p>
          <a:p>
            <a:r>
              <a:rPr lang="en-US" dirty="0"/>
              <a:t>When the lord of 2</a:t>
            </a:r>
            <a:r>
              <a:rPr lang="en-US" baseline="30000" dirty="0"/>
              <a:t>nd</a:t>
            </a:r>
            <a:r>
              <a:rPr lang="en-US" dirty="0"/>
              <a:t>,6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and </a:t>
            </a:r>
            <a:r>
              <a:rPr lang="en-US" dirty="0" err="1"/>
              <a:t>venus</a:t>
            </a:r>
            <a:r>
              <a:rPr lang="en-US" dirty="0"/>
              <a:t> occupies the </a:t>
            </a:r>
            <a:r>
              <a:rPr lang="en-US" dirty="0" err="1"/>
              <a:t>lagna</a:t>
            </a:r>
            <a:r>
              <a:rPr lang="en-US" dirty="0"/>
              <a:t> and they are associated by malefic planets the person will be libidinous. </a:t>
            </a:r>
          </a:p>
          <a:p>
            <a:r>
              <a:rPr lang="en-US" dirty="0"/>
              <a:t>The same effect will come if the lord of the </a:t>
            </a:r>
            <a:r>
              <a:rPr lang="en-US" dirty="0" err="1"/>
              <a:t>lagna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lord as conjoined. </a:t>
            </a:r>
          </a:p>
          <a:p>
            <a:r>
              <a:rPr lang="en-US" dirty="0"/>
              <a:t>If Jupiter, mercury or the moon are in the 7</a:t>
            </a:r>
            <a:r>
              <a:rPr lang="en-US" baseline="30000" dirty="0"/>
              <a:t>th</a:t>
            </a:r>
            <a:r>
              <a:rPr lang="en-US" dirty="0"/>
              <a:t> house, the person can be addicted to many women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22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575-403A-4A79-B272-80445A7D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98A1-2338-4DBC-91F0-D6194093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Venus is in the 7</a:t>
            </a:r>
            <a:r>
              <a:rPr lang="en-US" baseline="30000" dirty="0"/>
              <a:t>th</a:t>
            </a:r>
            <a:r>
              <a:rPr lang="en-US" dirty="0"/>
              <a:t> house and be strong there the person will have many wife. </a:t>
            </a:r>
          </a:p>
          <a:p>
            <a:r>
              <a:rPr lang="en-US" dirty="0"/>
              <a:t>If mars and Venus in the 7</a:t>
            </a:r>
            <a:r>
              <a:rPr lang="en-US" baseline="30000" dirty="0"/>
              <a:t>th</a:t>
            </a:r>
            <a:r>
              <a:rPr lang="en-US" dirty="0"/>
              <a:t> house the person will have a bad married life. </a:t>
            </a:r>
          </a:p>
          <a:p>
            <a:r>
              <a:rPr lang="en-US" dirty="0"/>
              <a:t>If the lord of 8</a:t>
            </a:r>
            <a:r>
              <a:rPr lang="en-US" baseline="30000" dirty="0"/>
              <a:t>th</a:t>
            </a:r>
            <a:r>
              <a:rPr lang="en-US" dirty="0"/>
              <a:t> house is in the 7</a:t>
            </a:r>
            <a:r>
              <a:rPr lang="en-US" baseline="30000" dirty="0"/>
              <a:t>th</a:t>
            </a:r>
            <a:r>
              <a:rPr lang="en-US" dirty="0"/>
              <a:t> house the person can loose the wife. </a:t>
            </a:r>
          </a:p>
          <a:p>
            <a:r>
              <a:rPr lang="en-US" dirty="0"/>
              <a:t>If there are moon(bad) in the 7</a:t>
            </a:r>
            <a:r>
              <a:rPr lang="en-US" baseline="30000" dirty="0"/>
              <a:t>th</a:t>
            </a:r>
            <a:r>
              <a:rPr lang="en-US" dirty="0"/>
              <a:t> house and malefic are in 12</a:t>
            </a:r>
            <a:r>
              <a:rPr lang="en-US" baseline="30000" dirty="0"/>
              <a:t>th</a:t>
            </a:r>
            <a:r>
              <a:rPr lang="en-US" dirty="0"/>
              <a:t>,1</a:t>
            </a:r>
            <a:r>
              <a:rPr lang="en-US" baseline="30000" dirty="0"/>
              <a:t>st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house then the person will be bereft of wife and child. </a:t>
            </a:r>
          </a:p>
          <a:p>
            <a:r>
              <a:rPr lang="en-US" dirty="0"/>
              <a:t>If 7</a:t>
            </a:r>
            <a:r>
              <a:rPr lang="en-US" baseline="30000" dirty="0"/>
              <a:t>th</a:t>
            </a:r>
            <a:r>
              <a:rPr lang="en-US" dirty="0"/>
              <a:t> house has </a:t>
            </a:r>
            <a:r>
              <a:rPr lang="en-US" dirty="0" err="1"/>
              <a:t>rahu</a:t>
            </a:r>
            <a:r>
              <a:rPr lang="en-US" dirty="0"/>
              <a:t> and sun the person will loose money through women.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05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B18-0507-42A3-813C-C1BE674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3AAD-B465-4820-B90F-B58074FC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7</a:t>
            </a:r>
            <a:r>
              <a:rPr lang="en-US" baseline="30000" dirty="0"/>
              <a:t>th</a:t>
            </a:r>
            <a:r>
              <a:rPr lang="en-US" dirty="0"/>
              <a:t> house is having any malefic planet the spouse will be wicked. If the sun occupies the wife will be barren, if there will be waning moon, he/she will be unfaithful. </a:t>
            </a:r>
          </a:p>
          <a:p>
            <a:r>
              <a:rPr lang="en-US" dirty="0"/>
              <a:t>If the 7</a:t>
            </a:r>
            <a:r>
              <a:rPr lang="en-US" baseline="30000" dirty="0"/>
              <a:t>th</a:t>
            </a:r>
            <a:r>
              <a:rPr lang="en-US" dirty="0"/>
              <a:t> house has mars the wife will </a:t>
            </a:r>
            <a:r>
              <a:rPr lang="en-US" dirty="0" err="1"/>
              <a:t>die,if</a:t>
            </a:r>
            <a:r>
              <a:rPr lang="en-US" dirty="0"/>
              <a:t> Saturn she will be disliked by the husband, if </a:t>
            </a:r>
            <a:r>
              <a:rPr lang="en-US" dirty="0" err="1"/>
              <a:t>rahu</a:t>
            </a:r>
            <a:r>
              <a:rPr lang="en-US" dirty="0"/>
              <a:t> the person will have no delight in his/her spouse. If mercury in the 7</a:t>
            </a:r>
            <a:r>
              <a:rPr lang="en-US" baseline="30000" dirty="0"/>
              <a:t>th</a:t>
            </a:r>
            <a:r>
              <a:rPr lang="en-US" dirty="0"/>
              <a:t> the wife will bear good offspring, Jupiter she will be virtuous and have excellent progeny.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lagnesh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lord are together, the person will get excellent wife, if they are with sun, the wife will be very religious.</a:t>
            </a:r>
          </a:p>
          <a:p>
            <a:r>
              <a:rPr lang="en-US" dirty="0"/>
              <a:t>When there are many malefic planets in the 2</a:t>
            </a:r>
            <a:r>
              <a:rPr lang="en-US" baseline="30000" dirty="0"/>
              <a:t>nd</a:t>
            </a:r>
            <a:r>
              <a:rPr lang="en-US" dirty="0"/>
              <a:t> house and 7</a:t>
            </a:r>
            <a:r>
              <a:rPr lang="en-US" baseline="30000" dirty="0"/>
              <a:t>th</a:t>
            </a:r>
            <a:r>
              <a:rPr lang="en-US" dirty="0"/>
              <a:t> lord is also </a:t>
            </a:r>
            <a:r>
              <a:rPr lang="en-US" dirty="0" err="1"/>
              <a:t>aspected</a:t>
            </a:r>
            <a:r>
              <a:rPr lang="en-US" dirty="0"/>
              <a:t> by malefic, its a combination of multiple marriages.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71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4217-2CF4-4DF9-A42E-BF24E766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C36A-1F94-4B68-9DC3-5C976D63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of planets in the 7</a:t>
            </a:r>
            <a:r>
              <a:rPr lang="en-US" baseline="30000" dirty="0"/>
              <a:t>th</a:t>
            </a:r>
            <a:r>
              <a:rPr lang="en-US" dirty="0"/>
              <a:t> house will show how many women a person will associate with. The number that will die(relationship broken) will be malefic out of these, and the benefic will continue. 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lord if </a:t>
            </a:r>
            <a:r>
              <a:rPr lang="en-US" dirty="0" err="1"/>
              <a:t>swarashi</a:t>
            </a:r>
            <a:r>
              <a:rPr lang="en-US" dirty="0"/>
              <a:t> though malefic planet will give good married life. </a:t>
            </a:r>
          </a:p>
          <a:p>
            <a:r>
              <a:rPr lang="en-US" dirty="0"/>
              <a:t>Benefic in the 7</a:t>
            </a:r>
            <a:r>
              <a:rPr lang="en-US" baseline="30000" dirty="0"/>
              <a:t>th</a:t>
            </a:r>
            <a:r>
              <a:rPr lang="en-US" dirty="0"/>
              <a:t> will always produce good result provided the are not the lord of 6,8,12 house from </a:t>
            </a:r>
            <a:r>
              <a:rPr lang="en-US" dirty="0" err="1"/>
              <a:t>lagna</a:t>
            </a:r>
            <a:r>
              <a:rPr lang="en-US" dirty="0"/>
              <a:t> and the 7</a:t>
            </a:r>
            <a:r>
              <a:rPr lang="en-US" baseline="30000" dirty="0"/>
              <a:t>th</a:t>
            </a:r>
            <a:r>
              <a:rPr lang="en-US" dirty="0"/>
              <a:t> house.</a:t>
            </a:r>
          </a:p>
          <a:p>
            <a:r>
              <a:rPr lang="en-US" dirty="0"/>
              <a:t>Jupiter in own d9 or exalted d9 gives many </a:t>
            </a:r>
            <a:r>
              <a:rPr lang="en-US" dirty="0" err="1"/>
              <a:t>wifes</a:t>
            </a:r>
            <a:r>
              <a:rPr lang="en-US" dirty="0"/>
              <a:t> or association with many women. </a:t>
            </a:r>
          </a:p>
          <a:p>
            <a:r>
              <a:rPr lang="en-US" dirty="0"/>
              <a:t>Marriage is expected to happen when the 7</a:t>
            </a:r>
            <a:r>
              <a:rPr lang="en-US" baseline="30000" dirty="0"/>
              <a:t>th</a:t>
            </a:r>
            <a:r>
              <a:rPr lang="en-US" dirty="0"/>
              <a:t> lord transit through a sign which is in trine to the </a:t>
            </a:r>
            <a:r>
              <a:rPr lang="en-US" dirty="0" err="1"/>
              <a:t>rasi</a:t>
            </a:r>
            <a:r>
              <a:rPr lang="en-US" dirty="0"/>
              <a:t> or </a:t>
            </a:r>
            <a:r>
              <a:rPr lang="en-US" dirty="0" err="1"/>
              <a:t>navmasha</a:t>
            </a:r>
            <a:r>
              <a:rPr lang="en-US" dirty="0"/>
              <a:t> owned by </a:t>
            </a:r>
            <a:r>
              <a:rPr lang="en-US" dirty="0" err="1"/>
              <a:t>lagna</a:t>
            </a:r>
            <a:r>
              <a:rPr lang="en-US" dirty="0"/>
              <a:t> lord.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6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8965-FCD1-4FE9-8D43-894DC497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A43B-C0B1-4EA1-A3BC-BA9A6197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Indication of breast from planet in 7</a:t>
            </a:r>
            <a:r>
              <a:rPr lang="en-US" baseline="30000" dirty="0"/>
              <a:t>th</a:t>
            </a:r>
            <a:r>
              <a:rPr lang="en-US" dirty="0"/>
              <a:t> house</a:t>
            </a:r>
          </a:p>
          <a:p>
            <a:pPr lvl="1"/>
            <a:r>
              <a:rPr lang="en-US" dirty="0"/>
              <a:t>Mars :the native wife has attractive breast</a:t>
            </a:r>
          </a:p>
          <a:p>
            <a:pPr lvl="1"/>
            <a:r>
              <a:rPr lang="en-US" dirty="0"/>
              <a:t>Saturn: wife will be sickly and weak, direct Saturn will indicate strong breast and retrograde Saturn will indicate lack of flesh  and dry breast</a:t>
            </a:r>
          </a:p>
          <a:p>
            <a:pPr lvl="1"/>
            <a:r>
              <a:rPr lang="en-US" dirty="0"/>
              <a:t>Jupiter: hard and prominent breast</a:t>
            </a:r>
          </a:p>
          <a:p>
            <a:pPr lvl="1"/>
            <a:r>
              <a:rPr lang="en-US" dirty="0"/>
              <a:t>Venus: very attractive and bulky breast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Saturn and mars is placed in the 7</a:t>
            </a:r>
            <a:r>
              <a:rPr lang="en-US" baseline="30000" dirty="0"/>
              <a:t>th</a:t>
            </a:r>
            <a:r>
              <a:rPr lang="en-US" dirty="0"/>
              <a:t> house the native wife can be of loose character and have relationship with other man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venus</a:t>
            </a:r>
            <a:r>
              <a:rPr lang="en-US" dirty="0"/>
              <a:t> is in the sign or </a:t>
            </a:r>
            <a:r>
              <a:rPr lang="en-US" dirty="0" err="1"/>
              <a:t>navmasha</a:t>
            </a:r>
            <a:r>
              <a:rPr lang="en-US" dirty="0"/>
              <a:t> of mars or in conjunction or </a:t>
            </a:r>
            <a:r>
              <a:rPr lang="en-US" dirty="0" err="1"/>
              <a:t>aspected</a:t>
            </a:r>
            <a:r>
              <a:rPr lang="en-US" dirty="0"/>
              <a:t> by mars </a:t>
            </a:r>
            <a:r>
              <a:rPr lang="en-US" dirty="0" err="1"/>
              <a:t>i</a:t>
            </a:r>
            <a:r>
              <a:rPr lang="en-US" dirty="0"/>
              <a:t> D9, it’s a combination of oral sex for male</a:t>
            </a:r>
          </a:p>
          <a:p>
            <a:pPr lvl="1"/>
            <a:r>
              <a:rPr lang="en-US" dirty="0"/>
              <a:t>If the same position of </a:t>
            </a:r>
            <a:r>
              <a:rPr lang="en-US" dirty="0" err="1"/>
              <a:t>venus</a:t>
            </a:r>
            <a:r>
              <a:rPr lang="en-US" dirty="0"/>
              <a:t> is in Saturn </a:t>
            </a:r>
            <a:r>
              <a:rPr lang="en-US" dirty="0" err="1"/>
              <a:t>rashi</a:t>
            </a:r>
            <a:r>
              <a:rPr lang="en-US" dirty="0"/>
              <a:t> or D9 , it’s a combination of oral sex for female. </a:t>
            </a:r>
          </a:p>
        </p:txBody>
      </p:sp>
    </p:spTree>
    <p:extLst>
      <p:ext uri="{BB962C8B-B14F-4D97-AF65-F5344CB8AC3E}">
        <p14:creationId xmlns:p14="http://schemas.microsoft.com/office/powerpoint/2010/main" val="280563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23A1-68F5-4F53-B7E9-864F3ABF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of marriage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A2E2-6148-4A73-8922-A3FAA4E6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house is the house of marriage in birth chart and D9</a:t>
            </a:r>
          </a:p>
          <a:p>
            <a:r>
              <a:rPr lang="en-US" dirty="0"/>
              <a:t>It should have a benefic relation to get married. It can have malefic relationship also but for marriage any benefic association is important to get married. 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lord and </a:t>
            </a:r>
            <a:r>
              <a:rPr lang="en-US" dirty="0" err="1"/>
              <a:t>lagnesh</a:t>
            </a:r>
            <a:r>
              <a:rPr lang="en-US" dirty="0"/>
              <a:t> even malefic having a relationship with 7</a:t>
            </a:r>
            <a:r>
              <a:rPr lang="en-US" baseline="30000" dirty="0"/>
              <a:t>th</a:t>
            </a:r>
            <a:r>
              <a:rPr lang="en-US" dirty="0"/>
              <a:t> house also promise marriage. </a:t>
            </a:r>
          </a:p>
          <a:p>
            <a:r>
              <a:rPr lang="en-US" dirty="0"/>
              <a:t>D9 </a:t>
            </a:r>
            <a:r>
              <a:rPr lang="en-US" dirty="0" err="1"/>
              <a:t>lagna</a:t>
            </a:r>
            <a:r>
              <a:rPr lang="en-US" dirty="0"/>
              <a:t> shows the desire for marriage. It should have a benefic association for the desire of marriage. If there is only malefic association but no benefic relationship then there is less desire of marriage.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25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6E25-012A-4CD3-BF56-E524BD56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Homosexual indication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1A6C-7CD3-4F0A-95EB-A47C3370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Saturn and </a:t>
            </a:r>
            <a:r>
              <a:rPr lang="en-US" dirty="0" err="1"/>
              <a:t>venus</a:t>
            </a:r>
            <a:r>
              <a:rPr lang="en-US" dirty="0"/>
              <a:t> have moved to each other </a:t>
            </a:r>
            <a:r>
              <a:rPr lang="en-US" dirty="0" err="1"/>
              <a:t>navamsha</a:t>
            </a:r>
            <a:r>
              <a:rPr lang="en-US" dirty="0"/>
              <a:t> or they are </a:t>
            </a:r>
            <a:r>
              <a:rPr lang="en-US" dirty="0" err="1"/>
              <a:t>aspecting</a:t>
            </a:r>
            <a:r>
              <a:rPr lang="en-US" dirty="0"/>
              <a:t> each other in d9</a:t>
            </a:r>
          </a:p>
          <a:p>
            <a:r>
              <a:rPr lang="en-US" dirty="0"/>
              <a:t>If the </a:t>
            </a:r>
            <a:r>
              <a:rPr lang="en-US" dirty="0" err="1"/>
              <a:t>lagna</a:t>
            </a:r>
            <a:r>
              <a:rPr lang="en-US" dirty="0"/>
              <a:t> is either </a:t>
            </a:r>
            <a:r>
              <a:rPr lang="en-US" dirty="0" err="1"/>
              <a:t>tula</a:t>
            </a:r>
            <a:r>
              <a:rPr lang="en-US" dirty="0"/>
              <a:t> or </a:t>
            </a:r>
            <a:r>
              <a:rPr lang="en-US" dirty="0" err="1"/>
              <a:t>vrishaba</a:t>
            </a:r>
            <a:r>
              <a:rPr lang="en-US" dirty="0"/>
              <a:t> and D9 </a:t>
            </a:r>
            <a:r>
              <a:rPr lang="en-US" dirty="0" err="1"/>
              <a:t>lagna</a:t>
            </a:r>
            <a:r>
              <a:rPr lang="en-US" dirty="0"/>
              <a:t> is kumbha</a:t>
            </a:r>
          </a:p>
          <a:p>
            <a:r>
              <a:rPr lang="en-US" dirty="0"/>
              <a:t>Venus is in mercury </a:t>
            </a:r>
            <a:r>
              <a:rPr lang="en-US" dirty="0" err="1"/>
              <a:t>navmsha</a:t>
            </a:r>
            <a:r>
              <a:rPr lang="en-US" dirty="0"/>
              <a:t> and mercury is in </a:t>
            </a:r>
            <a:r>
              <a:rPr lang="en-US" dirty="0" err="1"/>
              <a:t>venus</a:t>
            </a:r>
            <a:r>
              <a:rPr lang="en-US" dirty="0"/>
              <a:t> or Saturn </a:t>
            </a:r>
            <a:r>
              <a:rPr lang="en-US" dirty="0" err="1"/>
              <a:t>namvmsha</a:t>
            </a:r>
            <a:r>
              <a:rPr lang="en-US" dirty="0"/>
              <a:t> is also one combination.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 combination needs to take place in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navamsa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trines, or trines to the 7th house.</a:t>
            </a:r>
            <a:endParaRPr lang="en-US" dirty="0"/>
          </a:p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venus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be joined with </a:t>
            </a:r>
            <a:r>
              <a:rPr lang="en-US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saturn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nativity ,and dignities in </a:t>
            </a:r>
            <a:r>
              <a:rPr lang="en-US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seventh,the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native shall be somewhat faulty and untoward in his venereal caresses.</a:t>
            </a:r>
            <a:br>
              <a:rPr lang="en-US" dirty="0"/>
            </a:b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 Saturn is in Mercury ’s sign, or Mercury in Saturn ’s signs or they are both in trines to </a:t>
            </a:r>
            <a:r>
              <a:rPr lang="en-US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lagna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or the 7th house this will give gay tendencies, independent of male or female.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38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EC88-FCE3-443F-A2B8-1192D52C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marriage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D088-2458-481A-9B19-D4E32585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house of </a:t>
            </a:r>
            <a:r>
              <a:rPr lang="en-US" dirty="0" err="1"/>
              <a:t>rashi</a:t>
            </a:r>
            <a:r>
              <a:rPr lang="en-US" dirty="0"/>
              <a:t> and D9 is badly afflicted</a:t>
            </a:r>
          </a:p>
          <a:p>
            <a:r>
              <a:rPr lang="en-US" dirty="0"/>
              <a:t>Only malefic is in the 7</a:t>
            </a:r>
            <a:r>
              <a:rPr lang="en-US" baseline="30000" dirty="0"/>
              <a:t>th</a:t>
            </a:r>
            <a:r>
              <a:rPr lang="en-US" dirty="0"/>
              <a:t> house of d1 and D9.</a:t>
            </a:r>
          </a:p>
          <a:p>
            <a:r>
              <a:rPr lang="en-US" dirty="0"/>
              <a:t>Any malefic in the 9</a:t>
            </a:r>
            <a:r>
              <a:rPr lang="en-US" baseline="30000" dirty="0"/>
              <a:t>th</a:t>
            </a:r>
            <a:r>
              <a:rPr lang="en-US" dirty="0"/>
              <a:t> house also creates problem and denial of the marriage because of spirituality</a:t>
            </a:r>
          </a:p>
          <a:p>
            <a:r>
              <a:rPr lang="en-US" dirty="0"/>
              <a:t>Karaka of marriage is singly placed in D9 </a:t>
            </a:r>
            <a:r>
              <a:rPr lang="en-US" dirty="0" err="1"/>
              <a:t>lagna</a:t>
            </a:r>
            <a:r>
              <a:rPr lang="en-US" dirty="0"/>
              <a:t>. If </a:t>
            </a:r>
            <a:r>
              <a:rPr lang="en-US" dirty="0" err="1"/>
              <a:t>venus</a:t>
            </a:r>
            <a:r>
              <a:rPr lang="en-US" dirty="0"/>
              <a:t> is alone placed in the D9 </a:t>
            </a:r>
            <a:r>
              <a:rPr lang="en-US" dirty="0" err="1"/>
              <a:t>lagna</a:t>
            </a:r>
            <a:r>
              <a:rPr lang="en-US" dirty="0"/>
              <a:t> for male and Jupiter is in a female </a:t>
            </a:r>
            <a:r>
              <a:rPr lang="en-US" dirty="0" err="1"/>
              <a:t>lagna</a:t>
            </a:r>
            <a:r>
              <a:rPr lang="en-US" dirty="0"/>
              <a:t> and if afflicted then also the marriage denied. 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house of D30 is badly afflicted. </a:t>
            </a:r>
          </a:p>
          <a:p>
            <a:r>
              <a:rPr lang="en-US" dirty="0"/>
              <a:t>Check the 7</a:t>
            </a:r>
            <a:r>
              <a:rPr lang="en-US" baseline="30000" dirty="0"/>
              <a:t>th</a:t>
            </a:r>
            <a:r>
              <a:rPr lang="en-US" dirty="0"/>
              <a:t> house position from D1,D9,Chandra </a:t>
            </a:r>
            <a:r>
              <a:rPr lang="en-US" dirty="0" err="1"/>
              <a:t>lagna</a:t>
            </a:r>
            <a:r>
              <a:rPr lang="en-US" dirty="0"/>
              <a:t> and </a:t>
            </a:r>
            <a:r>
              <a:rPr lang="en-US" dirty="0" err="1"/>
              <a:t>shukra</a:t>
            </a:r>
            <a:r>
              <a:rPr lang="en-US" dirty="0"/>
              <a:t> </a:t>
            </a:r>
            <a:r>
              <a:rPr lang="en-US" dirty="0" err="1"/>
              <a:t>lagna</a:t>
            </a:r>
            <a:r>
              <a:rPr lang="en-US" dirty="0"/>
              <a:t>. If all have malefic association and there is no support of Jupiter coming then the marriage is either delayed or denied. </a:t>
            </a:r>
          </a:p>
          <a:p>
            <a:r>
              <a:rPr lang="en-US" dirty="0"/>
              <a:t>In a female chart check the 8</a:t>
            </a:r>
            <a:r>
              <a:rPr lang="en-US" baseline="30000" dirty="0"/>
              <a:t>th</a:t>
            </a:r>
            <a:r>
              <a:rPr lang="en-US" dirty="0"/>
              <a:t> house and affliction on that house also.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842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1719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</vt:lpstr>
      <vt:lpstr>Trebuchet MS</vt:lpstr>
      <vt:lpstr>Wingdings 3</vt:lpstr>
      <vt:lpstr>Facet</vt:lpstr>
      <vt:lpstr>Marriage and Relationship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Promise of marriage</vt:lpstr>
      <vt:lpstr>Homosexual indication</vt:lpstr>
      <vt:lpstr>Denial of marriage </vt:lpstr>
      <vt:lpstr>divorce</vt:lpstr>
      <vt:lpstr>Early marriage </vt:lpstr>
      <vt:lpstr>Late marriage</vt:lpstr>
      <vt:lpstr>No marriage</vt:lpstr>
      <vt:lpstr>Marriage in foreign land</vt:lpstr>
      <vt:lpstr>Death of spouse</vt:lpstr>
      <vt:lpstr>Multiple marriage and affairs</vt:lpstr>
      <vt:lpstr>Love affairs</vt:lpstr>
      <vt:lpstr>Elopement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 </dc:title>
  <dc:creator>alok.k@rechargestudio.com</dc:creator>
  <cp:lastModifiedBy>Alok Khandelwal</cp:lastModifiedBy>
  <cp:revision>6</cp:revision>
  <dcterms:created xsi:type="dcterms:W3CDTF">2020-08-20T07:25:36Z</dcterms:created>
  <dcterms:modified xsi:type="dcterms:W3CDTF">2021-08-14T01:20:34Z</dcterms:modified>
</cp:coreProperties>
</file>