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4170363" cy="2341563"/>
  <p:notesSz cx="6858000" cy="9144000"/>
  <p:defaultTextStyle>
    <a:defPPr>
      <a:defRPr lang="en-US"/>
    </a:defPPr>
    <a:lvl1pPr marL="0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6035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206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8104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413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3017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6208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0224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8277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8">
          <p15:clr>
            <a:srgbClr val="A4A3A4"/>
          </p15:clr>
        </p15:guide>
        <p15:guide id="2" pos="13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9" d="100"/>
          <a:sy n="189" d="100"/>
        </p:scale>
        <p:origin x="918" y="150"/>
      </p:cViewPr>
      <p:guideLst>
        <p:guide orient="horz" pos="738"/>
        <p:guide pos="13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777" y="727403"/>
            <a:ext cx="3544809" cy="501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555" y="1326886"/>
            <a:ext cx="2919254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8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4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6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2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9261" y="31980"/>
            <a:ext cx="427896" cy="6824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847" y="31980"/>
            <a:ext cx="1214908" cy="6824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Astro work\Astrolok ppt\Navgrah ppt\Who will become a lawy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4164013" cy="23415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30" y="1504671"/>
            <a:ext cx="3544809" cy="46506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430" y="992454"/>
            <a:ext cx="3544809" cy="51221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60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20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810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441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3017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162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0224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8827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847" y="186458"/>
            <a:ext cx="821040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93" y="186458"/>
            <a:ext cx="821764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24142"/>
            <a:ext cx="1842635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18" y="742579"/>
            <a:ext cx="1842635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8487" y="524142"/>
            <a:ext cx="1843358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8487" y="742579"/>
            <a:ext cx="1843358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229"/>
            <a:ext cx="1372021" cy="3967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496" y="93229"/>
            <a:ext cx="2331349" cy="199845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18" y="489994"/>
            <a:ext cx="1372021" cy="1601694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20" y="1639094"/>
            <a:ext cx="2502218" cy="1935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7420" y="209223"/>
            <a:ext cx="2502218" cy="1404938"/>
          </a:xfrm>
        </p:spPr>
        <p:txBody>
          <a:bodyPr/>
          <a:lstStyle>
            <a:lvl1pPr marL="0" indent="0">
              <a:buNone/>
              <a:defRPr sz="1300"/>
            </a:lvl1pPr>
            <a:lvl2pPr marL="186035" indent="0">
              <a:buNone/>
              <a:defRPr sz="1100"/>
            </a:lvl2pPr>
            <a:lvl3pPr marL="372069" indent="0">
              <a:buNone/>
              <a:defRPr sz="1000"/>
            </a:lvl3pPr>
            <a:lvl4pPr marL="558104" indent="0">
              <a:buNone/>
              <a:defRPr sz="800"/>
            </a:lvl4pPr>
            <a:lvl5pPr marL="744139" indent="0">
              <a:buNone/>
              <a:defRPr sz="800"/>
            </a:lvl5pPr>
            <a:lvl6pPr marL="930173" indent="0">
              <a:buNone/>
              <a:defRPr sz="800"/>
            </a:lvl6pPr>
            <a:lvl7pPr marL="1116208" indent="0">
              <a:buNone/>
              <a:defRPr sz="800"/>
            </a:lvl7pPr>
            <a:lvl8pPr marL="1302243" indent="0">
              <a:buNone/>
              <a:defRPr sz="800"/>
            </a:lvl8pPr>
            <a:lvl9pPr marL="1488277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420" y="1832599"/>
            <a:ext cx="2502218" cy="274808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  <a:prstGeom prst="rect">
            <a:avLst/>
          </a:prstGeom>
        </p:spPr>
        <p:txBody>
          <a:bodyPr vert="horz" lIns="37207" tIns="18603" rIns="37207" bIns="1860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46365"/>
            <a:ext cx="3753327" cy="1545323"/>
          </a:xfrm>
          <a:prstGeom prst="rect">
            <a:avLst/>
          </a:prstGeom>
        </p:spPr>
        <p:txBody>
          <a:bodyPr vert="horz" lIns="37207" tIns="18603" rIns="37207" bIns="1860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518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06B7-AEC9-47A1-9D50-3695E939AB4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4874" y="2170282"/>
            <a:ext cx="132061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8760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069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526" indent="-139526" algn="l" defTabSz="37206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06" indent="-116272" algn="l" defTabSz="372069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65087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51121" indent="-93017" algn="l" defTabSz="372069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7156" indent="-93017" algn="l" defTabSz="372069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3191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922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60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129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6035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206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8104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413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3017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6208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0224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8277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b="1" dirty="0"/>
            </a:br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1</a:t>
            </a:r>
            <a:r>
              <a:rPr lang="en-IN" sz="900" baseline="30000" dirty="0"/>
              <a:t>st</a:t>
            </a:r>
            <a:r>
              <a:rPr lang="en-IN" sz="900" dirty="0"/>
              <a:t> house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Mind Rule the body</a:t>
            </a:r>
            <a:endParaRPr lang="en-US" sz="800" dirty="0"/>
          </a:p>
          <a:p>
            <a:pPr lvl="0"/>
            <a:r>
              <a:rPr lang="en-IN" sz="800" dirty="0"/>
              <a:t>Very moody and fickle minded</a:t>
            </a:r>
            <a:endParaRPr lang="en-US" sz="800" dirty="0"/>
          </a:p>
          <a:p>
            <a:pPr lvl="0"/>
            <a:r>
              <a:rPr lang="en-IN" sz="800" dirty="0"/>
              <a:t>These people are attention seeking and concerned about </a:t>
            </a:r>
          </a:p>
          <a:p>
            <a:pPr lvl="0">
              <a:buNone/>
            </a:pPr>
            <a:r>
              <a:rPr lang="en-IN" sz="800" dirty="0"/>
              <a:t>       their personality </a:t>
            </a:r>
            <a:endParaRPr lang="en-US" sz="800" dirty="0"/>
          </a:p>
          <a:p>
            <a:pPr lvl="0"/>
            <a:r>
              <a:rPr lang="en-IN" sz="800" dirty="0"/>
              <a:t>These people are wealthy and beautiful</a:t>
            </a:r>
            <a:endParaRPr lang="en-US" sz="800" dirty="0"/>
          </a:p>
          <a:p>
            <a:pPr lvl="0"/>
            <a:r>
              <a:rPr lang="en-IN" sz="800" dirty="0"/>
              <a:t>Self centred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10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Work or professions keep changing</a:t>
            </a:r>
            <a:endParaRPr lang="en-US" sz="800" dirty="0"/>
          </a:p>
          <a:p>
            <a:pPr lvl="0"/>
            <a:r>
              <a:rPr lang="en-IN" sz="800" dirty="0"/>
              <a:t>Loves to work</a:t>
            </a:r>
            <a:endParaRPr lang="en-US" sz="800" dirty="0"/>
          </a:p>
          <a:p>
            <a:pPr lvl="0"/>
            <a:r>
              <a:rPr lang="en-IN" sz="800" dirty="0"/>
              <a:t>They are good planers but poor executors</a:t>
            </a:r>
            <a:endParaRPr lang="en-US" sz="800" dirty="0"/>
          </a:p>
          <a:p>
            <a:pPr lvl="0"/>
            <a:r>
              <a:rPr lang="en-IN" sz="800" dirty="0"/>
              <a:t>They imagine everything about work even before starting</a:t>
            </a:r>
            <a:endParaRPr lang="en-US" sz="800" dirty="0"/>
          </a:p>
          <a:p>
            <a:pPr lvl="0"/>
            <a:r>
              <a:rPr lang="en-IN" sz="800" dirty="0"/>
              <a:t>Good for poets, song writers, story writers</a:t>
            </a:r>
            <a:endParaRPr lang="en-US" sz="800" dirty="0"/>
          </a:p>
          <a:p>
            <a:pPr lvl="0"/>
            <a:r>
              <a:rPr lang="en-IN" sz="800" dirty="0"/>
              <a:t>Good for transport, creative jobs</a:t>
            </a:r>
            <a:endParaRPr lang="en-US" sz="800" dirty="0"/>
          </a:p>
          <a:p>
            <a:pPr>
              <a:buNone/>
            </a:pPr>
            <a:r>
              <a:rPr lang="en-IN" sz="800" dirty="0"/>
              <a:t> 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11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They have more opposite gender friends then same gender</a:t>
            </a:r>
            <a:endParaRPr lang="en-US" sz="800" dirty="0"/>
          </a:p>
          <a:p>
            <a:pPr lvl="0"/>
            <a:r>
              <a:rPr lang="en-IN" sz="800" dirty="0"/>
              <a:t>Their desire fulfilment is very powerful</a:t>
            </a:r>
            <a:endParaRPr lang="en-US" sz="800" dirty="0"/>
          </a:p>
          <a:p>
            <a:pPr lvl="0"/>
            <a:r>
              <a:rPr lang="en-IN" sz="800" dirty="0"/>
              <a:t>They are always welcomes and desired by people</a:t>
            </a:r>
            <a:endParaRPr lang="en-US" sz="800" dirty="0"/>
          </a:p>
          <a:p>
            <a:pPr lvl="0"/>
            <a:r>
              <a:rPr lang="en-IN" sz="800" dirty="0"/>
              <a:t>People friendly people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12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Not good for mental health, creates disorders</a:t>
            </a:r>
            <a:endParaRPr lang="en-US" sz="800" dirty="0"/>
          </a:p>
          <a:p>
            <a:pPr lvl="0"/>
            <a:r>
              <a:rPr lang="en-IN" sz="800" dirty="0"/>
              <a:t>Easily gets into negativity</a:t>
            </a:r>
            <a:endParaRPr lang="en-US" sz="800" dirty="0"/>
          </a:p>
          <a:p>
            <a:pPr lvl="0"/>
            <a:r>
              <a:rPr lang="en-IN" sz="800" dirty="0"/>
              <a:t>Spendthrifts</a:t>
            </a:r>
            <a:endParaRPr lang="en-US" sz="800" dirty="0"/>
          </a:p>
          <a:p>
            <a:pPr lvl="0"/>
            <a:r>
              <a:rPr lang="en-IN" sz="800" dirty="0"/>
              <a:t>They will take advice from everyone but do what they want</a:t>
            </a:r>
            <a:endParaRPr lang="en-US" sz="800" dirty="0"/>
          </a:p>
          <a:p>
            <a:pPr lvl="0"/>
            <a:r>
              <a:rPr lang="en-IN" sz="800" dirty="0"/>
              <a:t>Easily gets into depressions</a:t>
            </a:r>
            <a:endParaRPr lang="en-US" sz="800" dirty="0"/>
          </a:p>
          <a:p>
            <a:pPr>
              <a:buNone/>
            </a:pP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2</a:t>
            </a:r>
            <a:r>
              <a:rPr lang="en-IN" sz="900" baseline="30000" dirty="0"/>
              <a:t>nd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Family oriented</a:t>
            </a:r>
            <a:endParaRPr lang="en-US" sz="800" dirty="0"/>
          </a:p>
          <a:p>
            <a:pPr lvl="0"/>
            <a:r>
              <a:rPr lang="en-IN" sz="800" dirty="0"/>
              <a:t>Money minded and intelligent in financial matters</a:t>
            </a:r>
            <a:endParaRPr lang="en-US" sz="800" dirty="0"/>
          </a:p>
          <a:p>
            <a:pPr lvl="0"/>
            <a:r>
              <a:rPr lang="en-IN" sz="800" dirty="0"/>
              <a:t>Wealthy and tendency to earn more</a:t>
            </a:r>
            <a:endParaRPr lang="en-US" sz="800" dirty="0"/>
          </a:p>
          <a:p>
            <a:pPr lvl="0"/>
            <a:r>
              <a:rPr lang="en-IN" sz="800" dirty="0"/>
              <a:t>Fond of liquid food</a:t>
            </a:r>
            <a:endParaRPr lang="en-US" sz="800" dirty="0"/>
          </a:p>
          <a:p>
            <a:pPr lvl="0"/>
            <a:r>
              <a:rPr lang="en-IN" sz="800" dirty="0"/>
              <a:t>Speak softly and babble sometimes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3</a:t>
            </a:r>
            <a:r>
              <a:rPr lang="en-IN" sz="900" baseline="30000" dirty="0"/>
              <a:t>rd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These people ask so many questions but not able to execute</a:t>
            </a:r>
            <a:endParaRPr lang="en-US" sz="800" dirty="0"/>
          </a:p>
          <a:p>
            <a:pPr lvl="0"/>
            <a:r>
              <a:rPr lang="en-IN" sz="800" dirty="0"/>
              <a:t>Has lot of dreams during early morning</a:t>
            </a:r>
            <a:endParaRPr lang="en-US" sz="800" dirty="0"/>
          </a:p>
          <a:p>
            <a:pPr lvl="0"/>
            <a:r>
              <a:rPr lang="en-IN" sz="800" dirty="0"/>
              <a:t>Loves travelling </a:t>
            </a:r>
            <a:endParaRPr lang="en-US" sz="800" dirty="0"/>
          </a:p>
          <a:p>
            <a:pPr lvl="0"/>
            <a:r>
              <a:rPr lang="en-IN" sz="800" dirty="0"/>
              <a:t>Speaks less </a:t>
            </a:r>
            <a:endParaRPr lang="en-US" sz="800" dirty="0"/>
          </a:p>
          <a:p>
            <a:pPr lvl="0"/>
            <a:r>
              <a:rPr lang="en-IN" sz="800" dirty="0"/>
              <a:t>Posses some creative talent</a:t>
            </a:r>
            <a:endParaRPr lang="en-US" sz="800" dirty="0"/>
          </a:p>
          <a:p>
            <a:pPr lvl="0"/>
            <a:r>
              <a:rPr lang="en-IN" sz="800" dirty="0"/>
              <a:t>Goes in trans very fast</a:t>
            </a:r>
            <a:endParaRPr lang="en-US" sz="800" dirty="0"/>
          </a:p>
          <a:p>
            <a:pPr lvl="0"/>
            <a:r>
              <a:rPr lang="en-IN" sz="800" dirty="0"/>
              <a:t>Good observer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4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Not good since </a:t>
            </a:r>
            <a:r>
              <a:rPr lang="en-IN" sz="800" dirty="0" err="1"/>
              <a:t>karkabhav</a:t>
            </a:r>
            <a:r>
              <a:rPr lang="en-IN" sz="800" dirty="0"/>
              <a:t> </a:t>
            </a:r>
            <a:r>
              <a:rPr lang="en-IN" sz="800" dirty="0" err="1"/>
              <a:t>nasham</a:t>
            </a:r>
            <a:endParaRPr lang="en-US" sz="800" dirty="0"/>
          </a:p>
          <a:p>
            <a:pPr lvl="0"/>
            <a:r>
              <a:rPr lang="en-IN" sz="800" dirty="0"/>
              <a:t>Bad relationship with mother or will not care for mother </a:t>
            </a:r>
          </a:p>
          <a:p>
            <a:pPr lvl="0">
              <a:buNone/>
            </a:pPr>
            <a:r>
              <a:rPr lang="en-IN" sz="800" dirty="0"/>
              <a:t>       emotions</a:t>
            </a:r>
            <a:endParaRPr lang="en-US" sz="800" dirty="0"/>
          </a:p>
          <a:p>
            <a:pPr lvl="0"/>
            <a:r>
              <a:rPr lang="en-IN" sz="800" dirty="0"/>
              <a:t>Loss of mother if very badly placed</a:t>
            </a:r>
            <a:endParaRPr lang="en-US" sz="800" dirty="0"/>
          </a:p>
          <a:p>
            <a:pPr lvl="0"/>
            <a:r>
              <a:rPr lang="en-IN" sz="800" dirty="0"/>
              <a:t>Very fond of pleasure and opposite sex</a:t>
            </a:r>
            <a:endParaRPr lang="en-US" sz="800" dirty="0"/>
          </a:p>
          <a:p>
            <a:pPr lvl="0"/>
            <a:r>
              <a:rPr lang="en-IN" sz="800" dirty="0"/>
              <a:t>Generally sad and disturbed sleep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5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They dream more about past life</a:t>
            </a:r>
            <a:endParaRPr lang="en-US" sz="800" dirty="0"/>
          </a:p>
          <a:p>
            <a:pPr lvl="0"/>
            <a:r>
              <a:rPr lang="en-IN" sz="800" dirty="0"/>
              <a:t>Very emotional about kids</a:t>
            </a:r>
            <a:endParaRPr lang="en-US" sz="800" dirty="0"/>
          </a:p>
          <a:p>
            <a:pPr lvl="0"/>
            <a:r>
              <a:rPr lang="en-IN" sz="800" dirty="0"/>
              <a:t>If moon is ill placed, deprived of kids</a:t>
            </a:r>
            <a:endParaRPr lang="en-US" sz="800" dirty="0"/>
          </a:p>
          <a:p>
            <a:pPr lvl="0"/>
            <a:r>
              <a:rPr lang="en-IN" sz="800" dirty="0"/>
              <a:t>Good education sharp learner</a:t>
            </a:r>
            <a:endParaRPr lang="en-US" sz="800" dirty="0"/>
          </a:p>
          <a:p>
            <a:pPr lvl="0"/>
            <a:r>
              <a:rPr lang="en-IN" sz="800" dirty="0"/>
              <a:t>Good </a:t>
            </a:r>
            <a:r>
              <a:rPr lang="en-IN" sz="800" dirty="0" err="1"/>
              <a:t>sadhak</a:t>
            </a:r>
            <a:r>
              <a:rPr lang="en-IN" sz="800" dirty="0"/>
              <a:t> loves mantra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6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Most disease are cause by their mind, not in reality</a:t>
            </a:r>
            <a:endParaRPr lang="en-US" sz="800" dirty="0"/>
          </a:p>
          <a:p>
            <a:pPr lvl="0"/>
            <a:r>
              <a:rPr lang="en-IN" sz="800" dirty="0"/>
              <a:t>Trouble in relationship, especially with wife</a:t>
            </a:r>
            <a:endParaRPr lang="en-US" sz="800" dirty="0"/>
          </a:p>
          <a:p>
            <a:pPr lvl="0"/>
            <a:r>
              <a:rPr lang="en-IN" sz="800" dirty="0"/>
              <a:t>Easily gets into negativity</a:t>
            </a:r>
            <a:endParaRPr lang="en-US" sz="800" dirty="0"/>
          </a:p>
          <a:p>
            <a:pPr lvl="0"/>
            <a:r>
              <a:rPr lang="en-IN" sz="800" dirty="0"/>
              <a:t>Mental disorder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7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Good house for moon, their opposite partners are caring</a:t>
            </a:r>
            <a:endParaRPr lang="en-US" sz="800" dirty="0"/>
          </a:p>
          <a:p>
            <a:pPr lvl="0"/>
            <a:r>
              <a:rPr lang="en-IN" sz="800" dirty="0"/>
              <a:t>Very wealthy</a:t>
            </a:r>
            <a:endParaRPr lang="en-US" sz="800" dirty="0"/>
          </a:p>
          <a:p>
            <a:pPr lvl="0"/>
            <a:r>
              <a:rPr lang="en-IN" sz="800" dirty="0"/>
              <a:t>Caring and beautiful</a:t>
            </a:r>
            <a:endParaRPr lang="en-US" sz="800" dirty="0"/>
          </a:p>
          <a:p>
            <a:pPr lvl="0"/>
            <a:r>
              <a:rPr lang="en-IN" sz="800" dirty="0"/>
              <a:t>Posses some creative talents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8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 err="1"/>
              <a:t>Baalrishta</a:t>
            </a:r>
            <a:r>
              <a:rPr lang="en-IN" sz="800" dirty="0"/>
              <a:t> yoga, not good for health</a:t>
            </a:r>
            <a:endParaRPr lang="en-US" sz="800" dirty="0"/>
          </a:p>
          <a:p>
            <a:pPr lvl="0"/>
            <a:r>
              <a:rPr lang="en-IN" sz="800" dirty="0"/>
              <a:t>Doubt always remain in the mind</a:t>
            </a:r>
            <a:endParaRPr lang="en-US" sz="800" dirty="0"/>
          </a:p>
          <a:p>
            <a:pPr lvl="0"/>
            <a:r>
              <a:rPr lang="en-IN" sz="800" dirty="0"/>
              <a:t>Mental disorders </a:t>
            </a:r>
            <a:endParaRPr lang="en-US" sz="800" dirty="0"/>
          </a:p>
          <a:p>
            <a:pPr lvl="0"/>
            <a:r>
              <a:rPr lang="en-IN" sz="800" dirty="0"/>
              <a:t>Closeness to in laws</a:t>
            </a:r>
            <a:endParaRPr lang="en-US" sz="800" dirty="0"/>
          </a:p>
          <a:p>
            <a:pPr lvl="0"/>
            <a:r>
              <a:rPr lang="en-IN" sz="800" dirty="0"/>
              <a:t>Interested in research, mystics, </a:t>
            </a:r>
            <a:r>
              <a:rPr lang="en-IN" sz="800" dirty="0" err="1"/>
              <a:t>tantra,mantra</a:t>
            </a:r>
            <a:r>
              <a:rPr lang="en-IN" sz="800" dirty="0"/>
              <a:t> and astrology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9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Generally, have long journeys</a:t>
            </a:r>
            <a:endParaRPr lang="en-US" sz="800" dirty="0"/>
          </a:p>
          <a:p>
            <a:pPr lvl="0"/>
            <a:r>
              <a:rPr lang="en-IN" sz="800" dirty="0"/>
              <a:t>Work related with navy or water</a:t>
            </a:r>
            <a:endParaRPr lang="en-US" sz="800" dirty="0"/>
          </a:p>
          <a:p>
            <a:pPr lvl="0"/>
            <a:r>
              <a:rPr lang="en-IN" sz="800" dirty="0"/>
              <a:t>Spiritual in nature, loves to do religious deeds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377</Words>
  <Application>Microsoft Office PowerPoint</Application>
  <PresentationFormat>Custom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Moon in different houses 1st house </vt:lpstr>
      <vt:lpstr>Moon in different houses 2nd house</vt:lpstr>
      <vt:lpstr>Moon in different houses 3rd house</vt:lpstr>
      <vt:lpstr>Moon in different houses 4th house</vt:lpstr>
      <vt:lpstr>Moon in different houses 5th house</vt:lpstr>
      <vt:lpstr>Moon in different houses 6th house</vt:lpstr>
      <vt:lpstr>Moon in different houses 7th house</vt:lpstr>
      <vt:lpstr>Moon in different houses 8th house</vt:lpstr>
      <vt:lpstr>Moon in different houses 9th house</vt:lpstr>
      <vt:lpstr>Moon in different houses 10th house</vt:lpstr>
      <vt:lpstr>Moon in different houses 11th house</vt:lpstr>
      <vt:lpstr>Moon in different houses 12th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in different houses 1st house</dc:title>
  <dc:creator>main</dc:creator>
  <cp:lastModifiedBy>Kshitij Shivprasad</cp:lastModifiedBy>
  <cp:revision>7</cp:revision>
  <dcterms:created xsi:type="dcterms:W3CDTF">2018-04-07T07:04:54Z</dcterms:created>
  <dcterms:modified xsi:type="dcterms:W3CDTF">2018-04-10T02:56:14Z</dcterms:modified>
</cp:coreProperties>
</file>