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62186-D3E4-4E4B-BBB6-7F6DE30F85CC}" v="50" dt="2021-08-20T18:58:59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k Khandelwal" userId="fa4b89d9599dce75" providerId="LiveId" clId="{F0762186-D3E4-4E4B-BBB6-7F6DE30F85CC}"/>
    <pc:docChg chg="undo custSel addSld modSld sldOrd">
      <pc:chgData name="Alok Khandelwal" userId="fa4b89d9599dce75" providerId="LiveId" clId="{F0762186-D3E4-4E4B-BBB6-7F6DE30F85CC}" dt="2021-08-21T01:47:43.977" v="9267" actId="20577"/>
      <pc:docMkLst>
        <pc:docMk/>
      </pc:docMkLst>
      <pc:sldChg chg="addSp delSp modSp mod setBg addAnim setClrOvrMap delDesignElem">
        <pc:chgData name="Alok Khandelwal" userId="fa4b89d9599dce75" providerId="LiveId" clId="{F0762186-D3E4-4E4B-BBB6-7F6DE30F85CC}" dt="2021-08-14T01:24:12.698" v="2190"/>
        <pc:sldMkLst>
          <pc:docMk/>
          <pc:sldMk cId="1815972983" sldId="256"/>
        </pc:sldMkLst>
        <pc:spChg chg="mo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2" creationId="{B68F4C05-2F3C-4CD9-A71F-329071DB930D}"/>
          </ac:spMkLst>
        </pc:spChg>
        <pc:spChg chg="mo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3" creationId="{99EBECF0-B469-4CF4-93F0-1DADD7410405}"/>
          </ac:spMkLst>
        </pc:spChg>
        <pc:spChg chg="ad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5" creationId="{9179DE42-5613-4B35-A1E6-6CCBAA13C743}"/>
          </ac:spMkLst>
        </pc:spChg>
        <pc:spChg chg="add del">
          <ac:chgData name="Alok Khandelwal" userId="fa4b89d9599dce75" providerId="LiveId" clId="{F0762186-D3E4-4E4B-BBB6-7F6DE30F85CC}" dt="2021-08-14T01:23:37.481" v="2183"/>
          <ac:spMkLst>
            <pc:docMk/>
            <pc:sldMk cId="1815972983" sldId="256"/>
            <ac:spMk id="8" creationId="{6F5A5072-7B47-4D32-B52A-4EBBF590B8A5}"/>
          </ac:spMkLst>
        </pc:spChg>
        <pc:spChg chg="ad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9" creationId="{52FB45E9-914E-4471-AC87-E475CD51767D}"/>
          </ac:spMkLst>
        </pc:spChg>
        <pc:spChg chg="add del">
          <ac:chgData name="Alok Khandelwal" userId="fa4b89d9599dce75" providerId="LiveId" clId="{F0762186-D3E4-4E4B-BBB6-7F6DE30F85CC}" dt="2021-08-14T01:23:37.481" v="2183"/>
          <ac:spMkLst>
            <pc:docMk/>
            <pc:sldMk cId="1815972983" sldId="256"/>
            <ac:spMk id="10" creationId="{9715DAF0-AE1B-46C9-8A6B-DB2AA05AB91D}"/>
          </ac:spMkLst>
        </pc:spChg>
        <pc:spChg chg="ad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11" creationId="{C310626D-5743-49D4-8F7D-88C4F8F05774}"/>
          </ac:spMkLst>
        </pc:spChg>
        <pc:spChg chg="add del">
          <ac:chgData name="Alok Khandelwal" userId="fa4b89d9599dce75" providerId="LiveId" clId="{F0762186-D3E4-4E4B-BBB6-7F6DE30F85CC}" dt="2021-08-14T01:23:37.481" v="2183"/>
          <ac:spMkLst>
            <pc:docMk/>
            <pc:sldMk cId="1815972983" sldId="256"/>
            <ac:spMk id="12" creationId="{6016219D-510E-4184-9090-6D5578A87BD1}"/>
          </ac:spMkLst>
        </pc:spChg>
        <pc:spChg chg="ad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13" creationId="{3C195FC1-B568-4C72-9902-34CB35DDD7A1}"/>
          </ac:spMkLst>
        </pc:spChg>
        <pc:spChg chg="add del">
          <ac:chgData name="Alok Khandelwal" userId="fa4b89d9599dce75" providerId="LiveId" clId="{F0762186-D3E4-4E4B-BBB6-7F6DE30F85CC}" dt="2021-08-14T01:23:37.481" v="2183"/>
          <ac:spMkLst>
            <pc:docMk/>
            <pc:sldMk cId="1815972983" sldId="256"/>
            <ac:spMk id="14" creationId="{AFF4A713-7B75-4B21-90D7-5AB19547C728}"/>
          </ac:spMkLst>
        </pc:spChg>
        <pc:spChg chg="add del">
          <ac:chgData name="Alok Khandelwal" userId="fa4b89d9599dce75" providerId="LiveId" clId="{F0762186-D3E4-4E4B-BBB6-7F6DE30F85CC}" dt="2021-08-14T01:23:37.481" v="2183"/>
          <ac:spMkLst>
            <pc:docMk/>
            <pc:sldMk cId="1815972983" sldId="256"/>
            <ac:spMk id="16" creationId="{DC631C0B-6DA6-4E57-8231-CE32B3434A7E}"/>
          </ac:spMkLst>
        </pc:spChg>
        <pc:spChg chg="add del">
          <ac:chgData name="Alok Khandelwal" userId="fa4b89d9599dce75" providerId="LiveId" clId="{F0762186-D3E4-4E4B-BBB6-7F6DE30F85CC}" dt="2021-08-14T01:23:37.481" v="2183"/>
          <ac:spMkLst>
            <pc:docMk/>
            <pc:sldMk cId="1815972983" sldId="256"/>
            <ac:spMk id="18" creationId="{C29501E6-A978-4A61-9689-9085AF97A53A}"/>
          </ac:spMkLst>
        </pc:spChg>
        <pc:spChg chg="ad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20" creationId="{EF2BDF77-362C-43F0-8CBB-A969EC2AE0C4}"/>
          </ac:spMkLst>
        </pc:spChg>
        <pc:spChg chg="ad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22" creationId="{4BE96B01-3929-432D-B8C2-ADBCB74C2EF4}"/>
          </ac:spMkLst>
        </pc:spChg>
        <pc:spChg chg="ad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24" creationId="{2A6FCDE6-CDE2-4C51-B18E-A95CFB679714}"/>
          </ac:spMkLst>
        </pc:spChg>
        <pc:spChg chg="add">
          <ac:chgData name="Alok Khandelwal" userId="fa4b89d9599dce75" providerId="LiveId" clId="{F0762186-D3E4-4E4B-BBB6-7F6DE30F85CC}" dt="2021-08-14T01:24:12.697" v="2189" actId="26606"/>
          <ac:spMkLst>
            <pc:docMk/>
            <pc:sldMk cId="1815972983" sldId="256"/>
            <ac:spMk id="26" creationId="{9D2E8756-2465-473A-BA2A-2DB1D6224745}"/>
          </ac:spMkLst>
        </pc:spChg>
        <pc:cxnChg chg="add">
          <ac:chgData name="Alok Khandelwal" userId="fa4b89d9599dce75" providerId="LiveId" clId="{F0762186-D3E4-4E4B-BBB6-7F6DE30F85CC}" dt="2021-08-14T01:24:12.697" v="2189" actId="26606"/>
          <ac:cxnSpMkLst>
            <pc:docMk/>
            <pc:sldMk cId="1815972983" sldId="256"/>
            <ac:cxnSpMk id="6" creationId="{EB898B32-3891-4C3A-8F58-C5969D2E9033}"/>
          </ac:cxnSpMkLst>
        </pc:cxnChg>
        <pc:cxnChg chg="add">
          <ac:chgData name="Alok Khandelwal" userId="fa4b89d9599dce75" providerId="LiveId" clId="{F0762186-D3E4-4E4B-BBB6-7F6DE30F85CC}" dt="2021-08-14T01:24:12.697" v="2189" actId="26606"/>
          <ac:cxnSpMkLst>
            <pc:docMk/>
            <pc:sldMk cId="1815972983" sldId="256"/>
            <ac:cxnSpMk id="7" creationId="{4AE4806D-B8F9-4679-A68A-9BD21C01A301}"/>
          </ac:cxnSpMkLst>
        </pc:cxnChg>
      </pc:sldChg>
      <pc:sldChg chg="modSp mod">
        <pc:chgData name="Alok Khandelwal" userId="fa4b89d9599dce75" providerId="LiveId" clId="{F0762186-D3E4-4E4B-BBB6-7F6DE30F85CC}" dt="2021-08-14T01:23:37.611" v="2184" actId="27636"/>
        <pc:sldMkLst>
          <pc:docMk/>
          <pc:sldMk cId="4102829358" sldId="257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4102829358" sldId="257"/>
            <ac:spMk id="2" creationId="{7A4D7718-0047-49C6-BA1F-44A0F89184E8}"/>
          </ac:spMkLst>
        </pc:spChg>
        <pc:spChg chg="mod">
          <ac:chgData name="Alok Khandelwal" userId="fa4b89d9599dce75" providerId="LiveId" clId="{F0762186-D3E4-4E4B-BBB6-7F6DE30F85CC}" dt="2021-08-14T01:23:37.611" v="2184" actId="27636"/>
          <ac:spMkLst>
            <pc:docMk/>
            <pc:sldMk cId="4102829358" sldId="257"/>
            <ac:spMk id="3" creationId="{3343B5E8-5F01-4A25-96D1-B82A89709A6E}"/>
          </ac:spMkLst>
        </pc:spChg>
      </pc:sldChg>
      <pc:sldChg chg="modSp mod">
        <pc:chgData name="Alok Khandelwal" userId="fa4b89d9599dce75" providerId="LiveId" clId="{F0762186-D3E4-4E4B-BBB6-7F6DE30F85CC}" dt="2021-08-14T01:23:37.628" v="2185" actId="27636"/>
        <pc:sldMkLst>
          <pc:docMk/>
          <pc:sldMk cId="3277407000" sldId="258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3277407000" sldId="258"/>
            <ac:spMk id="2" creationId="{1C5E90D1-8672-4778-9F43-53B1690C8E35}"/>
          </ac:spMkLst>
        </pc:spChg>
        <pc:spChg chg="mod">
          <ac:chgData name="Alok Khandelwal" userId="fa4b89d9599dce75" providerId="LiveId" clId="{F0762186-D3E4-4E4B-BBB6-7F6DE30F85CC}" dt="2021-08-14T01:23:37.628" v="2185" actId="27636"/>
          <ac:spMkLst>
            <pc:docMk/>
            <pc:sldMk cId="3277407000" sldId="258"/>
            <ac:spMk id="3" creationId="{CAE0DB09-98F0-4C94-A802-9F0C46B768A1}"/>
          </ac:spMkLst>
        </pc:spChg>
      </pc:sldChg>
      <pc:sldChg chg="modSp">
        <pc:chgData name="Alok Khandelwal" userId="fa4b89d9599dce75" providerId="LiveId" clId="{F0762186-D3E4-4E4B-BBB6-7F6DE30F85CC}" dt="2021-08-14T01:23:37.481" v="2183"/>
        <pc:sldMkLst>
          <pc:docMk/>
          <pc:sldMk cId="1520845744" sldId="259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1520845744" sldId="259"/>
            <ac:spMk id="2" creationId="{01ADDC7B-ED49-4FF0-A26C-DF1FF7C6CDEB}"/>
          </ac:spMkLst>
        </pc:spChg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1520845744" sldId="259"/>
            <ac:spMk id="3" creationId="{DABF1787-C569-42A6-81CC-06AEAB2EED8A}"/>
          </ac:spMkLst>
        </pc:spChg>
      </pc:sldChg>
      <pc:sldChg chg="modSp mod">
        <pc:chgData name="Alok Khandelwal" userId="fa4b89d9599dce75" providerId="LiveId" clId="{F0762186-D3E4-4E4B-BBB6-7F6DE30F85CC}" dt="2021-08-14T01:23:37.636" v="2186" actId="27636"/>
        <pc:sldMkLst>
          <pc:docMk/>
          <pc:sldMk cId="2035521530" sldId="260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2035521530" sldId="260"/>
            <ac:spMk id="2" creationId="{00E5BF81-BE7C-4320-91D4-8A209D71C679}"/>
          </ac:spMkLst>
        </pc:spChg>
        <pc:spChg chg="mod">
          <ac:chgData name="Alok Khandelwal" userId="fa4b89d9599dce75" providerId="LiveId" clId="{F0762186-D3E4-4E4B-BBB6-7F6DE30F85CC}" dt="2021-08-14T01:23:37.636" v="2186" actId="27636"/>
          <ac:spMkLst>
            <pc:docMk/>
            <pc:sldMk cId="2035521530" sldId="260"/>
            <ac:spMk id="3" creationId="{5776E745-B669-4C6C-9436-75BB676EF40A}"/>
          </ac:spMkLst>
        </pc:spChg>
      </pc:sldChg>
      <pc:sldChg chg="modSp">
        <pc:chgData name="Alok Khandelwal" userId="fa4b89d9599dce75" providerId="LiveId" clId="{F0762186-D3E4-4E4B-BBB6-7F6DE30F85CC}" dt="2021-08-14T01:23:37.481" v="2183"/>
        <pc:sldMkLst>
          <pc:docMk/>
          <pc:sldMk cId="1056813455" sldId="261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1056813455" sldId="261"/>
            <ac:spMk id="2" creationId="{0992E7F2-634E-4D2A-A638-E3398B45D825}"/>
          </ac:spMkLst>
        </pc:spChg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1056813455" sldId="261"/>
            <ac:spMk id="3" creationId="{E5B68546-05CE-4567-BE54-B41874C45CA4}"/>
          </ac:spMkLst>
        </pc:spChg>
      </pc:sldChg>
      <pc:sldChg chg="modSp mod">
        <pc:chgData name="Alok Khandelwal" userId="fa4b89d9599dce75" providerId="LiveId" clId="{F0762186-D3E4-4E4B-BBB6-7F6DE30F85CC}" dt="2021-08-14T01:23:37.651" v="2187" actId="27636"/>
        <pc:sldMkLst>
          <pc:docMk/>
          <pc:sldMk cId="192755204" sldId="262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192755204" sldId="262"/>
            <ac:spMk id="2" creationId="{61FD162C-78A8-4BE8-90B9-0D00433C0687}"/>
          </ac:spMkLst>
        </pc:spChg>
        <pc:spChg chg="mod">
          <ac:chgData name="Alok Khandelwal" userId="fa4b89d9599dce75" providerId="LiveId" clId="{F0762186-D3E4-4E4B-BBB6-7F6DE30F85CC}" dt="2021-08-14T01:23:37.651" v="2187" actId="27636"/>
          <ac:spMkLst>
            <pc:docMk/>
            <pc:sldMk cId="192755204" sldId="262"/>
            <ac:spMk id="3" creationId="{86069414-0421-41A7-86D1-1A8EBAB90A2C}"/>
          </ac:spMkLst>
        </pc:spChg>
      </pc:sldChg>
      <pc:sldChg chg="modSp mod">
        <pc:chgData name="Alok Khandelwal" userId="fa4b89d9599dce75" providerId="LiveId" clId="{F0762186-D3E4-4E4B-BBB6-7F6DE30F85CC}" dt="2021-08-14T01:23:37.661" v="2188" actId="27636"/>
        <pc:sldMkLst>
          <pc:docMk/>
          <pc:sldMk cId="4124049583" sldId="263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4124049583" sldId="263"/>
            <ac:spMk id="2" creationId="{02268F1B-7133-4160-8734-BECE2441A70F}"/>
          </ac:spMkLst>
        </pc:spChg>
        <pc:spChg chg="mod">
          <ac:chgData name="Alok Khandelwal" userId="fa4b89d9599dce75" providerId="LiveId" clId="{F0762186-D3E4-4E4B-BBB6-7F6DE30F85CC}" dt="2021-08-14T01:23:37.661" v="2188" actId="27636"/>
          <ac:spMkLst>
            <pc:docMk/>
            <pc:sldMk cId="4124049583" sldId="263"/>
            <ac:spMk id="3" creationId="{5546C864-BFE2-4AA8-99FD-2C2474F1320B}"/>
          </ac:spMkLst>
        </pc:spChg>
      </pc:sldChg>
      <pc:sldChg chg="addSp delSp modSp mod">
        <pc:chgData name="Alok Khandelwal" userId="fa4b89d9599dce75" providerId="LiveId" clId="{F0762186-D3E4-4E4B-BBB6-7F6DE30F85CC}" dt="2021-08-14T01:23:37.481" v="2183"/>
        <pc:sldMkLst>
          <pc:docMk/>
          <pc:sldMk cId="1207492982" sldId="264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1207492982" sldId="264"/>
            <ac:spMk id="2" creationId="{71338251-DB91-448E-BEAD-E825C2EF8A33}"/>
          </ac:spMkLst>
        </pc:spChg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1207492982" sldId="264"/>
            <ac:spMk id="3" creationId="{59D415D8-167F-41B4-B4E4-F346A618C3F4}"/>
          </ac:spMkLst>
        </pc:spChg>
        <pc:graphicFrameChg chg="add del mod modGraphic">
          <ac:chgData name="Alok Khandelwal" userId="fa4b89d9599dce75" providerId="LiveId" clId="{F0762186-D3E4-4E4B-BBB6-7F6DE30F85CC}" dt="2021-08-13T10:43:42.132" v="2001" actId="21"/>
          <ac:graphicFrameMkLst>
            <pc:docMk/>
            <pc:sldMk cId="1207492982" sldId="264"/>
            <ac:graphicFrameMk id="4" creationId="{723D07E0-38A0-4ADD-982D-B4EDF406AC24}"/>
          </ac:graphicFrameMkLst>
        </pc:graphicFrameChg>
        <pc:graphicFrameChg chg="add mod modGraphic">
          <ac:chgData name="Alok Khandelwal" userId="fa4b89d9599dce75" providerId="LiveId" clId="{F0762186-D3E4-4E4B-BBB6-7F6DE30F85CC}" dt="2021-08-13T10:45:21.294" v="2129" actId="20577"/>
          <ac:graphicFrameMkLst>
            <pc:docMk/>
            <pc:sldMk cId="1207492982" sldId="264"/>
            <ac:graphicFrameMk id="5" creationId="{A0626C58-B55D-4DC1-A32C-D1EBE804C201}"/>
          </ac:graphicFrameMkLst>
        </pc:graphicFrameChg>
      </pc:sldChg>
      <pc:sldChg chg="modSp mod">
        <pc:chgData name="Alok Khandelwal" userId="fa4b89d9599dce75" providerId="LiveId" clId="{F0762186-D3E4-4E4B-BBB6-7F6DE30F85CC}" dt="2021-08-14T07:51:49.789" v="3997" actId="20577"/>
        <pc:sldMkLst>
          <pc:docMk/>
          <pc:sldMk cId="4075620897" sldId="265"/>
        </pc:sldMkLst>
        <pc:spChg chg="mod">
          <ac:chgData name="Alok Khandelwal" userId="fa4b89d9599dce75" providerId="LiveId" clId="{F0762186-D3E4-4E4B-BBB6-7F6DE30F85CC}" dt="2021-08-14T06:55:54.366" v="2543" actId="20577"/>
          <ac:spMkLst>
            <pc:docMk/>
            <pc:sldMk cId="4075620897" sldId="265"/>
            <ac:spMk id="2" creationId="{9ED016F6-C395-42C7-89DA-A020DAE153EB}"/>
          </ac:spMkLst>
        </pc:spChg>
        <pc:spChg chg="mod">
          <ac:chgData name="Alok Khandelwal" userId="fa4b89d9599dce75" providerId="LiveId" clId="{F0762186-D3E4-4E4B-BBB6-7F6DE30F85CC}" dt="2021-08-14T07:51:49.789" v="3997" actId="20577"/>
          <ac:spMkLst>
            <pc:docMk/>
            <pc:sldMk cId="4075620897" sldId="265"/>
            <ac:spMk id="3" creationId="{8EA9F04E-E1D9-464C-B865-B4B8D3112B74}"/>
          </ac:spMkLst>
        </pc:spChg>
      </pc:sldChg>
      <pc:sldChg chg="modSp mod">
        <pc:chgData name="Alok Khandelwal" userId="fa4b89d9599dce75" providerId="LiveId" clId="{F0762186-D3E4-4E4B-BBB6-7F6DE30F85CC}" dt="2021-08-14T07:59:31.846" v="5090" actId="20577"/>
        <pc:sldMkLst>
          <pc:docMk/>
          <pc:sldMk cId="383710509" sldId="266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383710509" sldId="266"/>
            <ac:spMk id="2" creationId="{B03E50B1-A31D-4C35-BD25-017DD4A2B35F}"/>
          </ac:spMkLst>
        </pc:spChg>
        <pc:spChg chg="mod">
          <ac:chgData name="Alok Khandelwal" userId="fa4b89d9599dce75" providerId="LiveId" clId="{F0762186-D3E4-4E4B-BBB6-7F6DE30F85CC}" dt="2021-08-14T07:59:31.846" v="5090" actId="20577"/>
          <ac:spMkLst>
            <pc:docMk/>
            <pc:sldMk cId="383710509" sldId="266"/>
            <ac:spMk id="3" creationId="{255A1B7F-A91F-4868-8002-EEC6CC03FFAB}"/>
          </ac:spMkLst>
        </pc:spChg>
      </pc:sldChg>
      <pc:sldChg chg="modSp mod">
        <pc:chgData name="Alok Khandelwal" userId="fa4b89d9599dce75" providerId="LiveId" clId="{F0762186-D3E4-4E4B-BBB6-7F6DE30F85CC}" dt="2021-08-14T08:06:39.732" v="5520" actId="20577"/>
        <pc:sldMkLst>
          <pc:docMk/>
          <pc:sldMk cId="1597637398" sldId="267"/>
        </pc:sldMkLst>
        <pc:spChg chg="mod">
          <ac:chgData name="Alok Khandelwal" userId="fa4b89d9599dce75" providerId="LiveId" clId="{F0762186-D3E4-4E4B-BBB6-7F6DE30F85CC}" dt="2021-08-14T01:23:37.481" v="2183"/>
          <ac:spMkLst>
            <pc:docMk/>
            <pc:sldMk cId="1597637398" sldId="267"/>
            <ac:spMk id="2" creationId="{2F4F0D69-5273-445F-8AF4-6952456C14BD}"/>
          </ac:spMkLst>
        </pc:spChg>
        <pc:spChg chg="mod">
          <ac:chgData name="Alok Khandelwal" userId="fa4b89d9599dce75" providerId="LiveId" clId="{F0762186-D3E4-4E4B-BBB6-7F6DE30F85CC}" dt="2021-08-14T08:06:39.732" v="5520" actId="20577"/>
          <ac:spMkLst>
            <pc:docMk/>
            <pc:sldMk cId="1597637398" sldId="267"/>
            <ac:spMk id="3" creationId="{4EB98448-D58F-4838-846F-442CF23BD103}"/>
          </ac:spMkLst>
        </pc:spChg>
      </pc:sldChg>
      <pc:sldChg chg="addSp delSp modSp new mod">
        <pc:chgData name="Alok Khandelwal" userId="fa4b89d9599dce75" providerId="LiveId" clId="{F0762186-D3E4-4E4B-BBB6-7F6DE30F85CC}" dt="2021-08-21T01:47:43.977" v="9267" actId="20577"/>
        <pc:sldMkLst>
          <pc:docMk/>
          <pc:sldMk cId="2526970143" sldId="268"/>
        </pc:sldMkLst>
        <pc:spChg chg="mod">
          <ac:chgData name="Alok Khandelwal" userId="fa4b89d9599dce75" providerId="LiveId" clId="{F0762186-D3E4-4E4B-BBB6-7F6DE30F85CC}" dt="2021-08-21T01:47:43.977" v="9267" actId="20577"/>
          <ac:spMkLst>
            <pc:docMk/>
            <pc:sldMk cId="2526970143" sldId="268"/>
            <ac:spMk id="2" creationId="{D8EE1DD6-77EF-470A-B82E-1F9473826723}"/>
          </ac:spMkLst>
        </pc:spChg>
        <pc:spChg chg="del">
          <ac:chgData name="Alok Khandelwal" userId="fa4b89d9599dce75" providerId="LiveId" clId="{F0762186-D3E4-4E4B-BBB6-7F6DE30F85CC}" dt="2021-08-14T09:25:50.923" v="5537" actId="3680"/>
          <ac:spMkLst>
            <pc:docMk/>
            <pc:sldMk cId="2526970143" sldId="268"/>
            <ac:spMk id="3" creationId="{659C5865-81C7-42CE-A59A-CA0013E7A2AC}"/>
          </ac:spMkLst>
        </pc:spChg>
        <pc:graphicFrameChg chg="add mod ord modGraphic">
          <ac:chgData name="Alok Khandelwal" userId="fa4b89d9599dce75" providerId="LiveId" clId="{F0762186-D3E4-4E4B-BBB6-7F6DE30F85CC}" dt="2021-08-14T09:30:09.841" v="5722" actId="20577"/>
          <ac:graphicFrameMkLst>
            <pc:docMk/>
            <pc:sldMk cId="2526970143" sldId="268"/>
            <ac:graphicFrameMk id="4" creationId="{9170E920-8964-498C-9C0C-D4B34FBED1F2}"/>
          </ac:graphicFrameMkLst>
        </pc:graphicFrameChg>
      </pc:sldChg>
      <pc:sldChg chg="addSp delSp modSp new mod">
        <pc:chgData name="Alok Khandelwal" userId="fa4b89d9599dce75" providerId="LiveId" clId="{F0762186-D3E4-4E4B-BBB6-7F6DE30F85CC}" dt="2021-08-14T09:33:12.002" v="5801" actId="20577"/>
        <pc:sldMkLst>
          <pc:docMk/>
          <pc:sldMk cId="1275009855" sldId="269"/>
        </pc:sldMkLst>
        <pc:spChg chg="mod">
          <ac:chgData name="Alok Khandelwal" userId="fa4b89d9599dce75" providerId="LiveId" clId="{F0762186-D3E4-4E4B-BBB6-7F6DE30F85CC}" dt="2021-08-14T09:30:18.929" v="5727" actId="20577"/>
          <ac:spMkLst>
            <pc:docMk/>
            <pc:sldMk cId="1275009855" sldId="269"/>
            <ac:spMk id="2" creationId="{CF975752-7050-487B-9C00-87189D5DC740}"/>
          </ac:spMkLst>
        </pc:spChg>
        <pc:spChg chg="del">
          <ac:chgData name="Alok Khandelwal" userId="fa4b89d9599dce75" providerId="LiveId" clId="{F0762186-D3E4-4E4B-BBB6-7F6DE30F85CC}" dt="2021-08-14T09:30:46.640" v="5728" actId="3680"/>
          <ac:spMkLst>
            <pc:docMk/>
            <pc:sldMk cId="1275009855" sldId="269"/>
            <ac:spMk id="3" creationId="{29C244E1-3D56-4849-85C8-B91F54AFCB03}"/>
          </ac:spMkLst>
        </pc:spChg>
        <pc:graphicFrameChg chg="add mod ord modGraphic">
          <ac:chgData name="Alok Khandelwal" userId="fa4b89d9599dce75" providerId="LiveId" clId="{F0762186-D3E4-4E4B-BBB6-7F6DE30F85CC}" dt="2021-08-14T09:33:12.002" v="5801" actId="20577"/>
          <ac:graphicFrameMkLst>
            <pc:docMk/>
            <pc:sldMk cId="1275009855" sldId="269"/>
            <ac:graphicFrameMk id="4" creationId="{3E159F45-A86F-4BBB-9DAE-F2680E99B00E}"/>
          </ac:graphicFrameMkLst>
        </pc:graphicFrameChg>
      </pc:sldChg>
      <pc:sldChg chg="addSp modSp new mod">
        <pc:chgData name="Alok Khandelwal" userId="fa4b89d9599dce75" providerId="LiveId" clId="{F0762186-D3E4-4E4B-BBB6-7F6DE30F85CC}" dt="2021-08-14T09:37:46.217" v="6128" actId="20577"/>
        <pc:sldMkLst>
          <pc:docMk/>
          <pc:sldMk cId="1506249736" sldId="270"/>
        </pc:sldMkLst>
        <pc:spChg chg="mod">
          <ac:chgData name="Alok Khandelwal" userId="fa4b89d9599dce75" providerId="LiveId" clId="{F0762186-D3E4-4E4B-BBB6-7F6DE30F85CC}" dt="2021-08-14T09:35:21.133" v="5943" actId="20577"/>
          <ac:spMkLst>
            <pc:docMk/>
            <pc:sldMk cId="1506249736" sldId="270"/>
            <ac:spMk id="3" creationId="{01E61D17-6B82-4FC7-A05A-D9FA493E9B03}"/>
          </ac:spMkLst>
        </pc:spChg>
        <pc:graphicFrameChg chg="add mod modGraphic">
          <ac:chgData name="Alok Khandelwal" userId="fa4b89d9599dce75" providerId="LiveId" clId="{F0762186-D3E4-4E4B-BBB6-7F6DE30F85CC}" dt="2021-08-14T09:37:46.217" v="6128" actId="20577"/>
          <ac:graphicFrameMkLst>
            <pc:docMk/>
            <pc:sldMk cId="1506249736" sldId="270"/>
            <ac:graphicFrameMk id="4" creationId="{0ED28CB1-3BF6-4C39-BA19-68466539F463}"/>
          </ac:graphicFrameMkLst>
        </pc:graphicFrameChg>
      </pc:sldChg>
      <pc:sldChg chg="addSp delSp modSp new mod">
        <pc:chgData name="Alok Khandelwal" userId="fa4b89d9599dce75" providerId="LiveId" clId="{F0762186-D3E4-4E4B-BBB6-7F6DE30F85CC}" dt="2021-08-20T17:49:30.343" v="6270" actId="20577"/>
        <pc:sldMkLst>
          <pc:docMk/>
          <pc:sldMk cId="2749472352" sldId="271"/>
        </pc:sldMkLst>
        <pc:spChg chg="mod">
          <ac:chgData name="Alok Khandelwal" userId="fa4b89d9599dce75" providerId="LiveId" clId="{F0762186-D3E4-4E4B-BBB6-7F6DE30F85CC}" dt="2021-08-14T09:38:45.593" v="6139" actId="20577"/>
          <ac:spMkLst>
            <pc:docMk/>
            <pc:sldMk cId="2749472352" sldId="271"/>
            <ac:spMk id="2" creationId="{298E0402-4E47-423C-8E6C-B21B5C4C511D}"/>
          </ac:spMkLst>
        </pc:spChg>
        <pc:spChg chg="del">
          <ac:chgData name="Alok Khandelwal" userId="fa4b89d9599dce75" providerId="LiveId" clId="{F0762186-D3E4-4E4B-BBB6-7F6DE30F85CC}" dt="2021-08-20T17:46:53.216" v="6140" actId="3680"/>
          <ac:spMkLst>
            <pc:docMk/>
            <pc:sldMk cId="2749472352" sldId="271"/>
            <ac:spMk id="3" creationId="{B55C9D1D-618F-4E03-8BE5-627DE950D24D}"/>
          </ac:spMkLst>
        </pc:spChg>
        <pc:graphicFrameChg chg="add mod ord modGraphic">
          <ac:chgData name="Alok Khandelwal" userId="fa4b89d9599dce75" providerId="LiveId" clId="{F0762186-D3E4-4E4B-BBB6-7F6DE30F85CC}" dt="2021-08-20T17:49:30.343" v="6270" actId="20577"/>
          <ac:graphicFrameMkLst>
            <pc:docMk/>
            <pc:sldMk cId="2749472352" sldId="271"/>
            <ac:graphicFrameMk id="4" creationId="{1758C5CB-58A3-4910-813B-FDB2F8959619}"/>
          </ac:graphicFrameMkLst>
        </pc:graphicFrameChg>
      </pc:sldChg>
      <pc:sldChg chg="modSp new mod">
        <pc:chgData name="Alok Khandelwal" userId="fa4b89d9599dce75" providerId="LiveId" clId="{F0762186-D3E4-4E4B-BBB6-7F6DE30F85CC}" dt="2021-08-20T18:02:05.511" v="6955" actId="20577"/>
        <pc:sldMkLst>
          <pc:docMk/>
          <pc:sldMk cId="3855451413" sldId="272"/>
        </pc:sldMkLst>
        <pc:spChg chg="mod">
          <ac:chgData name="Alok Khandelwal" userId="fa4b89d9599dce75" providerId="LiveId" clId="{F0762186-D3E4-4E4B-BBB6-7F6DE30F85CC}" dt="2021-08-20T17:55:08.071" v="6410" actId="20577"/>
          <ac:spMkLst>
            <pc:docMk/>
            <pc:sldMk cId="3855451413" sldId="272"/>
            <ac:spMk id="2" creationId="{94B2C976-436A-458E-9932-627B42740216}"/>
          </ac:spMkLst>
        </pc:spChg>
        <pc:spChg chg="mod">
          <ac:chgData name="Alok Khandelwal" userId="fa4b89d9599dce75" providerId="LiveId" clId="{F0762186-D3E4-4E4B-BBB6-7F6DE30F85CC}" dt="2021-08-20T18:02:05.511" v="6955" actId="20577"/>
          <ac:spMkLst>
            <pc:docMk/>
            <pc:sldMk cId="3855451413" sldId="272"/>
            <ac:spMk id="3" creationId="{03BC054B-8FC4-4A9E-A68C-78489B27C17E}"/>
          </ac:spMkLst>
        </pc:spChg>
      </pc:sldChg>
      <pc:sldChg chg="addSp delSp modSp new mod">
        <pc:chgData name="Alok Khandelwal" userId="fa4b89d9599dce75" providerId="LiveId" clId="{F0762186-D3E4-4E4B-BBB6-7F6DE30F85CC}" dt="2021-08-20T18:18:03.615" v="6992" actId="14100"/>
        <pc:sldMkLst>
          <pc:docMk/>
          <pc:sldMk cId="2987681485" sldId="273"/>
        </pc:sldMkLst>
        <pc:spChg chg="mod">
          <ac:chgData name="Alok Khandelwal" userId="fa4b89d9599dce75" providerId="LiveId" clId="{F0762186-D3E4-4E4B-BBB6-7F6DE30F85CC}" dt="2021-08-20T18:03:05.644" v="6989" actId="20577"/>
          <ac:spMkLst>
            <pc:docMk/>
            <pc:sldMk cId="2987681485" sldId="273"/>
            <ac:spMk id="2" creationId="{B76DE187-465C-484A-BEFB-F67D1DB8D677}"/>
          </ac:spMkLst>
        </pc:spChg>
        <pc:spChg chg="del">
          <ac:chgData name="Alok Khandelwal" userId="fa4b89d9599dce75" providerId="LiveId" clId="{F0762186-D3E4-4E4B-BBB6-7F6DE30F85CC}" dt="2021-08-20T18:17:54.223" v="6990"/>
          <ac:spMkLst>
            <pc:docMk/>
            <pc:sldMk cId="2987681485" sldId="273"/>
            <ac:spMk id="3" creationId="{45392C89-48E9-4D07-A8BE-7450D1EBF97C}"/>
          </ac:spMkLst>
        </pc:spChg>
        <pc:graphicFrameChg chg="add mod modGraphic">
          <ac:chgData name="Alok Khandelwal" userId="fa4b89d9599dce75" providerId="LiveId" clId="{F0762186-D3E4-4E4B-BBB6-7F6DE30F85CC}" dt="2021-08-20T18:18:03.615" v="6992" actId="14100"/>
          <ac:graphicFrameMkLst>
            <pc:docMk/>
            <pc:sldMk cId="2987681485" sldId="273"/>
            <ac:graphicFrameMk id="4" creationId="{7CE8E4AC-6212-416A-A4A8-EDCF782652B4}"/>
          </ac:graphicFrameMkLst>
        </pc:graphicFrameChg>
      </pc:sldChg>
      <pc:sldChg chg="addSp delSp modSp new mod">
        <pc:chgData name="Alok Khandelwal" userId="fa4b89d9599dce75" providerId="LiveId" clId="{F0762186-D3E4-4E4B-BBB6-7F6DE30F85CC}" dt="2021-08-20T18:21:32.373" v="7011" actId="14100"/>
        <pc:sldMkLst>
          <pc:docMk/>
          <pc:sldMk cId="2852107629" sldId="274"/>
        </pc:sldMkLst>
        <pc:spChg chg="del">
          <ac:chgData name="Alok Khandelwal" userId="fa4b89d9599dce75" providerId="LiveId" clId="{F0762186-D3E4-4E4B-BBB6-7F6DE30F85CC}" dt="2021-08-20T18:18:48.442" v="6993" actId="931"/>
          <ac:spMkLst>
            <pc:docMk/>
            <pc:sldMk cId="2852107629" sldId="274"/>
            <ac:spMk id="3" creationId="{4DB765F4-F3C7-4F89-A84A-7E2562385E03}"/>
          </ac:spMkLst>
        </pc:spChg>
        <pc:spChg chg="add del mod">
          <ac:chgData name="Alok Khandelwal" userId="fa4b89d9599dce75" providerId="LiveId" clId="{F0762186-D3E4-4E4B-BBB6-7F6DE30F85CC}" dt="2021-08-20T18:20:55.810" v="7002" actId="931"/>
          <ac:spMkLst>
            <pc:docMk/>
            <pc:sldMk cId="2852107629" sldId="274"/>
            <ac:spMk id="7" creationId="{9E1EEAB7-DC4A-4D48-8064-C3CD9285C051}"/>
          </ac:spMkLst>
        </pc:spChg>
        <pc:picChg chg="add del mod ord">
          <ac:chgData name="Alok Khandelwal" userId="fa4b89d9599dce75" providerId="LiveId" clId="{F0762186-D3E4-4E4B-BBB6-7F6DE30F85CC}" dt="2021-08-20T18:20:14.651" v="7001" actId="478"/>
          <ac:picMkLst>
            <pc:docMk/>
            <pc:sldMk cId="2852107629" sldId="274"/>
            <ac:picMk id="5" creationId="{998A2006-C393-4EDB-83AE-21D53698046C}"/>
          </ac:picMkLst>
        </pc:picChg>
        <pc:picChg chg="add mod ord">
          <ac:chgData name="Alok Khandelwal" userId="fa4b89d9599dce75" providerId="LiveId" clId="{F0762186-D3E4-4E4B-BBB6-7F6DE30F85CC}" dt="2021-08-20T18:21:32.373" v="7011" actId="14100"/>
          <ac:picMkLst>
            <pc:docMk/>
            <pc:sldMk cId="2852107629" sldId="274"/>
            <ac:picMk id="9" creationId="{2052DF85-9F60-4A5A-ABBD-5BBD8E455E11}"/>
          </ac:picMkLst>
        </pc:picChg>
      </pc:sldChg>
      <pc:sldChg chg="addSp delSp modSp new mod">
        <pc:chgData name="Alok Khandelwal" userId="fa4b89d9599dce75" providerId="LiveId" clId="{F0762186-D3E4-4E4B-BBB6-7F6DE30F85CC}" dt="2021-08-20T18:26:58.301" v="7028" actId="14100"/>
        <pc:sldMkLst>
          <pc:docMk/>
          <pc:sldMk cId="3710808138" sldId="275"/>
        </pc:sldMkLst>
        <pc:spChg chg="mod">
          <ac:chgData name="Alok Khandelwal" userId="fa4b89d9599dce75" providerId="LiveId" clId="{F0762186-D3E4-4E4B-BBB6-7F6DE30F85CC}" dt="2021-08-20T18:22:09.539" v="7024" actId="20577"/>
          <ac:spMkLst>
            <pc:docMk/>
            <pc:sldMk cId="3710808138" sldId="275"/>
            <ac:spMk id="2" creationId="{9FADA89F-67A5-4771-BC79-0D61695970BB}"/>
          </ac:spMkLst>
        </pc:spChg>
        <pc:spChg chg="del">
          <ac:chgData name="Alok Khandelwal" userId="fa4b89d9599dce75" providerId="LiveId" clId="{F0762186-D3E4-4E4B-BBB6-7F6DE30F85CC}" dt="2021-08-20T18:26:52.723" v="7025"/>
          <ac:spMkLst>
            <pc:docMk/>
            <pc:sldMk cId="3710808138" sldId="275"/>
            <ac:spMk id="3" creationId="{7D651182-6747-409E-AAB3-126C9304B251}"/>
          </ac:spMkLst>
        </pc:spChg>
        <pc:graphicFrameChg chg="add mod modGraphic">
          <ac:chgData name="Alok Khandelwal" userId="fa4b89d9599dce75" providerId="LiveId" clId="{F0762186-D3E4-4E4B-BBB6-7F6DE30F85CC}" dt="2021-08-20T18:26:58.301" v="7028" actId="14100"/>
          <ac:graphicFrameMkLst>
            <pc:docMk/>
            <pc:sldMk cId="3710808138" sldId="275"/>
            <ac:graphicFrameMk id="4" creationId="{3B72F852-974D-4D03-A678-139E99072F3D}"/>
          </ac:graphicFrameMkLst>
        </pc:graphicFrameChg>
      </pc:sldChg>
      <pc:sldChg chg="addSp delSp modSp new mod ord">
        <pc:chgData name="Alok Khandelwal" userId="fa4b89d9599dce75" providerId="LiveId" clId="{F0762186-D3E4-4E4B-BBB6-7F6DE30F85CC}" dt="2021-08-20T17:54:53.754" v="6399" actId="20577"/>
        <pc:sldMkLst>
          <pc:docMk/>
          <pc:sldMk cId="1664006155" sldId="276"/>
        </pc:sldMkLst>
        <pc:spChg chg="mod">
          <ac:chgData name="Alok Khandelwal" userId="fa4b89d9599dce75" providerId="LiveId" clId="{F0762186-D3E4-4E4B-BBB6-7F6DE30F85CC}" dt="2021-08-20T17:50:23.974" v="6279" actId="20577"/>
          <ac:spMkLst>
            <pc:docMk/>
            <pc:sldMk cId="1664006155" sldId="276"/>
            <ac:spMk id="2" creationId="{16C892F4-419C-4EAB-AD1C-FE72187589A6}"/>
          </ac:spMkLst>
        </pc:spChg>
        <pc:spChg chg="del">
          <ac:chgData name="Alok Khandelwal" userId="fa4b89d9599dce75" providerId="LiveId" clId="{F0762186-D3E4-4E4B-BBB6-7F6DE30F85CC}" dt="2021-08-20T17:50:38.713" v="6280" actId="3680"/>
          <ac:spMkLst>
            <pc:docMk/>
            <pc:sldMk cId="1664006155" sldId="276"/>
            <ac:spMk id="3" creationId="{561CD0B5-4D6A-43C9-9285-A37FA1F6317A}"/>
          </ac:spMkLst>
        </pc:spChg>
        <pc:graphicFrameChg chg="add mod ord modGraphic">
          <ac:chgData name="Alok Khandelwal" userId="fa4b89d9599dce75" providerId="LiveId" clId="{F0762186-D3E4-4E4B-BBB6-7F6DE30F85CC}" dt="2021-08-20T17:54:53.754" v="6399" actId="20577"/>
          <ac:graphicFrameMkLst>
            <pc:docMk/>
            <pc:sldMk cId="1664006155" sldId="276"/>
            <ac:graphicFrameMk id="4" creationId="{5B01F83F-B5C0-42AB-9373-4D85D7E6F877}"/>
          </ac:graphicFrameMkLst>
        </pc:graphicFrameChg>
      </pc:sldChg>
      <pc:sldChg chg="addSp delSp modSp new mod setBg">
        <pc:chgData name="Alok Khandelwal" userId="fa4b89d9599dce75" providerId="LiveId" clId="{F0762186-D3E4-4E4B-BBB6-7F6DE30F85CC}" dt="2021-08-20T18:30:32.155" v="7163" actId="20577"/>
        <pc:sldMkLst>
          <pc:docMk/>
          <pc:sldMk cId="329869172" sldId="277"/>
        </pc:sldMkLst>
        <pc:spChg chg="mod">
          <ac:chgData name="Alok Khandelwal" userId="fa4b89d9599dce75" providerId="LiveId" clId="{F0762186-D3E4-4E4B-BBB6-7F6DE30F85CC}" dt="2021-08-20T18:28:57.124" v="7043" actId="26606"/>
          <ac:spMkLst>
            <pc:docMk/>
            <pc:sldMk cId="329869172" sldId="277"/>
            <ac:spMk id="2" creationId="{5A980D4E-1F74-4C40-9268-73AE057A7BF2}"/>
          </ac:spMkLst>
        </pc:spChg>
        <pc:spChg chg="del">
          <ac:chgData name="Alok Khandelwal" userId="fa4b89d9599dce75" providerId="LiveId" clId="{F0762186-D3E4-4E4B-BBB6-7F6DE30F85CC}" dt="2021-08-20T18:28:01.704" v="7034" actId="931"/>
          <ac:spMkLst>
            <pc:docMk/>
            <pc:sldMk cId="329869172" sldId="277"/>
            <ac:spMk id="3" creationId="{F74802C9-2E68-40BF-852A-506EC8C0DDC7}"/>
          </ac:spMkLst>
        </pc:spChg>
        <pc:spChg chg="add mod">
          <ac:chgData name="Alok Khandelwal" userId="fa4b89d9599dce75" providerId="LiveId" clId="{F0762186-D3E4-4E4B-BBB6-7F6DE30F85CC}" dt="2021-08-20T18:30:32.155" v="7163" actId="20577"/>
          <ac:spMkLst>
            <pc:docMk/>
            <pc:sldMk cId="329869172" sldId="277"/>
            <ac:spMk id="9" creationId="{D09C387E-3715-4549-B39E-CA1D3CC5171F}"/>
          </ac:spMkLst>
        </pc:spChg>
        <pc:picChg chg="add mod ord">
          <ac:chgData name="Alok Khandelwal" userId="fa4b89d9599dce75" providerId="LiveId" clId="{F0762186-D3E4-4E4B-BBB6-7F6DE30F85CC}" dt="2021-08-20T18:28:57.124" v="7043" actId="26606"/>
          <ac:picMkLst>
            <pc:docMk/>
            <pc:sldMk cId="329869172" sldId="277"/>
            <ac:picMk id="5" creationId="{3D222076-DB54-411A-90E6-F0C144E04231}"/>
          </ac:picMkLst>
        </pc:picChg>
      </pc:sldChg>
      <pc:sldChg chg="addSp modSp new mod">
        <pc:chgData name="Alok Khandelwal" userId="fa4b89d9599dce75" providerId="LiveId" clId="{F0762186-D3E4-4E4B-BBB6-7F6DE30F85CC}" dt="2021-08-20T18:35:55.138" v="7178" actId="14100"/>
        <pc:sldMkLst>
          <pc:docMk/>
          <pc:sldMk cId="1427447451" sldId="278"/>
        </pc:sldMkLst>
        <pc:spChg chg="mod">
          <ac:chgData name="Alok Khandelwal" userId="fa4b89d9599dce75" providerId="LiveId" clId="{F0762186-D3E4-4E4B-BBB6-7F6DE30F85CC}" dt="2021-08-20T18:30:53.155" v="7174" actId="20577"/>
          <ac:spMkLst>
            <pc:docMk/>
            <pc:sldMk cId="1427447451" sldId="278"/>
            <ac:spMk id="2" creationId="{69CFEF99-858C-4C6C-BDAB-7AEC0D466074}"/>
          </ac:spMkLst>
        </pc:spChg>
        <pc:graphicFrameChg chg="add mod">
          <ac:chgData name="Alok Khandelwal" userId="fa4b89d9599dce75" providerId="LiveId" clId="{F0762186-D3E4-4E4B-BBB6-7F6DE30F85CC}" dt="2021-08-20T18:35:55.138" v="7178" actId="14100"/>
          <ac:graphicFrameMkLst>
            <pc:docMk/>
            <pc:sldMk cId="1427447451" sldId="278"/>
            <ac:graphicFrameMk id="4" creationId="{79401FEA-0DE4-4F24-A850-8CE4ADCD5410}"/>
          </ac:graphicFrameMkLst>
        </pc:graphicFrameChg>
      </pc:sldChg>
      <pc:sldChg chg="addSp delSp modSp new mod">
        <pc:chgData name="Alok Khandelwal" userId="fa4b89d9599dce75" providerId="LiveId" clId="{F0762186-D3E4-4E4B-BBB6-7F6DE30F85CC}" dt="2021-08-20T18:40:47.490" v="7421" actId="20577"/>
        <pc:sldMkLst>
          <pc:docMk/>
          <pc:sldMk cId="491301295" sldId="279"/>
        </pc:sldMkLst>
        <pc:spChg chg="mod">
          <ac:chgData name="Alok Khandelwal" userId="fa4b89d9599dce75" providerId="LiveId" clId="{F0762186-D3E4-4E4B-BBB6-7F6DE30F85CC}" dt="2021-08-20T18:40:47.490" v="7421" actId="20577"/>
          <ac:spMkLst>
            <pc:docMk/>
            <pc:sldMk cId="491301295" sldId="279"/>
            <ac:spMk id="2" creationId="{1F4E12A3-1765-48B6-90D0-AE1600DCFE7D}"/>
          </ac:spMkLst>
        </pc:spChg>
        <pc:spChg chg="add del">
          <ac:chgData name="Alok Khandelwal" userId="fa4b89d9599dce75" providerId="LiveId" clId="{F0762186-D3E4-4E4B-BBB6-7F6DE30F85CC}" dt="2021-08-20T18:37:17.385" v="7189" actId="3680"/>
          <ac:spMkLst>
            <pc:docMk/>
            <pc:sldMk cId="491301295" sldId="279"/>
            <ac:spMk id="3" creationId="{628AD4BA-B519-4A72-83CD-B60F1F758FC1}"/>
          </ac:spMkLst>
        </pc:spChg>
        <pc:graphicFrameChg chg="add del mod ord modGraphic">
          <ac:chgData name="Alok Khandelwal" userId="fa4b89d9599dce75" providerId="LiveId" clId="{F0762186-D3E4-4E4B-BBB6-7F6DE30F85CC}" dt="2021-08-20T18:36:51.225" v="7186" actId="3680"/>
          <ac:graphicFrameMkLst>
            <pc:docMk/>
            <pc:sldMk cId="491301295" sldId="279"/>
            <ac:graphicFrameMk id="4" creationId="{BDCEA9B2-1C82-4477-BC73-68F925B2D755}"/>
          </ac:graphicFrameMkLst>
        </pc:graphicFrameChg>
        <pc:graphicFrameChg chg="add del mod ord modGraphic">
          <ac:chgData name="Alok Khandelwal" userId="fa4b89d9599dce75" providerId="LiveId" clId="{F0762186-D3E4-4E4B-BBB6-7F6DE30F85CC}" dt="2021-08-20T18:37:02.581" v="7188" actId="3680"/>
          <ac:graphicFrameMkLst>
            <pc:docMk/>
            <pc:sldMk cId="491301295" sldId="279"/>
            <ac:graphicFrameMk id="5" creationId="{BDCB66B4-E335-4D74-B06C-BF8C88387EDF}"/>
          </ac:graphicFrameMkLst>
        </pc:graphicFrameChg>
        <pc:graphicFrameChg chg="add mod ord modGraphic">
          <ac:chgData name="Alok Khandelwal" userId="fa4b89d9599dce75" providerId="LiveId" clId="{F0762186-D3E4-4E4B-BBB6-7F6DE30F85CC}" dt="2021-08-20T18:39:41.422" v="7260" actId="14734"/>
          <ac:graphicFrameMkLst>
            <pc:docMk/>
            <pc:sldMk cId="491301295" sldId="279"/>
            <ac:graphicFrameMk id="6" creationId="{238CB3A6-7A73-4FF8-87D9-F435BCD3499D}"/>
          </ac:graphicFrameMkLst>
        </pc:graphicFrameChg>
      </pc:sldChg>
      <pc:sldChg chg="modSp new mod">
        <pc:chgData name="Alok Khandelwal" userId="fa4b89d9599dce75" providerId="LiveId" clId="{F0762186-D3E4-4E4B-BBB6-7F6DE30F85CC}" dt="2021-08-20T18:45:09.877" v="7915" actId="20577"/>
        <pc:sldMkLst>
          <pc:docMk/>
          <pc:sldMk cId="203766378" sldId="280"/>
        </pc:sldMkLst>
        <pc:spChg chg="mod">
          <ac:chgData name="Alok Khandelwal" userId="fa4b89d9599dce75" providerId="LiveId" clId="{F0762186-D3E4-4E4B-BBB6-7F6DE30F85CC}" dt="2021-08-20T18:42:26.670" v="7430" actId="20577"/>
          <ac:spMkLst>
            <pc:docMk/>
            <pc:sldMk cId="203766378" sldId="280"/>
            <ac:spMk id="2" creationId="{478271BC-C8A3-45C1-AC16-36A7F4D39295}"/>
          </ac:spMkLst>
        </pc:spChg>
        <pc:spChg chg="mod">
          <ac:chgData name="Alok Khandelwal" userId="fa4b89d9599dce75" providerId="LiveId" clId="{F0762186-D3E4-4E4B-BBB6-7F6DE30F85CC}" dt="2021-08-20T18:45:09.877" v="7915" actId="20577"/>
          <ac:spMkLst>
            <pc:docMk/>
            <pc:sldMk cId="203766378" sldId="280"/>
            <ac:spMk id="3" creationId="{94DD71A4-6746-4B3B-B74B-4C63122F77D0}"/>
          </ac:spMkLst>
        </pc:spChg>
      </pc:sldChg>
      <pc:sldChg chg="addSp delSp modSp new mod setBg">
        <pc:chgData name="Alok Khandelwal" userId="fa4b89d9599dce75" providerId="LiveId" clId="{F0762186-D3E4-4E4B-BBB6-7F6DE30F85CC}" dt="2021-08-20T18:46:20.527" v="7920" actId="26606"/>
        <pc:sldMkLst>
          <pc:docMk/>
          <pc:sldMk cId="2603625112" sldId="281"/>
        </pc:sldMkLst>
        <pc:spChg chg="del">
          <ac:chgData name="Alok Khandelwal" userId="fa4b89d9599dce75" providerId="LiveId" clId="{F0762186-D3E4-4E4B-BBB6-7F6DE30F85CC}" dt="2021-08-20T18:46:20.527" v="7920" actId="26606"/>
          <ac:spMkLst>
            <pc:docMk/>
            <pc:sldMk cId="2603625112" sldId="281"/>
            <ac:spMk id="2" creationId="{946C7ADC-FF18-42E3-8D39-E984C85ECCCF}"/>
          </ac:spMkLst>
        </pc:spChg>
        <pc:spChg chg="del">
          <ac:chgData name="Alok Khandelwal" userId="fa4b89d9599dce75" providerId="LiveId" clId="{F0762186-D3E4-4E4B-BBB6-7F6DE30F85CC}" dt="2021-08-20T18:46:12.654" v="7916" actId="931"/>
          <ac:spMkLst>
            <pc:docMk/>
            <pc:sldMk cId="2603625112" sldId="281"/>
            <ac:spMk id="3" creationId="{F6D0016E-0AB2-43B7-8A28-0F251DED51F4}"/>
          </ac:spMkLst>
        </pc:spChg>
        <pc:grpChg chg="add">
          <ac:chgData name="Alok Khandelwal" userId="fa4b89d9599dce75" providerId="LiveId" clId="{F0762186-D3E4-4E4B-BBB6-7F6DE30F85CC}" dt="2021-08-20T18:46:20.527" v="7920" actId="26606"/>
          <ac:grpSpMkLst>
            <pc:docMk/>
            <pc:sldMk cId="2603625112" sldId="281"/>
            <ac:grpSpMk id="10" creationId="{DDE8DE2B-61C1-46D5-BEB8-521321C182C4}"/>
          </ac:grpSpMkLst>
        </pc:grpChg>
        <pc:picChg chg="add mod ord">
          <ac:chgData name="Alok Khandelwal" userId="fa4b89d9599dce75" providerId="LiveId" clId="{F0762186-D3E4-4E4B-BBB6-7F6DE30F85CC}" dt="2021-08-20T18:46:20.527" v="7920" actId="26606"/>
          <ac:picMkLst>
            <pc:docMk/>
            <pc:sldMk cId="2603625112" sldId="281"/>
            <ac:picMk id="5" creationId="{8E46E92D-EF17-4043-B90F-3C34BEA6AD84}"/>
          </ac:picMkLst>
        </pc:picChg>
      </pc:sldChg>
      <pc:sldChg chg="modSp new mod">
        <pc:chgData name="Alok Khandelwal" userId="fa4b89d9599dce75" providerId="LiveId" clId="{F0762186-D3E4-4E4B-BBB6-7F6DE30F85CC}" dt="2021-08-20T18:50:12.203" v="8441" actId="20577"/>
        <pc:sldMkLst>
          <pc:docMk/>
          <pc:sldMk cId="4150997397" sldId="282"/>
        </pc:sldMkLst>
        <pc:spChg chg="mod">
          <ac:chgData name="Alok Khandelwal" userId="fa4b89d9599dce75" providerId="LiveId" clId="{F0762186-D3E4-4E4B-BBB6-7F6DE30F85CC}" dt="2021-08-20T18:46:53.382" v="7953" actId="20577"/>
          <ac:spMkLst>
            <pc:docMk/>
            <pc:sldMk cId="4150997397" sldId="282"/>
            <ac:spMk id="2" creationId="{A940B3F6-7676-409C-B722-9A4A77418C21}"/>
          </ac:spMkLst>
        </pc:spChg>
        <pc:spChg chg="mod">
          <ac:chgData name="Alok Khandelwal" userId="fa4b89d9599dce75" providerId="LiveId" clId="{F0762186-D3E4-4E4B-BBB6-7F6DE30F85CC}" dt="2021-08-20T18:50:12.203" v="8441" actId="20577"/>
          <ac:spMkLst>
            <pc:docMk/>
            <pc:sldMk cId="4150997397" sldId="282"/>
            <ac:spMk id="3" creationId="{C227C945-474A-4D0D-A267-6D63AF7D1B01}"/>
          </ac:spMkLst>
        </pc:spChg>
      </pc:sldChg>
      <pc:sldChg chg="addSp delSp modSp new mod setBg">
        <pc:chgData name="Alok Khandelwal" userId="fa4b89d9599dce75" providerId="LiveId" clId="{F0762186-D3E4-4E4B-BBB6-7F6DE30F85CC}" dt="2021-08-20T18:53:33.906" v="8459" actId="1076"/>
        <pc:sldMkLst>
          <pc:docMk/>
          <pc:sldMk cId="2579530522" sldId="283"/>
        </pc:sldMkLst>
        <pc:spChg chg="mod">
          <ac:chgData name="Alok Khandelwal" userId="fa4b89d9599dce75" providerId="LiveId" clId="{F0762186-D3E4-4E4B-BBB6-7F6DE30F85CC}" dt="2021-08-20T18:53:26.644" v="8458" actId="26606"/>
          <ac:spMkLst>
            <pc:docMk/>
            <pc:sldMk cId="2579530522" sldId="283"/>
            <ac:spMk id="2" creationId="{8B22F088-B5EC-430A-B12C-1F9C95E19D5F}"/>
          </ac:spMkLst>
        </pc:spChg>
        <pc:spChg chg="del">
          <ac:chgData name="Alok Khandelwal" userId="fa4b89d9599dce75" providerId="LiveId" clId="{F0762186-D3E4-4E4B-BBB6-7F6DE30F85CC}" dt="2021-08-20T18:53:19.985" v="8453" actId="931"/>
          <ac:spMkLst>
            <pc:docMk/>
            <pc:sldMk cId="2579530522" sldId="283"/>
            <ac:spMk id="3" creationId="{57A93EC8-D5FC-44D5-BC1E-B66EA23F543B}"/>
          </ac:spMkLst>
        </pc:spChg>
        <pc:grpChg chg="add del">
          <ac:chgData name="Alok Khandelwal" userId="fa4b89d9599dce75" providerId="LiveId" clId="{F0762186-D3E4-4E4B-BBB6-7F6DE30F85CC}" dt="2021-08-20T18:53:26.636" v="8457" actId="26606"/>
          <ac:grpSpMkLst>
            <pc:docMk/>
            <pc:sldMk cId="2579530522" sldId="283"/>
            <ac:grpSpMk id="10" creationId="{B4DE830A-B531-4A3B-96F6-0ECE88B08555}"/>
          </ac:grpSpMkLst>
        </pc:grpChg>
        <pc:grpChg chg="add">
          <ac:chgData name="Alok Khandelwal" userId="fa4b89d9599dce75" providerId="LiveId" clId="{F0762186-D3E4-4E4B-BBB6-7F6DE30F85CC}" dt="2021-08-20T18:53:26.644" v="8458" actId="26606"/>
          <ac:grpSpMkLst>
            <pc:docMk/>
            <pc:sldMk cId="2579530522" sldId="283"/>
            <ac:grpSpMk id="22" creationId="{B4DE830A-B531-4A3B-96F6-0ECE88B08555}"/>
          </ac:grpSpMkLst>
        </pc:grpChg>
        <pc:picChg chg="add mod ord">
          <ac:chgData name="Alok Khandelwal" userId="fa4b89d9599dce75" providerId="LiveId" clId="{F0762186-D3E4-4E4B-BBB6-7F6DE30F85CC}" dt="2021-08-20T18:53:33.906" v="8459" actId="1076"/>
          <ac:picMkLst>
            <pc:docMk/>
            <pc:sldMk cId="2579530522" sldId="283"/>
            <ac:picMk id="5" creationId="{36299E34-3589-4D70-885A-0954041AD639}"/>
          </ac:picMkLst>
        </pc:picChg>
      </pc:sldChg>
      <pc:sldChg chg="modSp new mod">
        <pc:chgData name="Alok Khandelwal" userId="fa4b89d9599dce75" providerId="LiveId" clId="{F0762186-D3E4-4E4B-BBB6-7F6DE30F85CC}" dt="2021-08-20T18:58:58.688" v="9266" actId="20577"/>
        <pc:sldMkLst>
          <pc:docMk/>
          <pc:sldMk cId="3721903169" sldId="284"/>
        </pc:sldMkLst>
        <pc:spChg chg="mod">
          <ac:chgData name="Alok Khandelwal" userId="fa4b89d9599dce75" providerId="LiveId" clId="{F0762186-D3E4-4E4B-BBB6-7F6DE30F85CC}" dt="2021-08-20T18:58:58.688" v="9266" actId="20577"/>
          <ac:spMkLst>
            <pc:docMk/>
            <pc:sldMk cId="3721903169" sldId="284"/>
            <ac:spMk id="3" creationId="{BB0D9943-2F0E-4E2A-88FE-2679BA5806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53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8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10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301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8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6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7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1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2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0E2B-4851-4FB7-8F57-5A61D72EB46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4D6280-EDEF-4DDD-A282-640C14A7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7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F4C05-2F3C-4CD9-A71F-329071DB9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Vivaha muhoorata</a:t>
            </a:r>
            <a:endParaRPr lang="en-IN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BECF0-B469-4CF4-93F0-1DADD741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16F6-C395-42C7-89DA-A020DAE1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of birth and Marriage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F04E-E1D9-464C-B865-B4B8D311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first child marriage should not be done on Chandra </a:t>
            </a:r>
            <a:r>
              <a:rPr lang="en-US" dirty="0" err="1"/>
              <a:t>tithi,janma</a:t>
            </a:r>
            <a:r>
              <a:rPr lang="en-US" dirty="0"/>
              <a:t> </a:t>
            </a:r>
            <a:r>
              <a:rPr lang="en-US" dirty="0" err="1"/>
              <a:t>nakshtra</a:t>
            </a:r>
            <a:r>
              <a:rPr lang="en-US" dirty="0"/>
              <a:t> </a:t>
            </a:r>
          </a:p>
          <a:p>
            <a:r>
              <a:rPr lang="en-US" dirty="0"/>
              <a:t>Second child (if he is the eldest since he is only alive) he can get married on these dates</a:t>
            </a:r>
          </a:p>
          <a:p>
            <a:r>
              <a:rPr lang="en-US" dirty="0"/>
              <a:t>The eldest if he married on these days creates problem in progeny and </a:t>
            </a:r>
            <a:r>
              <a:rPr lang="en-US" dirty="0" err="1"/>
              <a:t>kulvridhi</a:t>
            </a:r>
            <a:endParaRPr lang="en-US" dirty="0"/>
          </a:p>
          <a:p>
            <a:r>
              <a:rPr lang="en-US" dirty="0"/>
              <a:t>If its necessary to marry in the same month </a:t>
            </a:r>
            <a:r>
              <a:rPr lang="en-US" dirty="0" err="1"/>
              <a:t>atleast</a:t>
            </a:r>
            <a:r>
              <a:rPr lang="en-US" dirty="0"/>
              <a:t> avoid the paksha(Krishna or Shukla) and </a:t>
            </a:r>
            <a:r>
              <a:rPr lang="en-US" dirty="0" err="1"/>
              <a:t>nakshtra</a:t>
            </a:r>
            <a:endParaRPr lang="en-US" dirty="0"/>
          </a:p>
          <a:p>
            <a:r>
              <a:rPr lang="en-US" dirty="0" err="1"/>
              <a:t>Janma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and </a:t>
            </a:r>
            <a:r>
              <a:rPr lang="en-US" dirty="0" err="1"/>
              <a:t>lagna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janam</a:t>
            </a:r>
            <a:r>
              <a:rPr lang="en-US" dirty="0"/>
              <a:t> </a:t>
            </a:r>
            <a:r>
              <a:rPr lang="en-US" dirty="0" err="1"/>
              <a:t>lagna</a:t>
            </a:r>
            <a:r>
              <a:rPr lang="en-US" dirty="0"/>
              <a:t>- </a:t>
            </a:r>
            <a:r>
              <a:rPr lang="en-US" dirty="0" err="1"/>
              <a:t>lagna</a:t>
            </a:r>
            <a:r>
              <a:rPr lang="en-US" dirty="0"/>
              <a:t>(i.e. 8</a:t>
            </a:r>
            <a:r>
              <a:rPr lang="en-US" baseline="30000" dirty="0"/>
              <a:t>th</a:t>
            </a:r>
            <a:r>
              <a:rPr lang="en-US" dirty="0"/>
              <a:t> lord </a:t>
            </a:r>
            <a:r>
              <a:rPr lang="en-US" dirty="0" err="1"/>
              <a:t>lagna</a:t>
            </a:r>
            <a:r>
              <a:rPr lang="en-US" dirty="0"/>
              <a:t>) should be avoided</a:t>
            </a:r>
          </a:p>
          <a:p>
            <a:r>
              <a:rPr lang="en-US" dirty="0"/>
              <a:t>Eldest son, eldest daughter and </a:t>
            </a:r>
            <a:r>
              <a:rPr lang="en-US" dirty="0" err="1"/>
              <a:t>jyestha</a:t>
            </a:r>
            <a:r>
              <a:rPr lang="en-US" dirty="0"/>
              <a:t> mass are called </a:t>
            </a:r>
            <a:r>
              <a:rPr lang="en-US" dirty="0" err="1"/>
              <a:t>trijayestha</a:t>
            </a:r>
            <a:r>
              <a:rPr lang="en-US" dirty="0"/>
              <a:t>. So marriage of eldest in </a:t>
            </a:r>
            <a:r>
              <a:rPr lang="en-US" dirty="0" err="1"/>
              <a:t>jyaestha</a:t>
            </a:r>
            <a:r>
              <a:rPr lang="en-US" dirty="0"/>
              <a:t> mass is always restricted.</a:t>
            </a:r>
          </a:p>
          <a:p>
            <a:r>
              <a:rPr lang="en-US" dirty="0"/>
              <a:t>If one of boy and girl is eldest then its medium </a:t>
            </a:r>
            <a:r>
              <a:rPr lang="en-US" dirty="0" err="1"/>
              <a:t>shubh</a:t>
            </a:r>
            <a:r>
              <a:rPr lang="en-US" dirty="0"/>
              <a:t> to marry in </a:t>
            </a:r>
            <a:r>
              <a:rPr lang="en-US" dirty="0" err="1"/>
              <a:t>jayestha</a:t>
            </a:r>
            <a:r>
              <a:rPr lang="en-US" dirty="0"/>
              <a:t> mass</a:t>
            </a:r>
          </a:p>
          <a:p>
            <a:r>
              <a:rPr lang="en-US" dirty="0"/>
              <a:t>If no one is eldest then its ok to marry in </a:t>
            </a:r>
            <a:r>
              <a:rPr lang="en-US" dirty="0" err="1"/>
              <a:t>jayestha</a:t>
            </a:r>
            <a:r>
              <a:rPr lang="en-US" dirty="0"/>
              <a:t> month if all three parameter of </a:t>
            </a:r>
            <a:r>
              <a:rPr lang="en-US" dirty="0" err="1"/>
              <a:t>guru,Chandra</a:t>
            </a:r>
            <a:r>
              <a:rPr lang="en-US" dirty="0"/>
              <a:t> and </a:t>
            </a:r>
            <a:r>
              <a:rPr lang="en-US" dirty="0" err="1"/>
              <a:t>surya</a:t>
            </a:r>
            <a:r>
              <a:rPr lang="en-US" dirty="0"/>
              <a:t> is matching</a:t>
            </a:r>
          </a:p>
          <a:p>
            <a:r>
              <a:rPr lang="en-US" dirty="0"/>
              <a:t>According to </a:t>
            </a:r>
            <a:r>
              <a:rPr lang="en-US" dirty="0" err="1"/>
              <a:t>garga</a:t>
            </a:r>
            <a:r>
              <a:rPr lang="en-US" dirty="0"/>
              <a:t> rishi marriage of two eldest is anyways not welcome</a:t>
            </a:r>
          </a:p>
          <a:p>
            <a:r>
              <a:rPr lang="en-US" dirty="0"/>
              <a:t>Its not advisable to marry the daughter within 6 months of son’s marriage. Applicable to only one parent family</a:t>
            </a:r>
          </a:p>
          <a:p>
            <a:r>
              <a:rPr lang="en-US" dirty="0"/>
              <a:t>In the joint family it is advisable not to do “</a:t>
            </a:r>
            <a:r>
              <a:rPr lang="en-US" dirty="0" err="1"/>
              <a:t>mundan</a:t>
            </a:r>
            <a:r>
              <a:rPr lang="en-US" dirty="0"/>
              <a:t>” after 6 months of marriage but after mundane marriage can happen within 6 months.</a:t>
            </a:r>
          </a:p>
          <a:p>
            <a:r>
              <a:rPr lang="en-US" dirty="0"/>
              <a:t>2 real sisters should not marry to 2 real brothers</a:t>
            </a:r>
          </a:p>
          <a:p>
            <a:r>
              <a:rPr lang="en-US" dirty="0" err="1"/>
              <a:t>Mundan</a:t>
            </a:r>
            <a:r>
              <a:rPr lang="en-US" dirty="0"/>
              <a:t> of 2 brothers should not be done together</a:t>
            </a:r>
          </a:p>
          <a:p>
            <a:r>
              <a:rPr lang="en-US" dirty="0"/>
              <a:t>2 real sisters should not marry to a single man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62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50B1-A31D-4C35-BD25-017DD4A2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1B7F-A91F-4868-8002-EEC6CC03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During the time of marriage </a:t>
            </a:r>
            <a:r>
              <a:rPr lang="en-US" dirty="0" err="1"/>
              <a:t>shrad,tarpan</a:t>
            </a:r>
            <a:r>
              <a:rPr lang="en-US" dirty="0"/>
              <a:t>, </a:t>
            </a:r>
            <a:r>
              <a:rPr lang="en-US" dirty="0" err="1"/>
              <a:t>pitra</a:t>
            </a:r>
            <a:r>
              <a:rPr lang="en-US" dirty="0"/>
              <a:t> kriya should not be done</a:t>
            </a:r>
          </a:p>
          <a:p>
            <a:r>
              <a:rPr lang="en-US" dirty="0"/>
              <a:t>Twins can marry within 6 months even in one day at same place</a:t>
            </a:r>
          </a:p>
          <a:p>
            <a:r>
              <a:rPr lang="en-US" dirty="0"/>
              <a:t>Step brothers sisters can also marry with in 6 months</a:t>
            </a:r>
          </a:p>
          <a:p>
            <a:r>
              <a:rPr lang="en-US" dirty="0"/>
              <a:t>In case of twin the elder should marry first then the younger even in the same mandap same day</a:t>
            </a:r>
          </a:p>
          <a:p>
            <a:r>
              <a:rPr lang="en-US" dirty="0"/>
              <a:t>Exchange of girl and boy like my son will marry to your daughter and my daughter will be married your son is restricted</a:t>
            </a:r>
          </a:p>
          <a:p>
            <a:r>
              <a:rPr lang="en-US" dirty="0" err="1"/>
              <a:t>Engagement,roka,marriage</a:t>
            </a:r>
            <a:r>
              <a:rPr lang="en-US" dirty="0"/>
              <a:t> should not be done in case of death of father, grand father, great grand father, if necessary to do then after doing all the rituals it can be done</a:t>
            </a:r>
          </a:p>
          <a:p>
            <a:r>
              <a:rPr lang="en-US" dirty="0"/>
              <a:t>Generally in case of father’s death 1 year, 6 months for mother, for brother, nephew 45 days is restricted</a:t>
            </a:r>
          </a:p>
          <a:p>
            <a:r>
              <a:rPr lang="en-US" dirty="0"/>
              <a:t>Father, </a:t>
            </a:r>
            <a:r>
              <a:rPr lang="en-US" dirty="0" err="1"/>
              <a:t>chacha</a:t>
            </a:r>
            <a:r>
              <a:rPr lang="en-US" dirty="0"/>
              <a:t>, </a:t>
            </a:r>
            <a:r>
              <a:rPr lang="en-US" dirty="0" err="1"/>
              <a:t>chachi</a:t>
            </a:r>
            <a:r>
              <a:rPr lang="en-US" dirty="0"/>
              <a:t>, tau, </a:t>
            </a:r>
            <a:r>
              <a:rPr lang="en-US" dirty="0" err="1"/>
              <a:t>son,brother</a:t>
            </a:r>
            <a:r>
              <a:rPr lang="en-US" dirty="0"/>
              <a:t>, married sister when they die </a:t>
            </a:r>
            <a:r>
              <a:rPr lang="en-US" dirty="0" err="1"/>
              <a:t>sutak</a:t>
            </a:r>
            <a:r>
              <a:rPr lang="en-US" dirty="0"/>
              <a:t> is there, all the </a:t>
            </a:r>
            <a:r>
              <a:rPr lang="en-US" dirty="0" err="1"/>
              <a:t>manglik</a:t>
            </a:r>
            <a:r>
              <a:rPr lang="en-US" dirty="0"/>
              <a:t> work is delayed for decided time. </a:t>
            </a:r>
          </a:p>
          <a:p>
            <a:r>
              <a:rPr lang="en-US" dirty="0"/>
              <a:t>For shanti </a:t>
            </a:r>
            <a:r>
              <a:rPr lang="en-US" dirty="0" err="1"/>
              <a:t>vinyak</a:t>
            </a:r>
            <a:r>
              <a:rPr lang="en-US" dirty="0"/>
              <a:t>(</a:t>
            </a:r>
            <a:r>
              <a:rPr lang="en-US" dirty="0" err="1"/>
              <a:t>ganesh</a:t>
            </a:r>
            <a:r>
              <a:rPr lang="en-US" dirty="0"/>
              <a:t>) shanti and cow donation is done</a:t>
            </a:r>
          </a:p>
          <a:p>
            <a:r>
              <a:rPr lang="en-US" dirty="0" err="1"/>
              <a:t>Sutak</a:t>
            </a:r>
            <a:r>
              <a:rPr lang="en-US" dirty="0"/>
              <a:t> is not considered for people who are sanyasi, living in foreign or remote place or left the home permanently.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1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0D69-5273-445F-8AF4-6952456C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8448-D58F-4838-846F-442CF23B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born in </a:t>
            </a:r>
            <a:r>
              <a:rPr lang="en-US" dirty="0" err="1"/>
              <a:t>ashlesha</a:t>
            </a:r>
            <a:r>
              <a:rPr lang="en-US" dirty="0"/>
              <a:t>(last 3 </a:t>
            </a:r>
            <a:r>
              <a:rPr lang="en-US" dirty="0" err="1"/>
              <a:t>charan</a:t>
            </a:r>
            <a:r>
              <a:rPr lang="en-US" dirty="0"/>
              <a:t>) can create problem for some people. Boy and girl can be bad for their mother in law</a:t>
            </a:r>
          </a:p>
          <a:p>
            <a:r>
              <a:rPr lang="en-US" dirty="0" err="1"/>
              <a:t>Mool</a:t>
            </a:r>
            <a:r>
              <a:rPr lang="en-US" dirty="0"/>
              <a:t>(first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charan</a:t>
            </a:r>
            <a:r>
              <a:rPr lang="en-US" dirty="0"/>
              <a:t>) born can be dangerous for father in law</a:t>
            </a:r>
          </a:p>
          <a:p>
            <a:r>
              <a:rPr lang="en-US" dirty="0" err="1"/>
              <a:t>Jayestha</a:t>
            </a:r>
            <a:r>
              <a:rPr lang="en-US" dirty="0"/>
              <a:t> born girl can be bad for elder brother of husband, </a:t>
            </a:r>
            <a:r>
              <a:rPr lang="en-US" dirty="0" err="1"/>
              <a:t>vishaka</a:t>
            </a:r>
            <a:r>
              <a:rPr lang="en-US" dirty="0"/>
              <a:t>(4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charan</a:t>
            </a:r>
            <a:r>
              <a:rPr lang="en-US" dirty="0"/>
              <a:t>) born girl can be dangerous for </a:t>
            </a:r>
            <a:r>
              <a:rPr lang="en-US" dirty="0" err="1"/>
              <a:t>dewar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63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1DD6-77EF-470A-B82E-1F947382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Gun Milan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0E920-8964-498C-9C0C-D4B34FBED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555248"/>
              </p:ext>
            </p:extLst>
          </p:nvPr>
        </p:nvGraphicFramePr>
        <p:xfrm>
          <a:off x="677863" y="2160588"/>
          <a:ext cx="85963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46349287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9461923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452944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capacity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Vashya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Prominence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7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fortune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Mentality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6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maitri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maitri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Gun prominence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Bhrakoot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Naadi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2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7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52-7050-487B-9C00-87189D5D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Varna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159F45-A86F-4BBB-9DAE-F2680E99B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28809"/>
              </p:ext>
            </p:extLst>
          </p:nvPr>
        </p:nvGraphicFramePr>
        <p:xfrm>
          <a:off x="677863" y="2160587"/>
          <a:ext cx="8789988" cy="233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996">
                  <a:extLst>
                    <a:ext uri="{9D8B030D-6E8A-4147-A177-3AD203B41FA5}">
                      <a16:colId xmlns:a16="http://schemas.microsoft.com/office/drawing/2014/main" val="1088893187"/>
                    </a:ext>
                  </a:extLst>
                </a:gridCol>
                <a:gridCol w="2929996">
                  <a:extLst>
                    <a:ext uri="{9D8B030D-6E8A-4147-A177-3AD203B41FA5}">
                      <a16:colId xmlns:a16="http://schemas.microsoft.com/office/drawing/2014/main" val="3818899377"/>
                    </a:ext>
                  </a:extLst>
                </a:gridCol>
                <a:gridCol w="2929996">
                  <a:extLst>
                    <a:ext uri="{9D8B030D-6E8A-4147-A177-3AD203B41FA5}">
                      <a16:colId xmlns:a16="http://schemas.microsoft.com/office/drawing/2014/main" val="471836461"/>
                    </a:ext>
                  </a:extLst>
                </a:gridCol>
              </a:tblGrid>
              <a:tr h="471884">
                <a:tc>
                  <a:txBody>
                    <a:bodyPr/>
                    <a:lstStyle/>
                    <a:p>
                      <a:r>
                        <a:rPr lang="en-US" dirty="0" err="1"/>
                        <a:t>Rashi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04740"/>
                  </a:ext>
                </a:extLst>
              </a:tr>
              <a:tr h="471884">
                <a:tc>
                  <a:txBody>
                    <a:bodyPr/>
                    <a:lstStyle/>
                    <a:p>
                      <a:r>
                        <a:rPr lang="en-US" dirty="0"/>
                        <a:t>4,8,12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Brahmin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9901"/>
                  </a:ext>
                </a:extLst>
              </a:tr>
              <a:tr h="471884">
                <a:tc>
                  <a:txBody>
                    <a:bodyPr/>
                    <a:lstStyle/>
                    <a:p>
                      <a:r>
                        <a:rPr lang="en-US" dirty="0"/>
                        <a:t>1,5,9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Kshatriya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262"/>
                  </a:ext>
                </a:extLst>
              </a:tr>
              <a:tr h="471884">
                <a:tc>
                  <a:txBody>
                    <a:bodyPr/>
                    <a:lstStyle/>
                    <a:p>
                      <a:r>
                        <a:rPr lang="en-US" dirty="0"/>
                        <a:t>2,6,10</a:t>
                      </a:r>
                    </a:p>
                    <a:p>
                      <a:r>
                        <a:rPr lang="en-US" dirty="0"/>
                        <a:t>3,7,11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Vaishya</a:t>
                      </a:r>
                    </a:p>
                    <a:p>
                      <a:endParaRPr lang="en-US" dirty="0"/>
                    </a:p>
                    <a:p>
                      <a:r>
                        <a:rPr lang="en-IN" dirty="0" err="1"/>
                        <a:t>shudra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2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00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355A-699B-4596-8EE5-013AD082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1D17-6B82-4FC7-A05A-D9FA493E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girl comes from higher varna and boy comes from lower varna the  0 marks</a:t>
            </a:r>
          </a:p>
          <a:p>
            <a:r>
              <a:rPr lang="en-US" dirty="0"/>
              <a:t>If its equal or girl varna is less then or equal 1 mark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D28CB1-3BF6-4C39-BA19-68466539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01797"/>
              </p:ext>
            </p:extLst>
          </p:nvPr>
        </p:nvGraphicFramePr>
        <p:xfrm>
          <a:off x="1460500" y="3429000"/>
          <a:ext cx="812800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78398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4538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06685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8804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49329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3537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 varna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Girl varna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Boy varna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Girl varna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Brahmin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varna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Kshatriya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Brahmin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38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Vaishya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Brahmin, </a:t>
                      </a:r>
                      <a:r>
                        <a:rPr lang="en-US" dirty="0" err="1"/>
                        <a:t>kshtriya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Kshatriya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3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Vaishaya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Vaishya,shudra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Shudra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6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Shudra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Shudra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1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24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92F4-419C-4EAB-AD1C-FE721875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vashya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01F83F-B5C0-42AB-9373-4D85D7E6F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692655"/>
              </p:ext>
            </p:extLst>
          </p:nvPr>
        </p:nvGraphicFramePr>
        <p:xfrm>
          <a:off x="677863" y="2160588"/>
          <a:ext cx="859631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33819431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2800899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001563928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r>
                        <a:rPr lang="en-US" dirty="0" err="1"/>
                        <a:t>Dwipada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3,6,7,11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90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Chatuspada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1,2,5,9,10(first half)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Jalchar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4,12,10(second half)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vanchar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7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6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0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0402-4E47-423C-8E6C-B21B5C4C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Vashya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8C5CB-58A3-4910-813B-FDB2F895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827878"/>
              </p:ext>
            </p:extLst>
          </p:nvPr>
        </p:nvGraphicFramePr>
        <p:xfrm>
          <a:off x="677863" y="2160588"/>
          <a:ext cx="859630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3520159093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08933835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6808678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373958318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553194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83221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Groom </a:t>
                      </a:r>
                      <a:r>
                        <a:rPr lang="en-US" dirty="0" err="1"/>
                        <a:t>rashi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Dwipada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Chatspada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Jalchar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Vanchar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Dwipada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4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chatuspada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jalchar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5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Bride </a:t>
                      </a:r>
                      <a:r>
                        <a:rPr lang="en-US" dirty="0" err="1"/>
                        <a:t>rashi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vanchar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4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7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47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C976-436A-458E-9932-627B4274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Tara </a:t>
            </a:r>
            <a:r>
              <a:rPr lang="en-US" dirty="0" err="1"/>
              <a:t>vichar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054B-8FC4-4A9E-A68C-78489B27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girl </a:t>
            </a:r>
            <a:r>
              <a:rPr lang="en-US" dirty="0" err="1"/>
              <a:t>nakshtra</a:t>
            </a:r>
            <a:r>
              <a:rPr lang="en-US" dirty="0"/>
              <a:t> count the boy </a:t>
            </a:r>
            <a:r>
              <a:rPr lang="en-US" dirty="0" err="1"/>
              <a:t>nakshtra</a:t>
            </a:r>
            <a:r>
              <a:rPr lang="en-US" dirty="0"/>
              <a:t>, count from boy </a:t>
            </a:r>
            <a:r>
              <a:rPr lang="en-US" dirty="0" err="1"/>
              <a:t>nakstra</a:t>
            </a:r>
            <a:r>
              <a:rPr lang="en-US" dirty="0"/>
              <a:t> to the girl </a:t>
            </a:r>
            <a:r>
              <a:rPr lang="en-US" dirty="0" err="1"/>
              <a:t>nakstra</a:t>
            </a:r>
            <a:r>
              <a:rPr lang="en-US" dirty="0"/>
              <a:t> and divide that number by 9</a:t>
            </a:r>
          </a:p>
          <a:p>
            <a:r>
              <a:rPr lang="en-US" dirty="0"/>
              <a:t>If the remaining is 3,5,7 then its bad</a:t>
            </a:r>
          </a:p>
          <a:p>
            <a:r>
              <a:rPr lang="en-US" dirty="0"/>
              <a:t>Rest are </a:t>
            </a:r>
            <a:r>
              <a:rPr lang="en-US" dirty="0" err="1"/>
              <a:t>shubh</a:t>
            </a:r>
            <a:endParaRPr lang="en-US" dirty="0"/>
          </a:p>
          <a:p>
            <a:r>
              <a:rPr lang="en-US" dirty="0"/>
              <a:t>Total count for this is 3</a:t>
            </a:r>
          </a:p>
          <a:p>
            <a:r>
              <a:rPr lang="en-US" dirty="0"/>
              <a:t>If both the times the reminder is 2,4,6,8,0 then 3 marks</a:t>
            </a:r>
          </a:p>
          <a:p>
            <a:r>
              <a:rPr lang="en-US" dirty="0"/>
              <a:t>If at one place 3,5,7 the marks are 1.5 and in both reminder is 3,5,7 the </a:t>
            </a:r>
            <a:r>
              <a:rPr lang="en-US" dirty="0" err="1"/>
              <a:t>mrks</a:t>
            </a:r>
            <a:r>
              <a:rPr lang="en-US" dirty="0"/>
              <a:t> are 0</a:t>
            </a:r>
          </a:p>
          <a:p>
            <a:r>
              <a:rPr lang="en-US" dirty="0"/>
              <a:t>For example if the boy </a:t>
            </a:r>
            <a:r>
              <a:rPr lang="en-US" dirty="0" err="1"/>
              <a:t>nakstra</a:t>
            </a:r>
            <a:r>
              <a:rPr lang="en-US" dirty="0"/>
              <a:t> is Ashwini to girl </a:t>
            </a:r>
            <a:r>
              <a:rPr lang="en-US" dirty="0" err="1"/>
              <a:t>nakstra</a:t>
            </a:r>
            <a:r>
              <a:rPr lang="en-US" dirty="0"/>
              <a:t> </a:t>
            </a:r>
            <a:r>
              <a:rPr lang="en-US" dirty="0" err="1"/>
              <a:t>jyestha</a:t>
            </a:r>
            <a:r>
              <a:rPr lang="en-US" dirty="0"/>
              <a:t> the total is 18. divided 18/9=0 . To </a:t>
            </a:r>
            <a:r>
              <a:rPr lang="en-US" dirty="0" err="1"/>
              <a:t>jyestha</a:t>
            </a:r>
            <a:r>
              <a:rPr lang="en-US" dirty="0"/>
              <a:t> to Ashwini 11/9=2 so its good and 3 marks will be counted.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45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E187-465C-484A-BEFB-F67D1DB8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Yoni </a:t>
            </a:r>
            <a:r>
              <a:rPr lang="en-US" dirty="0" err="1"/>
              <a:t>vichar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E8E4AC-6212-416A-A4A8-EDCF78265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728666"/>
              </p:ext>
            </p:extLst>
          </p:nvPr>
        </p:nvGraphicFramePr>
        <p:xfrm>
          <a:off x="2316480" y="1930400"/>
          <a:ext cx="5333998" cy="3853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2470">
                  <a:extLst>
                    <a:ext uri="{9D8B030D-6E8A-4147-A177-3AD203B41FA5}">
                      <a16:colId xmlns:a16="http://schemas.microsoft.com/office/drawing/2014/main" val="4159632010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3028649883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2982140307"/>
                    </a:ext>
                  </a:extLst>
                </a:gridCol>
              </a:tblGrid>
              <a:tr h="431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Ashwini, satvisha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ashwayoni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enemies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6769093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swati-hasta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mahisha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00210"/>
                  </a:ext>
                </a:extLst>
              </a:tr>
              <a:tr h="431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dhanistha-purvabhadrapad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singh yoni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enemies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45674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bharini-revati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hathi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15913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pushya-kritaka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mesha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8556136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shravan-purvashada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vaanar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9016256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uttarshada-abhijeet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nakul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2192053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mragshira-rohini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sarpa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9128417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jyestha-anuradha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hiran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6988227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mool-adra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swan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255677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punarvasu-ashlesha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maarzar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8707864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magha-purvafalguni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mooshak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262094"/>
                  </a:ext>
                </a:extLst>
              </a:tr>
              <a:tr h="2326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vishaka-chitra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vyagraha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3895360"/>
                  </a:ext>
                </a:extLst>
              </a:tr>
              <a:tr h="431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uttarfalguni-uttarabhadrapad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518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6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7718-0047-49C6-BA1F-44A0F891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B5E8-5F01-4A25-96D1-B82A8970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always good to marry in </a:t>
            </a:r>
            <a:r>
              <a:rPr lang="en-US" dirty="0" err="1"/>
              <a:t>shubh</a:t>
            </a:r>
            <a:r>
              <a:rPr lang="en-US" dirty="0"/>
              <a:t> and unafflicted </a:t>
            </a:r>
            <a:r>
              <a:rPr lang="en-US" dirty="0" err="1"/>
              <a:t>lagna</a:t>
            </a:r>
            <a:endParaRPr lang="en-US" dirty="0"/>
          </a:p>
          <a:p>
            <a:r>
              <a:rPr lang="en-US" dirty="0"/>
              <a:t>Type of Marriage as per Vedic culture</a:t>
            </a:r>
          </a:p>
          <a:p>
            <a:r>
              <a:rPr lang="en-US" sz="2400" dirty="0" err="1"/>
              <a:t>Bramha</a:t>
            </a:r>
            <a:r>
              <a:rPr lang="en-US" sz="2400" dirty="0"/>
              <a:t> </a:t>
            </a:r>
            <a:r>
              <a:rPr lang="en-US" sz="2400" dirty="0" err="1"/>
              <a:t>vivaha</a:t>
            </a:r>
            <a:r>
              <a:rPr lang="en-US" sz="2400" dirty="0"/>
              <a:t>: when the marriage happens with the most eligible candidate with </a:t>
            </a:r>
            <a:r>
              <a:rPr lang="en-US" sz="2400" dirty="0" err="1"/>
              <a:t>kanyadaan</a:t>
            </a:r>
            <a:r>
              <a:rPr lang="en-US" sz="2400" dirty="0"/>
              <a:t>. Girl is felicitated with the presence of limited family members</a:t>
            </a:r>
          </a:p>
          <a:p>
            <a:r>
              <a:rPr lang="en-US" sz="2400" dirty="0" err="1"/>
              <a:t>Daiv</a:t>
            </a:r>
            <a:r>
              <a:rPr lang="en-US" sz="2400" dirty="0"/>
              <a:t> </a:t>
            </a:r>
            <a:r>
              <a:rPr lang="en-US" sz="2400" dirty="0" err="1"/>
              <a:t>vivaha</a:t>
            </a:r>
            <a:r>
              <a:rPr lang="en-US" sz="2400" dirty="0"/>
              <a:t>: when marriage happens with an intelligent and knowledgeable person who has came for some auspicious ceremony. In today’s situation when marriage happens with a knowledgeable person without any public ceremony can be considered like this. </a:t>
            </a:r>
          </a:p>
          <a:p>
            <a:r>
              <a:rPr lang="en-US" sz="2400" dirty="0" err="1"/>
              <a:t>Arsha</a:t>
            </a:r>
            <a:r>
              <a:rPr lang="en-US" sz="2400" dirty="0"/>
              <a:t> </a:t>
            </a:r>
            <a:r>
              <a:rPr lang="en-US" sz="2400" dirty="0" err="1"/>
              <a:t>vivaha</a:t>
            </a:r>
            <a:r>
              <a:rPr lang="en-US" sz="2400" dirty="0"/>
              <a:t>: when marriage happens with an exchange for something from the groom side. Like boy’s side will give certain things to the bride side. Money is not considered in this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282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997F-ED93-4594-BE16-3D41664C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Calendar&#10;&#10;Description automatically generated with low confidence">
            <a:extLst>
              <a:ext uri="{FF2B5EF4-FFF2-40B4-BE49-F238E27FC236}">
                <a16:creationId xmlns:a16="http://schemas.microsoft.com/office/drawing/2014/main" id="{2052DF85-9F60-4A5A-ABBD-5BBD8E45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98292" y="532129"/>
            <a:ext cx="4653280" cy="6779262"/>
          </a:xfrm>
        </p:spPr>
      </p:pic>
    </p:spTree>
    <p:extLst>
      <p:ext uri="{BB962C8B-B14F-4D97-AF65-F5344CB8AC3E}">
        <p14:creationId xmlns:p14="http://schemas.microsoft.com/office/powerpoint/2010/main" val="285210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A89F-67A5-4771-BC79-0D616959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Graha</a:t>
            </a:r>
            <a:r>
              <a:rPr lang="en-US" dirty="0"/>
              <a:t> </a:t>
            </a:r>
            <a:r>
              <a:rPr lang="en-US" dirty="0" err="1"/>
              <a:t>maitri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72F852-974D-4D03-A678-139E99072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724355"/>
              </p:ext>
            </p:extLst>
          </p:nvPr>
        </p:nvGraphicFramePr>
        <p:xfrm>
          <a:off x="1544320" y="2001520"/>
          <a:ext cx="6797040" cy="346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510">
                  <a:extLst>
                    <a:ext uri="{9D8B030D-6E8A-4147-A177-3AD203B41FA5}">
                      <a16:colId xmlns:a16="http://schemas.microsoft.com/office/drawing/2014/main" val="1533335084"/>
                    </a:ext>
                  </a:extLst>
                </a:gridCol>
                <a:gridCol w="2072032">
                  <a:extLst>
                    <a:ext uri="{9D8B030D-6E8A-4147-A177-3AD203B41FA5}">
                      <a16:colId xmlns:a16="http://schemas.microsoft.com/office/drawing/2014/main" val="1959101738"/>
                    </a:ext>
                  </a:extLst>
                </a:gridCol>
                <a:gridCol w="2072032">
                  <a:extLst>
                    <a:ext uri="{9D8B030D-6E8A-4147-A177-3AD203B41FA5}">
                      <a16:colId xmlns:a16="http://schemas.microsoft.com/office/drawing/2014/main" val="3784495625"/>
                    </a:ext>
                  </a:extLst>
                </a:gridCol>
                <a:gridCol w="1723466">
                  <a:extLst>
                    <a:ext uri="{9D8B030D-6E8A-4147-A177-3AD203B41FA5}">
                      <a16:colId xmlns:a16="http://schemas.microsoft.com/office/drawing/2014/main" val="2520645628"/>
                    </a:ext>
                  </a:extLst>
                </a:gridCol>
              </a:tblGrid>
              <a:tr h="303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Planet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Friends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Enemy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Neutral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6296106"/>
                  </a:ext>
                </a:extLst>
              </a:tr>
              <a:tr h="303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Surya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mangal,guru,chandra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shukra,shani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mercury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701732"/>
                  </a:ext>
                </a:extLst>
              </a:tr>
              <a:tr h="303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Chandra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surya,budh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all neutral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2394743"/>
                  </a:ext>
                </a:extLst>
              </a:tr>
              <a:tr h="5630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mangal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surya,chandra,guru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chandra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guru,shani,mangal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8056806"/>
                  </a:ext>
                </a:extLst>
              </a:tr>
              <a:tr h="5630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budh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shukra,surya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chandra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guru,shani,mangal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2898532"/>
                  </a:ext>
                </a:extLst>
              </a:tr>
              <a:tr h="5630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guru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surya,mangal,chandra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budha,shukra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shani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650585"/>
                  </a:ext>
                </a:extLst>
              </a:tr>
              <a:tr h="303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shukra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budh,shani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surya,chandra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mangal,guru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022215"/>
                  </a:ext>
                </a:extLst>
              </a:tr>
              <a:tr h="5630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shani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budh,shukra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surya,mangal,chandra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guru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91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80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0D4E-1F74-4C40-9268-73AE057A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9C387E-3715-4549-B39E-CA1D3CC5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Mitra or one-5</a:t>
            </a:r>
          </a:p>
          <a:p>
            <a:r>
              <a:rPr lang="en-US" dirty="0"/>
              <a:t>Sum-mitra-4</a:t>
            </a:r>
          </a:p>
          <a:p>
            <a:r>
              <a:rPr lang="en-US" dirty="0"/>
              <a:t>Sum-sum-3</a:t>
            </a:r>
          </a:p>
          <a:p>
            <a:r>
              <a:rPr lang="en-US" dirty="0"/>
              <a:t>friend-enemy-1</a:t>
            </a:r>
          </a:p>
          <a:p>
            <a:r>
              <a:rPr lang="en-US" dirty="0"/>
              <a:t>Sum-enemy-1/2</a:t>
            </a:r>
          </a:p>
          <a:p>
            <a:r>
              <a:rPr lang="en-US" dirty="0"/>
              <a:t>Enemy-enemy-0</a:t>
            </a:r>
          </a:p>
          <a:p>
            <a:endParaRPr lang="en-US" dirty="0"/>
          </a:p>
        </p:txBody>
      </p:sp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D222076-DB54-411A-90E6-F0C144E04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" b="18862"/>
          <a:stretch/>
        </p:blipFill>
        <p:spPr>
          <a:xfrm rot="16200000">
            <a:off x="1447867" y="1388797"/>
            <a:ext cx="3882362" cy="5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EF99-858C-4C6C-BDAB-7AEC0D46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</a:t>
            </a:r>
            <a:r>
              <a:rPr lang="en-US" dirty="0" err="1"/>
              <a:t>vichar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191D-7B48-49BB-8B7E-DB87246B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401FEA-0DE4-4F24-A850-8CE4ADCD5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48367"/>
              </p:ext>
            </p:extLst>
          </p:nvPr>
        </p:nvGraphicFramePr>
        <p:xfrm>
          <a:off x="2619375" y="2471737"/>
          <a:ext cx="5715000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876365" imgH="1911175" progId="Excel.Sheet.12">
                  <p:embed/>
                </p:oleObj>
              </mc:Choice>
              <mc:Fallback>
                <p:oleObj name="Worksheet" r:id="rId2" imgW="2876365" imgH="191117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9401FEA-0DE4-4F24-A850-8CE4ADCD54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9375" y="2471737"/>
                        <a:ext cx="5715000" cy="311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447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12A3-1765-48B6-90D0-AE1600DC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23257" y="4014788"/>
            <a:ext cx="8251274" cy="3006673"/>
          </a:xfrm>
        </p:spPr>
        <p:txBody>
          <a:bodyPr/>
          <a:lstStyle/>
          <a:p>
            <a:r>
              <a:rPr lang="en-US" dirty="0"/>
              <a:t>If there is </a:t>
            </a:r>
            <a:r>
              <a:rPr lang="en-US" dirty="0" err="1"/>
              <a:t>rashi</a:t>
            </a:r>
            <a:r>
              <a:rPr lang="en-US" dirty="0"/>
              <a:t> </a:t>
            </a:r>
            <a:r>
              <a:rPr lang="en-US" dirty="0" err="1"/>
              <a:t>maitri</a:t>
            </a:r>
            <a:r>
              <a:rPr lang="en-US" dirty="0"/>
              <a:t> or d9 </a:t>
            </a:r>
            <a:r>
              <a:rPr lang="en-US" dirty="0" err="1"/>
              <a:t>rashi</a:t>
            </a:r>
            <a:r>
              <a:rPr lang="en-US" dirty="0"/>
              <a:t> </a:t>
            </a:r>
            <a:r>
              <a:rPr lang="en-US" dirty="0" err="1"/>
              <a:t>matri</a:t>
            </a:r>
            <a:r>
              <a:rPr lang="en-US" dirty="0"/>
              <a:t> the dosha is solved</a:t>
            </a:r>
            <a:br>
              <a:rPr lang="en-US" dirty="0"/>
            </a:br>
            <a:r>
              <a:rPr lang="en-US" dirty="0"/>
              <a:t>if the first 6 criteria is also matching then also marriage will be fine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8CB3A6-7A73-4FF8-87D9-F435BCD34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260826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13226868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27721692"/>
                    </a:ext>
                  </a:extLst>
                </a:gridCol>
                <a:gridCol w="2067038">
                  <a:extLst>
                    <a:ext uri="{9D8B030D-6E8A-4147-A177-3AD203B41FA5}">
                      <a16:colId xmlns:a16="http://schemas.microsoft.com/office/drawing/2014/main" val="1064725562"/>
                    </a:ext>
                  </a:extLst>
                </a:gridCol>
                <a:gridCol w="2231118">
                  <a:extLst>
                    <a:ext uri="{9D8B030D-6E8A-4147-A177-3AD203B41FA5}">
                      <a16:colId xmlns:a16="http://schemas.microsoft.com/office/drawing/2014/main" val="64779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Manshua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rakshasha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3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9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manushya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1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rakshaha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4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6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0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71BC-C8A3-45C1-AC16-36A7F4D3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vrakoot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71A4-6746-4B3B-B74B-4C63122F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signs of male and female are 6/8 from each other than death will occur</a:t>
            </a:r>
          </a:p>
          <a:p>
            <a:r>
              <a:rPr lang="en-US" dirty="0"/>
              <a:t>If they are 9/5 then loss of the child</a:t>
            </a:r>
          </a:p>
          <a:p>
            <a:r>
              <a:rPr lang="en-US" dirty="0"/>
              <a:t>2-12 gives poverty</a:t>
            </a:r>
          </a:p>
          <a:p>
            <a:r>
              <a:rPr lang="en-US" dirty="0"/>
              <a:t>3-11,7,4,10 or own sign the happiness </a:t>
            </a:r>
          </a:p>
          <a:p>
            <a:r>
              <a:rPr lang="en-US" dirty="0"/>
              <a:t>The total of </a:t>
            </a:r>
            <a:r>
              <a:rPr lang="en-US" dirty="0" err="1"/>
              <a:t>vrakoot</a:t>
            </a:r>
            <a:r>
              <a:rPr lang="en-US" dirty="0"/>
              <a:t> is 7.</a:t>
            </a:r>
          </a:p>
          <a:p>
            <a:r>
              <a:rPr lang="en-US" dirty="0"/>
              <a:t>If the </a:t>
            </a:r>
            <a:r>
              <a:rPr lang="en-US" dirty="0" err="1"/>
              <a:t>rashi</a:t>
            </a:r>
            <a:r>
              <a:rPr lang="en-US" dirty="0"/>
              <a:t> are 7</a:t>
            </a:r>
            <a:r>
              <a:rPr lang="en-US" baseline="30000" dirty="0"/>
              <a:t>th</a:t>
            </a:r>
            <a:r>
              <a:rPr lang="en-US" dirty="0"/>
              <a:t> from each other then its </a:t>
            </a:r>
            <a:r>
              <a:rPr lang="en-US" dirty="0" err="1"/>
              <a:t>shubh</a:t>
            </a:r>
            <a:r>
              <a:rPr lang="en-US" dirty="0"/>
              <a:t> and if the girl </a:t>
            </a:r>
            <a:r>
              <a:rPr lang="en-US" dirty="0" err="1"/>
              <a:t>rashi</a:t>
            </a:r>
            <a:r>
              <a:rPr lang="en-US" dirty="0"/>
              <a:t> is 12</a:t>
            </a:r>
            <a:r>
              <a:rPr lang="en-US" baseline="30000" dirty="0"/>
              <a:t>th</a:t>
            </a:r>
            <a:r>
              <a:rPr lang="en-US" dirty="0"/>
              <a:t> from boy then also it is considered good.</a:t>
            </a:r>
          </a:p>
          <a:p>
            <a:r>
              <a:rPr lang="en-US" dirty="0"/>
              <a:t>4/10 </a:t>
            </a:r>
            <a:r>
              <a:rPr lang="en-US" dirty="0" err="1"/>
              <a:t>rashi</a:t>
            </a:r>
            <a:r>
              <a:rPr lang="en-US" dirty="0"/>
              <a:t> 5/11 </a:t>
            </a:r>
            <a:r>
              <a:rPr lang="en-US" dirty="0" err="1"/>
              <a:t>rashi</a:t>
            </a:r>
            <a:r>
              <a:rPr lang="en-US" dirty="0"/>
              <a:t> even they are 7</a:t>
            </a:r>
            <a:r>
              <a:rPr lang="en-US" baseline="30000" dirty="0"/>
              <a:t>th</a:t>
            </a:r>
            <a:r>
              <a:rPr lang="en-US" dirty="0"/>
              <a:t> but considered bad because of </a:t>
            </a:r>
            <a:r>
              <a:rPr lang="en-US" dirty="0" err="1"/>
              <a:t>enemity</a:t>
            </a:r>
            <a:r>
              <a:rPr lang="en-US" dirty="0"/>
              <a:t> between </a:t>
            </a:r>
            <a:r>
              <a:rPr lang="en-US" dirty="0" err="1"/>
              <a:t>surya-shani</a:t>
            </a:r>
            <a:r>
              <a:rPr lang="en-US" dirty="0"/>
              <a:t>, Chandra-</a:t>
            </a:r>
            <a:r>
              <a:rPr lang="en-US" dirty="0" err="1"/>
              <a:t>shani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66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E46E92D-EF17-4043-B90F-3C34BEA6A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2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B3F6-7676-409C-B722-9A4A7741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for </a:t>
            </a:r>
            <a:r>
              <a:rPr lang="en-US" dirty="0" err="1"/>
              <a:t>vrakoot</a:t>
            </a:r>
            <a:r>
              <a:rPr lang="en-US" dirty="0"/>
              <a:t> dosha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C945-474A-4D0D-A267-6D63AF7D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err="1"/>
              <a:t>rashi</a:t>
            </a:r>
            <a:r>
              <a:rPr lang="en-US" dirty="0"/>
              <a:t> lord are same then the dosha is cancelled</a:t>
            </a:r>
          </a:p>
          <a:p>
            <a:r>
              <a:rPr lang="en-US" dirty="0"/>
              <a:t>If the </a:t>
            </a:r>
            <a:r>
              <a:rPr lang="en-US" dirty="0" err="1"/>
              <a:t>rashi</a:t>
            </a:r>
            <a:r>
              <a:rPr lang="en-US" dirty="0"/>
              <a:t> lord are friendly to each other . For example </a:t>
            </a:r>
            <a:r>
              <a:rPr lang="en-US" dirty="0" err="1"/>
              <a:t>leo</a:t>
            </a:r>
            <a:r>
              <a:rPr lang="en-US" dirty="0"/>
              <a:t> and </a:t>
            </a:r>
            <a:r>
              <a:rPr lang="en-US" dirty="0" err="1"/>
              <a:t>meena</a:t>
            </a:r>
            <a:r>
              <a:rPr lang="en-US" dirty="0"/>
              <a:t> are 6/8 but lords are friend so the dosha is cancelled</a:t>
            </a:r>
          </a:p>
          <a:p>
            <a:r>
              <a:rPr lang="en-US" dirty="0"/>
              <a:t>1-8,2-7,4-9,5-12,3-10,6-11 are called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err="1"/>
              <a:t>shadasthak</a:t>
            </a:r>
            <a:endParaRPr lang="en-US" dirty="0"/>
          </a:p>
          <a:p>
            <a:r>
              <a:rPr lang="en-US" dirty="0"/>
              <a:t>1-6,11-12,2-9,4-11,5-11,3-8 are called </a:t>
            </a:r>
            <a:r>
              <a:rPr lang="en-US" dirty="0" err="1"/>
              <a:t>shatru</a:t>
            </a:r>
            <a:r>
              <a:rPr lang="en-US" dirty="0"/>
              <a:t> </a:t>
            </a:r>
            <a:r>
              <a:rPr lang="en-US" dirty="0" err="1"/>
              <a:t>shadasthak</a:t>
            </a:r>
            <a:r>
              <a:rPr lang="en-US" dirty="0"/>
              <a:t> and considered very bad</a:t>
            </a:r>
          </a:p>
          <a:p>
            <a:r>
              <a:rPr lang="en-US" dirty="0"/>
              <a:t>If there is no </a:t>
            </a:r>
            <a:r>
              <a:rPr lang="en-US" dirty="0" err="1"/>
              <a:t>nadi</a:t>
            </a:r>
            <a:r>
              <a:rPr lang="en-US" dirty="0"/>
              <a:t> dosha but </a:t>
            </a:r>
            <a:r>
              <a:rPr lang="en-US" dirty="0" err="1"/>
              <a:t>tara</a:t>
            </a:r>
            <a:r>
              <a:rPr lang="en-US" dirty="0"/>
              <a:t> </a:t>
            </a:r>
            <a:r>
              <a:rPr lang="en-US" dirty="0" err="1"/>
              <a:t>shudhi</a:t>
            </a:r>
            <a:r>
              <a:rPr lang="en-US" dirty="0"/>
              <a:t> and </a:t>
            </a:r>
            <a:r>
              <a:rPr lang="en-US" dirty="0" err="1"/>
              <a:t>vasya</a:t>
            </a:r>
            <a:r>
              <a:rPr lang="en-US" dirty="0"/>
              <a:t> are ok then also </a:t>
            </a:r>
            <a:r>
              <a:rPr lang="en-US" dirty="0" err="1"/>
              <a:t>vrakoot</a:t>
            </a:r>
            <a:r>
              <a:rPr lang="en-US" dirty="0"/>
              <a:t> can be left and marriage can be </a:t>
            </a:r>
            <a:r>
              <a:rPr lang="en-US" dirty="0" err="1"/>
              <a:t>frutiful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9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2F088-B5EC-430A-B12C-1F9C95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NAADI DOSHA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6299E34-3589-4D70-885A-0954041AD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40" y="1185831"/>
            <a:ext cx="8288033" cy="32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30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AB50-A6FB-48F8-833A-FE2616A6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9943-2F0E-4E2A-88FE-2679BA58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</a:t>
            </a:r>
            <a:r>
              <a:rPr lang="en-US" dirty="0" err="1"/>
              <a:t>nadi</a:t>
            </a:r>
            <a:r>
              <a:rPr lang="en-US" dirty="0"/>
              <a:t> are same for girl and boy , the marriage will always be bad for both. Specially if its Madhya </a:t>
            </a:r>
            <a:r>
              <a:rPr lang="en-US" dirty="0" err="1"/>
              <a:t>nadi</a:t>
            </a:r>
            <a:r>
              <a:rPr lang="en-US" dirty="0"/>
              <a:t> death can occur</a:t>
            </a:r>
          </a:p>
          <a:p>
            <a:r>
              <a:rPr lang="en-US" dirty="0"/>
              <a:t> </a:t>
            </a:r>
            <a:r>
              <a:rPr lang="en-US" dirty="0" err="1"/>
              <a:t>anya</a:t>
            </a:r>
            <a:r>
              <a:rPr lang="en-US" dirty="0"/>
              <a:t> </a:t>
            </a:r>
            <a:r>
              <a:rPr lang="en-US" dirty="0" err="1"/>
              <a:t>nadi</a:t>
            </a:r>
            <a:r>
              <a:rPr lang="en-US" dirty="0"/>
              <a:t> will cause widowhood, </a:t>
            </a:r>
            <a:r>
              <a:rPr lang="en-US" dirty="0" err="1"/>
              <a:t>adhya</a:t>
            </a:r>
            <a:r>
              <a:rPr lang="en-US" dirty="0"/>
              <a:t> will cause separation </a:t>
            </a:r>
          </a:p>
          <a:p>
            <a:r>
              <a:rPr lang="en-US" dirty="0" err="1"/>
              <a:t>Nadi</a:t>
            </a:r>
            <a:r>
              <a:rPr lang="en-US" dirty="0"/>
              <a:t> has 8 points and the most important aspect of </a:t>
            </a:r>
            <a:r>
              <a:rPr lang="en-US" dirty="0" err="1"/>
              <a:t>ashtakoot</a:t>
            </a:r>
            <a:r>
              <a:rPr lang="en-US" dirty="0"/>
              <a:t> gun </a:t>
            </a:r>
            <a:r>
              <a:rPr lang="en-US" dirty="0" err="1"/>
              <a:t>milan</a:t>
            </a:r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nadi</a:t>
            </a:r>
            <a:r>
              <a:rPr lang="en-US" dirty="0"/>
              <a:t> dosha is to be seen in </a:t>
            </a:r>
            <a:r>
              <a:rPr lang="en-US" dirty="0" err="1"/>
              <a:t>marriag</a:t>
            </a:r>
            <a:r>
              <a:rPr lang="en-US" dirty="0"/>
              <a:t>, guru- shishya or devata- bhakta also</a:t>
            </a:r>
          </a:p>
          <a:p>
            <a:r>
              <a:rPr lang="en-US" dirty="0"/>
              <a:t>For every </a:t>
            </a:r>
            <a:r>
              <a:rPr lang="en-US" dirty="0" err="1"/>
              <a:t>nakstra</a:t>
            </a:r>
            <a:r>
              <a:rPr lang="en-US" dirty="0"/>
              <a:t> the first </a:t>
            </a:r>
            <a:r>
              <a:rPr lang="en-US" dirty="0" err="1"/>
              <a:t>charan</a:t>
            </a:r>
            <a:r>
              <a:rPr lang="en-US" dirty="0"/>
              <a:t> will have </a:t>
            </a:r>
            <a:r>
              <a:rPr lang="en-US" dirty="0" err="1"/>
              <a:t>vedha</a:t>
            </a:r>
            <a:r>
              <a:rPr lang="en-US" dirty="0"/>
              <a:t> with fourth</a:t>
            </a:r>
          </a:p>
          <a:p>
            <a:r>
              <a:rPr lang="en-US" dirty="0"/>
              <a:t>Second- third will have </a:t>
            </a:r>
            <a:r>
              <a:rPr lang="en-US" dirty="0" err="1"/>
              <a:t>vedha</a:t>
            </a:r>
            <a:endParaRPr lang="en-US" dirty="0"/>
          </a:p>
          <a:p>
            <a:r>
              <a:rPr lang="en-US" dirty="0"/>
              <a:t>Third- second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with 1</a:t>
            </a:r>
          </a:p>
          <a:p>
            <a:r>
              <a:rPr lang="en-US" dirty="0"/>
              <a:t>If there is a </a:t>
            </a:r>
            <a:r>
              <a:rPr lang="en-US" dirty="0" err="1"/>
              <a:t>vedha</a:t>
            </a:r>
            <a:r>
              <a:rPr lang="en-US" dirty="0"/>
              <a:t> then even the </a:t>
            </a:r>
            <a:r>
              <a:rPr lang="en-US" dirty="0" err="1"/>
              <a:t>nadi</a:t>
            </a:r>
            <a:r>
              <a:rPr lang="en-US" dirty="0"/>
              <a:t> dosha is there but marriage can take place. This is an exception </a:t>
            </a:r>
          </a:p>
          <a:p>
            <a:r>
              <a:rPr lang="en-US" dirty="0" err="1"/>
              <a:t>Nadi</a:t>
            </a:r>
            <a:r>
              <a:rPr lang="en-US" dirty="0"/>
              <a:t> dosha can be cured only through </a:t>
            </a:r>
            <a:r>
              <a:rPr lang="en-US" dirty="0" err="1"/>
              <a:t>charan</a:t>
            </a:r>
            <a:r>
              <a:rPr lang="en-US" dirty="0"/>
              <a:t> </a:t>
            </a:r>
            <a:r>
              <a:rPr lang="en-US" dirty="0" err="1"/>
              <a:t>vedha</a:t>
            </a:r>
            <a:r>
              <a:rPr lang="en-US" dirty="0"/>
              <a:t> if the dosha is there but someone wants to marry the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mritunaya</a:t>
            </a:r>
            <a:r>
              <a:rPr lang="en-US" dirty="0"/>
              <a:t> </a:t>
            </a:r>
            <a:r>
              <a:rPr lang="en-US" dirty="0" err="1"/>
              <a:t>japa</a:t>
            </a:r>
            <a:r>
              <a:rPr lang="en-US" dirty="0"/>
              <a:t>, donation of gold, cow, cloths </a:t>
            </a:r>
            <a:r>
              <a:rPr lang="en-US" dirty="0" err="1"/>
              <a:t>etc</a:t>
            </a:r>
            <a:r>
              <a:rPr lang="en-US"/>
              <a:t> are to be done.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90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0D1-8672-4778-9F43-53B1690C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DB09-98F0-4C94-A802-9F0C46B7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Prajpatya</a:t>
            </a:r>
            <a:r>
              <a:rPr lang="en-US" dirty="0"/>
              <a:t> </a:t>
            </a:r>
            <a:r>
              <a:rPr lang="en-US" dirty="0" err="1"/>
              <a:t>vivaha</a:t>
            </a:r>
            <a:r>
              <a:rPr lang="en-US" dirty="0"/>
              <a:t>: this is now a days happens in most of the cases where boys and girls' family meet and they finalize marriage with some dowry in front of some pundit </a:t>
            </a:r>
          </a:p>
          <a:p>
            <a:r>
              <a:rPr lang="en-US" dirty="0" err="1"/>
              <a:t>Aasur</a:t>
            </a:r>
            <a:r>
              <a:rPr lang="en-US" dirty="0"/>
              <a:t> </a:t>
            </a:r>
            <a:r>
              <a:rPr lang="en-US" dirty="0" err="1"/>
              <a:t>vivaha</a:t>
            </a:r>
            <a:r>
              <a:rPr lang="en-US" dirty="0"/>
              <a:t>: Money is taken from groom side in exchange of the girl</a:t>
            </a:r>
          </a:p>
          <a:p>
            <a:r>
              <a:rPr lang="en-US" dirty="0" err="1"/>
              <a:t>Gandarva</a:t>
            </a:r>
            <a:r>
              <a:rPr lang="en-US" dirty="0"/>
              <a:t> </a:t>
            </a:r>
            <a:r>
              <a:rPr lang="en-US" dirty="0" err="1"/>
              <a:t>vivaha</a:t>
            </a:r>
            <a:r>
              <a:rPr lang="en-US" dirty="0"/>
              <a:t>: today’s love marriage</a:t>
            </a:r>
          </a:p>
          <a:p>
            <a:r>
              <a:rPr lang="en-US" dirty="0"/>
              <a:t>Rakshasa </a:t>
            </a:r>
            <a:r>
              <a:rPr lang="en-US" dirty="0" err="1"/>
              <a:t>vivaha</a:t>
            </a:r>
            <a:r>
              <a:rPr lang="en-US" dirty="0"/>
              <a:t>: when girl marry to a man who has won her in any war, speculation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Pischacha</a:t>
            </a:r>
            <a:r>
              <a:rPr lang="en-US" dirty="0"/>
              <a:t> </a:t>
            </a:r>
            <a:r>
              <a:rPr lang="en-US" dirty="0" err="1"/>
              <a:t>vivaha</a:t>
            </a:r>
            <a:r>
              <a:rPr lang="en-US" dirty="0"/>
              <a:t>: when through deceiving, through </a:t>
            </a:r>
            <a:r>
              <a:rPr lang="en-US" dirty="0" err="1"/>
              <a:t>power,through</a:t>
            </a:r>
            <a:r>
              <a:rPr lang="en-US" dirty="0"/>
              <a:t> fear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There is no consent of girl in </a:t>
            </a:r>
            <a:r>
              <a:rPr lang="en-US" dirty="0" err="1"/>
              <a:t>Asur,Rakshasa</a:t>
            </a:r>
            <a:r>
              <a:rPr lang="en-US" dirty="0"/>
              <a:t> and </a:t>
            </a:r>
            <a:r>
              <a:rPr lang="en-US" dirty="0" err="1"/>
              <a:t>Pischacha</a:t>
            </a:r>
            <a:r>
              <a:rPr lang="en-US" dirty="0"/>
              <a:t> </a:t>
            </a:r>
            <a:r>
              <a:rPr lang="en-US" dirty="0" err="1"/>
              <a:t>vivaha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40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DC7B-ED49-4FF0-A26C-DF1FF7C6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1787-C569-42A6-81CC-06AEAB2E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prajpatya,arsha</a:t>
            </a:r>
            <a:r>
              <a:rPr lang="en-US" dirty="0"/>
              <a:t>, brahma and </a:t>
            </a:r>
            <a:r>
              <a:rPr lang="en-US" dirty="0" err="1"/>
              <a:t>daiva</a:t>
            </a:r>
            <a:r>
              <a:rPr lang="en-US" dirty="0"/>
              <a:t> </a:t>
            </a:r>
            <a:r>
              <a:rPr lang="en-US" dirty="0" err="1"/>
              <a:t>vivaha</a:t>
            </a:r>
            <a:r>
              <a:rPr lang="en-US" dirty="0"/>
              <a:t> it is important to consider </a:t>
            </a:r>
            <a:r>
              <a:rPr lang="en-US" dirty="0" err="1"/>
              <a:t>shubh</a:t>
            </a:r>
            <a:r>
              <a:rPr lang="en-US" dirty="0"/>
              <a:t> day, </a:t>
            </a:r>
            <a:r>
              <a:rPr lang="en-US" dirty="0" err="1"/>
              <a:t>tithi</a:t>
            </a:r>
            <a:r>
              <a:rPr lang="en-US" dirty="0"/>
              <a:t>, seasons </a:t>
            </a:r>
            <a:r>
              <a:rPr lang="en-US" dirty="0" err="1"/>
              <a:t>etc</a:t>
            </a:r>
            <a:r>
              <a:rPr lang="en-US" dirty="0"/>
              <a:t> but in rest of the </a:t>
            </a:r>
            <a:r>
              <a:rPr lang="en-US" dirty="0" err="1"/>
              <a:t>vivaha</a:t>
            </a:r>
            <a:r>
              <a:rPr lang="en-US" dirty="0"/>
              <a:t> its not necessary to work out </a:t>
            </a:r>
            <a:r>
              <a:rPr lang="en-US" dirty="0" err="1"/>
              <a:t>muhoorat</a:t>
            </a:r>
            <a:r>
              <a:rPr lang="en-US" dirty="0"/>
              <a:t>, </a:t>
            </a:r>
            <a:r>
              <a:rPr lang="en-US" dirty="0" err="1"/>
              <a:t>lagna</a:t>
            </a:r>
            <a:r>
              <a:rPr lang="en-US" dirty="0"/>
              <a:t> </a:t>
            </a:r>
            <a:r>
              <a:rPr lang="en-US" dirty="0" err="1"/>
              <a:t>shudhi</a:t>
            </a:r>
            <a:r>
              <a:rPr lang="en-US" dirty="0"/>
              <a:t> is important in all the </a:t>
            </a:r>
            <a:r>
              <a:rPr lang="en-US" dirty="0" err="1"/>
              <a:t>vivaha</a:t>
            </a:r>
            <a:endParaRPr lang="en-US" dirty="0"/>
          </a:p>
          <a:p>
            <a:r>
              <a:rPr lang="en-US" dirty="0"/>
              <a:t>Through marriage a person get rid of </a:t>
            </a:r>
            <a:r>
              <a:rPr lang="en-US" dirty="0" err="1"/>
              <a:t>pitrarinn,devrinn</a:t>
            </a:r>
            <a:r>
              <a:rPr lang="en-US" dirty="0"/>
              <a:t> and </a:t>
            </a:r>
            <a:r>
              <a:rPr lang="en-US" dirty="0" err="1"/>
              <a:t>rishirinn</a:t>
            </a:r>
            <a:r>
              <a:rPr lang="en-US" dirty="0"/>
              <a:t> and its an entry point of </a:t>
            </a:r>
            <a:r>
              <a:rPr lang="en-US" dirty="0" err="1"/>
              <a:t>grahstha</a:t>
            </a:r>
            <a:r>
              <a:rPr lang="en-US" dirty="0"/>
              <a:t> ashram.</a:t>
            </a:r>
          </a:p>
          <a:p>
            <a:r>
              <a:rPr lang="en-US" dirty="0"/>
              <a:t>Rishi’s has directed that along with a priest one astrologer should be there at the time of marriage since through marriage many of </a:t>
            </a:r>
            <a:r>
              <a:rPr lang="en-US" dirty="0" err="1"/>
              <a:t>arishta</a:t>
            </a:r>
            <a:r>
              <a:rPr lang="en-US" dirty="0"/>
              <a:t> yoga of your chart also gets rectified. If the priest himself is an astrologer its always great.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84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BF81-BE7C-4320-91D4-8A209D71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Muhoorat</a:t>
            </a:r>
            <a:r>
              <a:rPr lang="en-US" dirty="0"/>
              <a:t> through </a:t>
            </a:r>
            <a:r>
              <a:rPr lang="en-US" dirty="0" err="1"/>
              <a:t>prashna</a:t>
            </a:r>
            <a:r>
              <a:rPr lang="en-US" dirty="0"/>
              <a:t> </a:t>
            </a:r>
            <a:r>
              <a:rPr lang="en-US" dirty="0" err="1"/>
              <a:t>lagna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E745-B669-4C6C-9436-75BB676E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moon is in 3,7,5,10,11 houses from the </a:t>
            </a:r>
            <a:r>
              <a:rPr lang="en-US" dirty="0" err="1"/>
              <a:t>prashna</a:t>
            </a:r>
            <a:r>
              <a:rPr lang="en-US" dirty="0"/>
              <a:t> </a:t>
            </a:r>
            <a:r>
              <a:rPr lang="en-US" dirty="0" err="1"/>
              <a:t>lagna</a:t>
            </a:r>
            <a:r>
              <a:rPr lang="en-US" dirty="0"/>
              <a:t> and </a:t>
            </a:r>
            <a:r>
              <a:rPr lang="en-US" dirty="0" err="1"/>
              <a:t>aspected</a:t>
            </a:r>
            <a:r>
              <a:rPr lang="en-US" dirty="0"/>
              <a:t> by guru the marriage will happen soon.</a:t>
            </a:r>
          </a:p>
          <a:p>
            <a:r>
              <a:rPr lang="en-US" dirty="0"/>
              <a:t>If the </a:t>
            </a:r>
            <a:r>
              <a:rPr lang="en-US" dirty="0" err="1"/>
              <a:t>lagna</a:t>
            </a:r>
            <a:r>
              <a:rPr lang="en-US" dirty="0"/>
              <a:t> is in 2,7,4 </a:t>
            </a:r>
            <a:r>
              <a:rPr lang="en-US" dirty="0" err="1"/>
              <a:t>aspected</a:t>
            </a:r>
            <a:r>
              <a:rPr lang="en-US" dirty="0"/>
              <a:t> by </a:t>
            </a:r>
            <a:r>
              <a:rPr lang="en-US" dirty="0" err="1"/>
              <a:t>shubh</a:t>
            </a:r>
            <a:r>
              <a:rPr lang="en-US" dirty="0"/>
              <a:t> </a:t>
            </a:r>
            <a:r>
              <a:rPr lang="en-US" dirty="0" err="1"/>
              <a:t>graha</a:t>
            </a:r>
            <a:r>
              <a:rPr lang="en-US" dirty="0"/>
              <a:t> the marriage will happen soon</a:t>
            </a:r>
          </a:p>
          <a:p>
            <a:r>
              <a:rPr lang="en-US" dirty="0"/>
              <a:t>If moon or </a:t>
            </a:r>
            <a:r>
              <a:rPr lang="en-US" dirty="0" err="1"/>
              <a:t>venus</a:t>
            </a:r>
            <a:r>
              <a:rPr lang="en-US" dirty="0"/>
              <a:t> is in 2,7,4 </a:t>
            </a:r>
            <a:r>
              <a:rPr lang="en-US" dirty="0" err="1"/>
              <a:t>lagna</a:t>
            </a:r>
            <a:r>
              <a:rPr lang="en-US" dirty="0"/>
              <a:t> or </a:t>
            </a:r>
            <a:r>
              <a:rPr lang="en-US" dirty="0" err="1"/>
              <a:t>lagna</a:t>
            </a:r>
            <a:r>
              <a:rPr lang="en-US" dirty="0"/>
              <a:t> is </a:t>
            </a:r>
            <a:r>
              <a:rPr lang="en-US" dirty="0" err="1"/>
              <a:t>aspected</a:t>
            </a:r>
            <a:r>
              <a:rPr lang="en-US" dirty="0"/>
              <a:t> by moon or </a:t>
            </a:r>
            <a:r>
              <a:rPr lang="en-US" dirty="0" err="1"/>
              <a:t>venus</a:t>
            </a:r>
            <a:r>
              <a:rPr lang="en-US" dirty="0"/>
              <a:t>, the marriage will happen soon.</a:t>
            </a:r>
          </a:p>
          <a:p>
            <a:r>
              <a:rPr lang="en-US" dirty="0"/>
              <a:t>If moon and </a:t>
            </a:r>
            <a:r>
              <a:rPr lang="en-US" dirty="0" err="1"/>
              <a:t>venus</a:t>
            </a:r>
            <a:r>
              <a:rPr lang="en-US" dirty="0"/>
              <a:t> is in odd sign or </a:t>
            </a:r>
            <a:r>
              <a:rPr lang="en-US" dirty="0" err="1"/>
              <a:t>navmasha</a:t>
            </a:r>
            <a:r>
              <a:rPr lang="en-US" dirty="0"/>
              <a:t> and strong and </a:t>
            </a:r>
            <a:r>
              <a:rPr lang="en-US" dirty="0" err="1"/>
              <a:t>aspecting</a:t>
            </a:r>
            <a:r>
              <a:rPr lang="en-US" dirty="0"/>
              <a:t> the </a:t>
            </a:r>
            <a:r>
              <a:rPr lang="en-US" dirty="0" err="1"/>
              <a:t>lagna</a:t>
            </a:r>
            <a:r>
              <a:rPr lang="en-US" dirty="0"/>
              <a:t> then also marriage will happen soon for girl</a:t>
            </a:r>
          </a:p>
          <a:p>
            <a:r>
              <a:rPr lang="en-US" dirty="0"/>
              <a:t>If both are into even sign and even </a:t>
            </a:r>
            <a:r>
              <a:rPr lang="en-US" dirty="0" err="1"/>
              <a:t>navmasha</a:t>
            </a:r>
            <a:r>
              <a:rPr lang="en-US" dirty="0"/>
              <a:t> then also marriage happen soon for boy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52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E7F2-634E-4D2A-A638-E3398B45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Indications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8546-05CE-4567-BE54-B41874C4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moon is in 6,8 house from the </a:t>
            </a:r>
            <a:r>
              <a:rPr lang="en-US" dirty="0" err="1"/>
              <a:t>prashna</a:t>
            </a:r>
            <a:r>
              <a:rPr lang="en-US" dirty="0"/>
              <a:t> </a:t>
            </a:r>
            <a:r>
              <a:rPr lang="en-US" dirty="0" err="1"/>
              <a:t>lagna</a:t>
            </a:r>
            <a:r>
              <a:rPr lang="en-US" dirty="0"/>
              <a:t>, husband can die or marriage is in problem. Specially after 8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/>
              <a:t>If any malefic in the </a:t>
            </a:r>
            <a:r>
              <a:rPr lang="en-US" dirty="0" err="1"/>
              <a:t>prashna</a:t>
            </a:r>
            <a:r>
              <a:rPr lang="en-US" dirty="0"/>
              <a:t> </a:t>
            </a:r>
            <a:r>
              <a:rPr lang="en-US" dirty="0" err="1"/>
              <a:t>lagna</a:t>
            </a:r>
            <a:r>
              <a:rPr lang="en-US" dirty="0"/>
              <a:t> and mangal is in 7</a:t>
            </a:r>
            <a:r>
              <a:rPr lang="en-US" baseline="30000" dirty="0"/>
              <a:t>th</a:t>
            </a:r>
            <a:r>
              <a:rPr lang="en-US" dirty="0"/>
              <a:t> or Moon is in the </a:t>
            </a:r>
            <a:r>
              <a:rPr lang="en-US" dirty="0" err="1"/>
              <a:t>lagna</a:t>
            </a:r>
            <a:r>
              <a:rPr lang="en-US" dirty="0"/>
              <a:t> and mangal is in 7</a:t>
            </a:r>
            <a:r>
              <a:rPr lang="en-US" baseline="30000" dirty="0"/>
              <a:t>th</a:t>
            </a:r>
            <a:r>
              <a:rPr lang="en-US" dirty="0"/>
              <a:t> then also marriage will not last more than 8 yrs. Mars is an indication, any malefic will create problem in the marriage related to its signification. </a:t>
            </a:r>
          </a:p>
          <a:p>
            <a:r>
              <a:rPr lang="en-US" dirty="0"/>
              <a:t>If any malefic in the 5</a:t>
            </a:r>
            <a:r>
              <a:rPr lang="en-US" baseline="30000" dirty="0"/>
              <a:t>th</a:t>
            </a:r>
            <a:r>
              <a:rPr lang="en-US" dirty="0"/>
              <a:t> house and in debility and </a:t>
            </a:r>
            <a:r>
              <a:rPr lang="en-US" dirty="0" err="1"/>
              <a:t>aspected</a:t>
            </a:r>
            <a:r>
              <a:rPr lang="en-US" dirty="0"/>
              <a:t> by any enemy planet, the girl can be of loose character or produce dead kids.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81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62C-78A8-4BE8-90B9-0D00433C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Vivaha</a:t>
            </a:r>
            <a:r>
              <a:rPr lang="en-US" dirty="0"/>
              <a:t> bhang yoga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9414-0421-41A7-86D1-1A8EBAB9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moon is in Krishna paksha and in 2,4,6,8,10,12 signs or 6,8 </a:t>
            </a:r>
            <a:r>
              <a:rPr lang="en-US" dirty="0" err="1"/>
              <a:t>th</a:t>
            </a:r>
            <a:r>
              <a:rPr lang="en-US" dirty="0"/>
              <a:t> house </a:t>
            </a:r>
            <a:r>
              <a:rPr lang="en-US" dirty="0" err="1"/>
              <a:t>aspected</a:t>
            </a:r>
            <a:r>
              <a:rPr lang="en-US" dirty="0"/>
              <a:t> by malefic planets the marriage can break after fixation  or can result in divorce. </a:t>
            </a:r>
          </a:p>
          <a:p>
            <a:endParaRPr lang="en-US" dirty="0"/>
          </a:p>
          <a:p>
            <a:r>
              <a:rPr lang="en-US" dirty="0"/>
              <a:t>Remedies for bad marriage indication, divorce, widowhood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 girl should marry to people tree, before this she should do vat </a:t>
            </a:r>
            <a:r>
              <a:rPr lang="en-US" dirty="0" err="1"/>
              <a:t>savatri</a:t>
            </a:r>
            <a:r>
              <a:rPr lang="en-US" dirty="0"/>
              <a:t> </a:t>
            </a:r>
            <a:r>
              <a:rPr lang="en-US" dirty="0" err="1"/>
              <a:t>vrat</a:t>
            </a:r>
            <a:r>
              <a:rPr lang="en-US" dirty="0"/>
              <a:t> on </a:t>
            </a:r>
            <a:r>
              <a:rPr lang="en-US" dirty="0" err="1"/>
              <a:t>amavashya</a:t>
            </a:r>
            <a:r>
              <a:rPr lang="en-US" dirty="0"/>
              <a:t>. The girl should pour water in the roots of </a:t>
            </a:r>
            <a:r>
              <a:rPr lang="en-US" dirty="0" err="1"/>
              <a:t>peepel</a:t>
            </a:r>
            <a:r>
              <a:rPr lang="en-US" dirty="0"/>
              <a:t> tree for one month and after this ritual she should worship Maa Parvati at home. </a:t>
            </a:r>
          </a:p>
          <a:p>
            <a:r>
              <a:rPr lang="en-US" dirty="0"/>
              <a:t>Best to start this </a:t>
            </a:r>
            <a:r>
              <a:rPr lang="en-US" dirty="0" err="1"/>
              <a:t>vrat</a:t>
            </a:r>
            <a:r>
              <a:rPr lang="en-US" dirty="0"/>
              <a:t> at Chaitra or Ashwin months Tritiya to next Krishna Tritiya. </a:t>
            </a:r>
          </a:p>
          <a:p>
            <a:r>
              <a:rPr lang="en-US" dirty="0"/>
              <a:t>This should be kept complete secret other than </a:t>
            </a:r>
            <a:r>
              <a:rPr lang="en-US" dirty="0" err="1"/>
              <a:t>mother,father</a:t>
            </a:r>
            <a:r>
              <a:rPr lang="en-US" dirty="0"/>
              <a:t> and </a:t>
            </a:r>
            <a:r>
              <a:rPr lang="en-US" dirty="0" err="1"/>
              <a:t>jyotishi</a:t>
            </a:r>
            <a:endParaRPr lang="en-US" dirty="0"/>
          </a:p>
          <a:p>
            <a:r>
              <a:rPr lang="en-IN" dirty="0"/>
              <a:t>This should be done in case of complete widow yoga for other problems in the marriage </a:t>
            </a:r>
            <a:r>
              <a:rPr lang="en-IN" dirty="0" err="1"/>
              <a:t>marriage</a:t>
            </a:r>
            <a:r>
              <a:rPr lang="en-IN" dirty="0"/>
              <a:t> with Vishnu idol, kumbha </a:t>
            </a:r>
            <a:r>
              <a:rPr lang="en-IN" dirty="0" err="1"/>
              <a:t>vivaha</a:t>
            </a:r>
            <a:r>
              <a:rPr lang="en-IN" dirty="0"/>
              <a:t> is suggested. Vishnu idol can be of gold or silver</a:t>
            </a:r>
          </a:p>
        </p:txBody>
      </p:sp>
    </p:spTree>
    <p:extLst>
      <p:ext uri="{BB962C8B-B14F-4D97-AF65-F5344CB8AC3E}">
        <p14:creationId xmlns:p14="http://schemas.microsoft.com/office/powerpoint/2010/main" val="19275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8F1B-7133-4160-8734-BECE2441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Peeple</a:t>
            </a:r>
            <a:r>
              <a:rPr lang="en-US" dirty="0"/>
              <a:t> tree marriage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C864-BFE2-4AA8-99FD-2C2474F1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</a:t>
            </a:r>
            <a:r>
              <a:rPr lang="en-US" dirty="0" err="1"/>
              <a:t>peepel</a:t>
            </a:r>
            <a:r>
              <a:rPr lang="en-US" dirty="0"/>
              <a:t> tree in a Pot </a:t>
            </a:r>
          </a:p>
          <a:p>
            <a:r>
              <a:rPr lang="en-US" dirty="0"/>
              <a:t>The marriage should be below the banyan tree but before this the person should be fasting for one month</a:t>
            </a:r>
          </a:p>
          <a:p>
            <a:r>
              <a:rPr lang="en-US" dirty="0"/>
              <a:t>Don’t put the pot in your home. When the fasting for one month is complete, one should bring the </a:t>
            </a:r>
            <a:r>
              <a:rPr lang="en-US" dirty="0" err="1"/>
              <a:t>peeple</a:t>
            </a:r>
            <a:r>
              <a:rPr lang="en-US" dirty="0"/>
              <a:t> tree to their home and the girl should marry to the tree. It should be done in secrecy. </a:t>
            </a:r>
          </a:p>
          <a:p>
            <a:r>
              <a:rPr lang="en-US" dirty="0"/>
              <a:t>After the marriage the girl and </a:t>
            </a:r>
            <a:r>
              <a:rPr lang="en-US" dirty="0" err="1"/>
              <a:t>peepel</a:t>
            </a:r>
            <a:r>
              <a:rPr lang="en-US" dirty="0"/>
              <a:t> tree should go out from home as a </a:t>
            </a:r>
            <a:r>
              <a:rPr lang="en-US" dirty="0" err="1"/>
              <a:t>vidai</a:t>
            </a:r>
            <a:r>
              <a:rPr lang="en-US" dirty="0"/>
              <a:t> ceremony and tree should be dropped at any temple. The brother of the girl should take the girl back to home. </a:t>
            </a:r>
          </a:p>
          <a:p>
            <a:r>
              <a:rPr lang="en-US" dirty="0"/>
              <a:t>In the kumbha </a:t>
            </a:r>
            <a:r>
              <a:rPr lang="en-US" dirty="0" err="1"/>
              <a:t>vivaha</a:t>
            </a:r>
            <a:r>
              <a:rPr lang="en-US" dirty="0"/>
              <a:t> the kalash should be placed and the girl should marry 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04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8251-DB91-448E-BEAD-E825C2E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the marriage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15D8-167F-41B4-B4E4-F346A618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girl the </a:t>
            </a:r>
            <a:r>
              <a:rPr lang="en-US" dirty="0" err="1"/>
              <a:t>gurubal</a:t>
            </a:r>
            <a:r>
              <a:rPr lang="en-US" dirty="0"/>
              <a:t> is to be seen at the time of marriage and for boy </a:t>
            </a:r>
            <a:r>
              <a:rPr lang="en-US" dirty="0" err="1"/>
              <a:t>surya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en-US" dirty="0"/>
              <a:t> is to be seen. </a:t>
            </a:r>
          </a:p>
          <a:p>
            <a:r>
              <a:rPr lang="en-US" dirty="0"/>
              <a:t>Chandra </a:t>
            </a:r>
            <a:r>
              <a:rPr lang="en-US" dirty="0" err="1"/>
              <a:t>bal</a:t>
            </a:r>
            <a:r>
              <a:rPr lang="en-US" dirty="0"/>
              <a:t> is to be checked for both(12</a:t>
            </a:r>
            <a:r>
              <a:rPr lang="en-US" baseline="30000" dirty="0"/>
              <a:t>th</a:t>
            </a:r>
            <a:r>
              <a:rPr lang="en-US" dirty="0"/>
              <a:t> Chandra is neutral )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626C58-B55D-4DC1-A32C-D1EBE804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41198"/>
              </p:ext>
            </p:extLst>
          </p:nvPr>
        </p:nvGraphicFramePr>
        <p:xfrm>
          <a:off x="1860550" y="3329515"/>
          <a:ext cx="8128000" cy="32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244774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1236213420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3296441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7792901"/>
                    </a:ext>
                  </a:extLst>
                </a:gridCol>
              </a:tblGrid>
              <a:tr h="822590">
                <a:tc>
                  <a:txBody>
                    <a:bodyPr/>
                    <a:lstStyle/>
                    <a:p>
                      <a:r>
                        <a:rPr lang="en-US" dirty="0"/>
                        <a:t>Planet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Chandra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05272"/>
                  </a:ext>
                </a:extLst>
              </a:tr>
              <a:tr h="822590">
                <a:tc>
                  <a:txBody>
                    <a:bodyPr/>
                    <a:lstStyle/>
                    <a:p>
                      <a:r>
                        <a:rPr lang="en-US" dirty="0" err="1"/>
                        <a:t>Shubh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3,6,10,11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3,6,7,10,11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2,5,7,9,11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7787"/>
                  </a:ext>
                </a:extLst>
              </a:tr>
              <a:tr h="822590">
                <a:tc>
                  <a:txBody>
                    <a:bodyPr/>
                    <a:lstStyle/>
                    <a:p>
                      <a:r>
                        <a:rPr lang="en-US" dirty="0" err="1"/>
                        <a:t>Pujya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1,2,5,7,9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1,2,5,9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10,6,1,3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5857"/>
                  </a:ext>
                </a:extLst>
              </a:tr>
              <a:tr h="822590">
                <a:tc>
                  <a:txBody>
                    <a:bodyPr/>
                    <a:lstStyle/>
                    <a:p>
                      <a:r>
                        <a:rPr lang="en-US" dirty="0"/>
                        <a:t>Denied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4,8,12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4,8,12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4,8,12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92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492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2156</Words>
  <Application>Microsoft Office PowerPoint</Application>
  <PresentationFormat>Widescreen</PresentationFormat>
  <Paragraphs>337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Worksheet</vt:lpstr>
      <vt:lpstr>Vivaha muhoorata</vt:lpstr>
      <vt:lpstr>PowerPoint Presentation</vt:lpstr>
      <vt:lpstr>PowerPoint Presentation</vt:lpstr>
      <vt:lpstr>PowerPoint Presentation</vt:lpstr>
      <vt:lpstr>Muhoorat through prashna lagna</vt:lpstr>
      <vt:lpstr>Bad Indications</vt:lpstr>
      <vt:lpstr>Vivaha bhang yoga</vt:lpstr>
      <vt:lpstr>Peeple tree marriage </vt:lpstr>
      <vt:lpstr>Deciding the marriage time</vt:lpstr>
      <vt:lpstr>Month of birth and Marriage  </vt:lpstr>
      <vt:lpstr>PowerPoint Presentation</vt:lpstr>
      <vt:lpstr>PowerPoint Presentation</vt:lpstr>
      <vt:lpstr>Gun Milan</vt:lpstr>
      <vt:lpstr>Varna</vt:lpstr>
      <vt:lpstr>PowerPoint Presentation</vt:lpstr>
      <vt:lpstr>vashya</vt:lpstr>
      <vt:lpstr>Vashya</vt:lpstr>
      <vt:lpstr>Tara vichar</vt:lpstr>
      <vt:lpstr>Yoni vichar</vt:lpstr>
      <vt:lpstr>PowerPoint Presentation</vt:lpstr>
      <vt:lpstr>Graha maitri</vt:lpstr>
      <vt:lpstr>PowerPoint Presentation</vt:lpstr>
      <vt:lpstr>Gan vichar</vt:lpstr>
      <vt:lpstr>If there is rashi maitri or d9 rashi matri the dosha is solved if the first 6 criteria is also matching then also marriage will be fine</vt:lpstr>
      <vt:lpstr>vrakoot</vt:lpstr>
      <vt:lpstr>PowerPoint Presentation</vt:lpstr>
      <vt:lpstr>Exception for vrakoot dosha</vt:lpstr>
      <vt:lpstr>NAADI DOSHA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Vivaha muhoorata</dc:title>
  <dc:creator>Alok Khandelwal</dc:creator>
  <cp:lastModifiedBy>Alok Khandelwal</cp:lastModifiedBy>
  <cp:revision>1</cp:revision>
  <dcterms:created xsi:type="dcterms:W3CDTF">2021-08-13T08:43:15Z</dcterms:created>
  <dcterms:modified xsi:type="dcterms:W3CDTF">2021-08-21T01:48:17Z</dcterms:modified>
</cp:coreProperties>
</file>