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73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Khandelwal" userId="fa4b89d9599dce75" providerId="LiveId" clId="{195AB05D-57BA-4DFD-AA80-D2924FEC76B2}"/>
    <pc:docChg chg="custSel addSld delSld modSld sldOrd">
      <pc:chgData name="Alok Khandelwal" userId="fa4b89d9599dce75" providerId="LiveId" clId="{195AB05D-57BA-4DFD-AA80-D2924FEC76B2}" dt="2023-01-07T09:44:51.859" v="2433" actId="20577"/>
      <pc:docMkLst>
        <pc:docMk/>
      </pc:docMkLst>
      <pc:sldChg chg="modSp mod">
        <pc:chgData name="Alok Khandelwal" userId="fa4b89d9599dce75" providerId="LiveId" clId="{195AB05D-57BA-4DFD-AA80-D2924FEC76B2}" dt="2023-01-07T07:51:35.980" v="571" actId="20577"/>
        <pc:sldMkLst>
          <pc:docMk/>
          <pc:sldMk cId="2850158234" sldId="301"/>
        </pc:sldMkLst>
        <pc:spChg chg="mod">
          <ac:chgData name="Alok Khandelwal" userId="fa4b89d9599dce75" providerId="LiveId" clId="{195AB05D-57BA-4DFD-AA80-D2924FEC76B2}" dt="2023-01-07T07:49:16.828" v="19" actId="20577"/>
          <ac:spMkLst>
            <pc:docMk/>
            <pc:sldMk cId="2850158234" sldId="301"/>
            <ac:spMk id="2" creationId="{D00BEF63-3C38-75DC-DF29-873E21A04334}"/>
          </ac:spMkLst>
        </pc:spChg>
        <pc:spChg chg="mod">
          <ac:chgData name="Alok Khandelwal" userId="fa4b89d9599dce75" providerId="LiveId" clId="{195AB05D-57BA-4DFD-AA80-D2924FEC76B2}" dt="2023-01-07T07:51:35.980" v="571" actId="20577"/>
          <ac:spMkLst>
            <pc:docMk/>
            <pc:sldMk cId="2850158234" sldId="301"/>
            <ac:spMk id="3" creationId="{D027E174-2661-56FF-9EC4-7B29066C73C3}"/>
          </ac:spMkLst>
        </pc:spChg>
      </pc:sldChg>
      <pc:sldChg chg="modSp mod">
        <pc:chgData name="Alok Khandelwal" userId="fa4b89d9599dce75" providerId="LiveId" clId="{195AB05D-57BA-4DFD-AA80-D2924FEC76B2}" dt="2023-01-07T07:54:17.130" v="1011" actId="20577"/>
        <pc:sldMkLst>
          <pc:docMk/>
          <pc:sldMk cId="1232641934" sldId="302"/>
        </pc:sldMkLst>
        <pc:spChg chg="mod">
          <ac:chgData name="Alok Khandelwal" userId="fa4b89d9599dce75" providerId="LiveId" clId="{195AB05D-57BA-4DFD-AA80-D2924FEC76B2}" dt="2023-01-07T07:52:21.270" v="597" actId="20577"/>
          <ac:spMkLst>
            <pc:docMk/>
            <pc:sldMk cId="1232641934" sldId="302"/>
            <ac:spMk id="2" creationId="{4E52E833-8F3C-343B-339A-99424ED9DC41}"/>
          </ac:spMkLst>
        </pc:spChg>
        <pc:spChg chg="mod">
          <ac:chgData name="Alok Khandelwal" userId="fa4b89d9599dce75" providerId="LiveId" clId="{195AB05D-57BA-4DFD-AA80-D2924FEC76B2}" dt="2023-01-07T07:54:17.130" v="1011" actId="20577"/>
          <ac:spMkLst>
            <pc:docMk/>
            <pc:sldMk cId="1232641934" sldId="302"/>
            <ac:spMk id="3" creationId="{E6203255-92C8-8846-D738-D83E24A02AAD}"/>
          </ac:spMkLst>
        </pc:spChg>
      </pc:sldChg>
      <pc:sldChg chg="del ord">
        <pc:chgData name="Alok Khandelwal" userId="fa4b89d9599dce75" providerId="LiveId" clId="{195AB05D-57BA-4DFD-AA80-D2924FEC76B2}" dt="2023-01-07T07:52:08.966" v="574" actId="47"/>
        <pc:sldMkLst>
          <pc:docMk/>
          <pc:sldMk cId="1205210383" sldId="303"/>
        </pc:sldMkLst>
      </pc:sldChg>
      <pc:sldChg chg="modSp new mod">
        <pc:chgData name="Alok Khandelwal" userId="fa4b89d9599dce75" providerId="LiveId" clId="{195AB05D-57BA-4DFD-AA80-D2924FEC76B2}" dt="2023-01-07T09:41:15.190" v="2007" actId="20577"/>
        <pc:sldMkLst>
          <pc:docMk/>
          <pc:sldMk cId="2476952850" sldId="303"/>
        </pc:sldMkLst>
        <pc:spChg chg="mod">
          <ac:chgData name="Alok Khandelwal" userId="fa4b89d9599dce75" providerId="LiveId" clId="{195AB05D-57BA-4DFD-AA80-D2924FEC76B2}" dt="2023-01-07T07:58:21.558" v="1034" actId="20577"/>
          <ac:spMkLst>
            <pc:docMk/>
            <pc:sldMk cId="2476952850" sldId="303"/>
            <ac:spMk id="2" creationId="{4570B96C-FFF1-A73B-5D0D-D4FD51408B93}"/>
          </ac:spMkLst>
        </pc:spChg>
        <pc:spChg chg="mod">
          <ac:chgData name="Alok Khandelwal" userId="fa4b89d9599dce75" providerId="LiveId" clId="{195AB05D-57BA-4DFD-AA80-D2924FEC76B2}" dt="2023-01-07T09:41:15.190" v="2007" actId="20577"/>
          <ac:spMkLst>
            <pc:docMk/>
            <pc:sldMk cId="2476952850" sldId="303"/>
            <ac:spMk id="3" creationId="{72579DCD-743A-C7C8-01D4-32731BA618BD}"/>
          </ac:spMkLst>
        </pc:spChg>
      </pc:sldChg>
      <pc:sldChg chg="modSp new mod">
        <pc:chgData name="Alok Khandelwal" userId="fa4b89d9599dce75" providerId="LiveId" clId="{195AB05D-57BA-4DFD-AA80-D2924FEC76B2}" dt="2023-01-07T09:43:28.380" v="2406" actId="20577"/>
        <pc:sldMkLst>
          <pc:docMk/>
          <pc:sldMk cId="1826116052" sldId="304"/>
        </pc:sldMkLst>
        <pc:spChg chg="mod">
          <ac:chgData name="Alok Khandelwal" userId="fa4b89d9599dce75" providerId="LiveId" clId="{195AB05D-57BA-4DFD-AA80-D2924FEC76B2}" dt="2023-01-07T09:43:28.380" v="2406" actId="20577"/>
          <ac:spMkLst>
            <pc:docMk/>
            <pc:sldMk cId="1826116052" sldId="304"/>
            <ac:spMk id="3" creationId="{3DD3B087-3C9E-7F14-6D2B-5DFF93BCDCE0}"/>
          </ac:spMkLst>
        </pc:spChg>
      </pc:sldChg>
      <pc:sldChg chg="modSp new mod">
        <pc:chgData name="Alok Khandelwal" userId="fa4b89d9599dce75" providerId="LiveId" clId="{195AB05D-57BA-4DFD-AA80-D2924FEC76B2}" dt="2023-01-07T09:44:51.859" v="2433" actId="20577"/>
        <pc:sldMkLst>
          <pc:docMk/>
          <pc:sldMk cId="1338252428" sldId="305"/>
        </pc:sldMkLst>
        <pc:spChg chg="mod">
          <ac:chgData name="Alok Khandelwal" userId="fa4b89d9599dce75" providerId="LiveId" clId="{195AB05D-57BA-4DFD-AA80-D2924FEC76B2}" dt="2023-01-07T09:44:51.859" v="2433" actId="20577"/>
          <ac:spMkLst>
            <pc:docMk/>
            <pc:sldMk cId="1338252428" sldId="305"/>
            <ac:spMk id="2" creationId="{7C19ABA8-F760-7180-2B22-A98AD9472B92}"/>
          </ac:spMkLst>
        </pc:spChg>
      </pc:sldChg>
      <pc:sldChg chg="new">
        <pc:chgData name="Alok Khandelwal" userId="fa4b89d9599dce75" providerId="LiveId" clId="{195AB05D-57BA-4DFD-AA80-D2924FEC76B2}" dt="2023-01-07T07:58:12.418" v="1015" actId="680"/>
        <pc:sldMkLst>
          <pc:docMk/>
          <pc:sldMk cId="1185369575" sldId="306"/>
        </pc:sldMkLst>
      </pc:sldChg>
      <pc:sldChg chg="new">
        <pc:chgData name="Alok Khandelwal" userId="fa4b89d9599dce75" providerId="LiveId" clId="{195AB05D-57BA-4DFD-AA80-D2924FEC76B2}" dt="2023-01-07T07:58:12.544" v="1016" actId="680"/>
        <pc:sldMkLst>
          <pc:docMk/>
          <pc:sldMk cId="584356829" sldId="307"/>
        </pc:sldMkLst>
      </pc:sldChg>
      <pc:sldChg chg="new">
        <pc:chgData name="Alok Khandelwal" userId="fa4b89d9599dce75" providerId="LiveId" clId="{195AB05D-57BA-4DFD-AA80-D2924FEC76B2}" dt="2023-01-07T07:58:12.669" v="1017" actId="680"/>
        <pc:sldMkLst>
          <pc:docMk/>
          <pc:sldMk cId="2078789252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4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96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4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3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4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2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0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2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D276-5E02-4AA4-A008-1FF44D7CA549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0972A4-BF50-40A8-8A4A-9834B7AD8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E53-E548-6DA5-BFBA-2161BEBA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jaimini</a:t>
            </a:r>
            <a:r>
              <a:rPr lang="en-US" dirty="0"/>
              <a:t> Astrology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3292-F5CB-509E-9190-608C088C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Move">
            <a:extLst>
              <a:ext uri="{FF2B5EF4-FFF2-40B4-BE49-F238E27FC236}">
                <a16:creationId xmlns:a16="http://schemas.microsoft.com/office/drawing/2014/main" id="{13FC9667-57FB-B472-F4E5-A5EC70AE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91A5-6A7C-6642-84CE-84A115D7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as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670B-0ABF-CBA9-2298-25E9A4DB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Tries to overcome ego and should try practicing humility </a:t>
            </a:r>
          </a:p>
          <a:p>
            <a:r>
              <a:rPr lang="en-US" dirty="0"/>
              <a:t>Deep desire to rule</a:t>
            </a:r>
          </a:p>
          <a:p>
            <a:r>
              <a:rPr lang="en-US" dirty="0"/>
              <a:t>Leadership quality</a:t>
            </a:r>
          </a:p>
          <a:p>
            <a:r>
              <a:rPr lang="en-US" dirty="0"/>
              <a:t>Desire for music its rejuvenates them</a:t>
            </a:r>
          </a:p>
          <a:p>
            <a:r>
              <a:rPr lang="en-US" dirty="0"/>
              <a:t>Become destructive</a:t>
            </a:r>
          </a:p>
          <a:p>
            <a:r>
              <a:rPr lang="en-US" dirty="0"/>
              <a:t>Spirituality is the biggest traits</a:t>
            </a:r>
          </a:p>
          <a:p>
            <a:r>
              <a:rPr lang="en-US" dirty="0"/>
              <a:t>Taking good care of father is good for them</a:t>
            </a:r>
          </a:p>
          <a:p>
            <a:r>
              <a:rPr lang="en-US" dirty="0" err="1"/>
              <a:t>rajyoga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9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69E2-8707-10DC-E371-2FE4B770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D3EC-02B1-13FA-78E6-8D198210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caring and compassionate</a:t>
            </a:r>
          </a:p>
          <a:p>
            <a:r>
              <a:rPr lang="en-US" dirty="0"/>
              <a:t>Moon is natural significator of mother so the traits of a mother is there in the person, they are manifestation of their inner self</a:t>
            </a:r>
          </a:p>
          <a:p>
            <a:r>
              <a:rPr lang="en-US" dirty="0"/>
              <a:t>If the family or home is disturbed it can give them maximum tensions</a:t>
            </a:r>
          </a:p>
          <a:p>
            <a:r>
              <a:rPr lang="en-US" dirty="0"/>
              <a:t>Would like to use crystal and glass as interiors or as a good luck sign</a:t>
            </a:r>
          </a:p>
          <a:p>
            <a:r>
              <a:rPr lang="en-US" dirty="0"/>
              <a:t>Music lover</a:t>
            </a:r>
          </a:p>
          <a:p>
            <a:r>
              <a:rPr lang="en-US" dirty="0"/>
              <a:t>Caring for mother bring blessings even the relationship is soar</a:t>
            </a:r>
          </a:p>
          <a:p>
            <a:r>
              <a:rPr lang="en-US" dirty="0"/>
              <a:t>Generally popular and welcomed everywhere</a:t>
            </a:r>
          </a:p>
          <a:p>
            <a:r>
              <a:rPr lang="en-IN" dirty="0" err="1"/>
              <a:t>Bhakit</a:t>
            </a:r>
            <a:r>
              <a:rPr lang="en-IN" dirty="0"/>
              <a:t> yoga</a:t>
            </a:r>
          </a:p>
        </p:txBody>
      </p:sp>
    </p:spTree>
    <p:extLst>
      <p:ext uri="{BB962C8B-B14F-4D97-AF65-F5344CB8AC3E}">
        <p14:creationId xmlns:p14="http://schemas.microsoft.com/office/powerpoint/2010/main" val="8718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044C-ABB4-FBA0-1870-5E88F07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51F3-097C-925C-9311-5EE501AB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Should avoid all kind of violence and practice non violence</a:t>
            </a:r>
          </a:p>
          <a:p>
            <a:r>
              <a:rPr lang="en-US" dirty="0"/>
              <a:t>Ability to play with weapons</a:t>
            </a:r>
          </a:p>
          <a:p>
            <a:r>
              <a:rPr lang="en-US" dirty="0"/>
              <a:t>Body built is generally good, will like to take care of body</a:t>
            </a:r>
          </a:p>
          <a:p>
            <a:r>
              <a:rPr lang="en-US" dirty="0"/>
              <a:t>Deep desire and attitude to winning and rule</a:t>
            </a:r>
          </a:p>
          <a:p>
            <a:r>
              <a:rPr lang="en-US" dirty="0"/>
              <a:t>Great fighters but later realized that all wars are futile</a:t>
            </a:r>
          </a:p>
          <a:p>
            <a:r>
              <a:rPr lang="en-US" dirty="0"/>
              <a:t>Like to play sports, martial arts, karate, judo and gym</a:t>
            </a:r>
          </a:p>
          <a:p>
            <a:r>
              <a:rPr lang="en-US" dirty="0"/>
              <a:t>Would like to follow the path of hath yoga</a:t>
            </a:r>
          </a:p>
          <a:p>
            <a:r>
              <a:rPr lang="en-US" dirty="0"/>
              <a:t>Mars afflicted will give anger and fighting tendency</a:t>
            </a:r>
          </a:p>
          <a:p>
            <a:r>
              <a:rPr lang="en-US" dirty="0"/>
              <a:t>Afflicted mars can provoke them to hurt others as well</a:t>
            </a:r>
          </a:p>
          <a:p>
            <a:r>
              <a:rPr lang="en-US" dirty="0"/>
              <a:t>Caring for sibling is good for them to grow but sometimes challenging also</a:t>
            </a:r>
          </a:p>
          <a:p>
            <a:r>
              <a:rPr lang="en-US" dirty="0"/>
              <a:t>Should follow ahimsa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56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681B-58E8-B63C-F50F-A6B146EC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Mercury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C0DC-7A04-B6C7-B05A-9BBBB96B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Should control his speech and be truthful always</a:t>
            </a:r>
          </a:p>
          <a:p>
            <a:r>
              <a:rPr lang="en-US" dirty="0"/>
              <a:t>Liking of </a:t>
            </a:r>
            <a:r>
              <a:rPr lang="en-US" dirty="0" err="1"/>
              <a:t>writing,pens</a:t>
            </a:r>
            <a:r>
              <a:rPr lang="en-US" dirty="0"/>
              <a:t>, </a:t>
            </a:r>
            <a:r>
              <a:rPr lang="en-US" dirty="0" err="1"/>
              <a:t>inks,books</a:t>
            </a:r>
            <a:r>
              <a:rPr lang="en-US" dirty="0"/>
              <a:t>, colleges and universities </a:t>
            </a:r>
          </a:p>
          <a:p>
            <a:r>
              <a:rPr lang="en-US" dirty="0"/>
              <a:t>Always learning something, its their passion</a:t>
            </a:r>
          </a:p>
          <a:p>
            <a:r>
              <a:rPr lang="en-US" dirty="0"/>
              <a:t>Don’t want to hurt anyone but it can end with misunderstood by everyone</a:t>
            </a:r>
          </a:p>
          <a:p>
            <a:r>
              <a:rPr lang="en-US" dirty="0"/>
              <a:t>Loves humor and always want to be surrounded by friend but can be cheated and that’s big thing for them</a:t>
            </a:r>
          </a:p>
          <a:p>
            <a:r>
              <a:rPr lang="en-US" dirty="0"/>
              <a:t>Always surrounded by books and would like to have a library, it brings good luck also</a:t>
            </a:r>
          </a:p>
          <a:p>
            <a:r>
              <a:rPr lang="en-US" dirty="0"/>
              <a:t>Relationship with  relatives and in laws can be challenging and test of their patience</a:t>
            </a:r>
          </a:p>
          <a:p>
            <a:r>
              <a:rPr lang="en-IN" dirty="0"/>
              <a:t>Can love children and would like to protect mother earth(mercury being earth element)</a:t>
            </a:r>
          </a:p>
          <a:p>
            <a:r>
              <a:rPr lang="en-IN" dirty="0"/>
              <a:t>Sculpture, architecture and geography, maths  and logic can be of interest</a:t>
            </a:r>
          </a:p>
          <a:p>
            <a:r>
              <a:rPr lang="en-IN" dirty="0"/>
              <a:t>All mode of communication like </a:t>
            </a:r>
            <a:r>
              <a:rPr lang="en-IN" dirty="0" err="1"/>
              <a:t>books,teaching,tv</a:t>
            </a:r>
            <a:r>
              <a:rPr lang="en-IN" dirty="0"/>
              <a:t>, newspapers, </a:t>
            </a:r>
            <a:r>
              <a:rPr lang="en-IN" dirty="0" err="1"/>
              <a:t>internet,magzines</a:t>
            </a:r>
            <a:r>
              <a:rPr lang="en-IN" dirty="0"/>
              <a:t>, would always interest the native</a:t>
            </a:r>
          </a:p>
          <a:p>
            <a:r>
              <a:rPr lang="en-IN" dirty="0"/>
              <a:t>Caring for friend, </a:t>
            </a:r>
            <a:r>
              <a:rPr lang="en-IN" dirty="0" err="1"/>
              <a:t>inlaws</a:t>
            </a:r>
            <a:r>
              <a:rPr lang="en-IN" dirty="0"/>
              <a:t> and relatives can bring good luck</a:t>
            </a:r>
          </a:p>
          <a:p>
            <a:r>
              <a:rPr lang="en-IN" dirty="0"/>
              <a:t>Generally a name change will bring good luck in the life</a:t>
            </a:r>
          </a:p>
        </p:txBody>
      </p:sp>
    </p:spTree>
    <p:extLst>
      <p:ext uri="{BB962C8B-B14F-4D97-AF65-F5344CB8AC3E}">
        <p14:creationId xmlns:p14="http://schemas.microsoft.com/office/powerpoint/2010/main" val="238568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A345-0995-DD12-18CE-D640C910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Jupiter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EFA1-1B98-91CE-F347-4C30D347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Strong value system, ideals and principal marks the personality</a:t>
            </a:r>
          </a:p>
          <a:p>
            <a:r>
              <a:rPr lang="en-US" dirty="0"/>
              <a:t>Spirituality is everywhere in the life including work, family children</a:t>
            </a:r>
          </a:p>
          <a:p>
            <a:r>
              <a:rPr lang="en-US" dirty="0"/>
              <a:t>Can have the tendency to experience all spiritual path, occult and god on the earth</a:t>
            </a:r>
          </a:p>
          <a:p>
            <a:r>
              <a:rPr lang="en-US" dirty="0"/>
              <a:t>Great speakers, very attractive for the crowd and grab attention</a:t>
            </a:r>
          </a:p>
          <a:p>
            <a:r>
              <a:rPr lang="en-US" dirty="0"/>
              <a:t>Very good people by heart believes in nurturing people and solving their issues</a:t>
            </a:r>
          </a:p>
          <a:p>
            <a:r>
              <a:rPr lang="en-US" dirty="0"/>
              <a:t>Bad Jupiter can give the tendency to exploit </a:t>
            </a:r>
            <a:r>
              <a:rPr lang="en-US" dirty="0" err="1"/>
              <a:t>people,family</a:t>
            </a:r>
            <a:r>
              <a:rPr lang="en-US" dirty="0"/>
              <a:t> members even children for their wishes</a:t>
            </a:r>
          </a:p>
          <a:p>
            <a:r>
              <a:rPr lang="en-US" dirty="0"/>
              <a:t>Very mature people but sometime they can feel that everyone else is not mature enough even their elders</a:t>
            </a:r>
          </a:p>
          <a:p>
            <a:r>
              <a:rPr lang="en-US" dirty="0"/>
              <a:t>Will speak truth and follow the path of </a:t>
            </a:r>
            <a:r>
              <a:rPr lang="en-US" dirty="0" err="1"/>
              <a:t>satya</a:t>
            </a:r>
            <a:endParaRPr lang="en-US" dirty="0"/>
          </a:p>
          <a:p>
            <a:r>
              <a:rPr lang="en-US" dirty="0"/>
              <a:t>Caring and serving for </a:t>
            </a:r>
            <a:r>
              <a:rPr lang="en-US" dirty="0" err="1"/>
              <a:t>guru,family</a:t>
            </a:r>
            <a:r>
              <a:rPr lang="en-US" dirty="0"/>
              <a:t> and children will bring good luck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6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E804-9732-CD30-20B1-F96BF80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Venus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C868-CCD4-8554-3395-47E8A59B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character and will avoid illegitimate sex or lust</a:t>
            </a:r>
          </a:p>
          <a:p>
            <a:r>
              <a:rPr lang="en-US" dirty="0"/>
              <a:t>Venus can create problem related to relationship and sexuality, sometime can give problem related to sugar</a:t>
            </a:r>
          </a:p>
          <a:p>
            <a:r>
              <a:rPr lang="en-US" dirty="0"/>
              <a:t>Liking for fine art, </a:t>
            </a:r>
            <a:r>
              <a:rPr lang="en-US" dirty="0" err="1"/>
              <a:t>creativity,painting,singing</a:t>
            </a:r>
            <a:r>
              <a:rPr lang="en-US" dirty="0"/>
              <a:t> and will have an eye for detail</a:t>
            </a:r>
          </a:p>
          <a:p>
            <a:r>
              <a:rPr lang="en-US" dirty="0"/>
              <a:t>Very strong sense of color and aesthetics </a:t>
            </a:r>
          </a:p>
          <a:p>
            <a:r>
              <a:rPr lang="en-US" dirty="0"/>
              <a:t>Would like to keep their home and everything very clean if </a:t>
            </a:r>
            <a:r>
              <a:rPr lang="en-US" dirty="0" err="1"/>
              <a:t>venus</a:t>
            </a:r>
            <a:r>
              <a:rPr lang="en-US" dirty="0"/>
              <a:t> is afflicted opposite is possible and will bring bad luck</a:t>
            </a:r>
          </a:p>
          <a:p>
            <a:r>
              <a:rPr lang="en-US" dirty="0"/>
              <a:t>Sometime can be very stubborn and dogmatic</a:t>
            </a:r>
          </a:p>
          <a:p>
            <a:r>
              <a:rPr lang="en-US" dirty="0"/>
              <a:t>They would like to work for the upliftment of women especially in the area of physical abuse and self development</a:t>
            </a:r>
          </a:p>
          <a:p>
            <a:r>
              <a:rPr lang="en-US" dirty="0"/>
              <a:t>Spouse is the most important in their life, if the relationship is damaged, will attract the bad luck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57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D6A-5282-2424-0EC1-94195F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Saturn-AK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EFC5-2078-CC2C-1F8A-439F1ECF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give sorrow to other and will share the sorrow of other</a:t>
            </a:r>
          </a:p>
          <a:p>
            <a:r>
              <a:rPr lang="en-US" dirty="0"/>
              <a:t>But the person has to see too much sorrow in life, that can give problems to family, spouse, children</a:t>
            </a:r>
          </a:p>
          <a:p>
            <a:r>
              <a:rPr lang="en-US" dirty="0"/>
              <a:t>Observation is very good and generally perfectionist and hard working</a:t>
            </a:r>
          </a:p>
          <a:p>
            <a:r>
              <a:rPr lang="en-US" dirty="0"/>
              <a:t>Strong inclination for old traditions, dogmatic and lineage of spiritual masters</a:t>
            </a:r>
          </a:p>
          <a:p>
            <a:r>
              <a:rPr lang="en-US" dirty="0"/>
              <a:t>Will have health issues and gradually learn to handle them</a:t>
            </a:r>
          </a:p>
          <a:p>
            <a:r>
              <a:rPr lang="en-US" dirty="0"/>
              <a:t>They should learn to respect others specially people working under them</a:t>
            </a:r>
          </a:p>
          <a:p>
            <a:r>
              <a:rPr lang="en-US" dirty="0"/>
              <a:t>Slow but steady learners, should practice the implementation</a:t>
            </a:r>
          </a:p>
          <a:p>
            <a:r>
              <a:rPr lang="en-US" dirty="0"/>
              <a:t>Follow the path of karma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00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4942-1D2A-F2BF-28F9-F0118A72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Rahu-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D3A3-466B-E47B-2DD9-13A5F4D8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very spiritual and personal growth is the agenda</a:t>
            </a:r>
          </a:p>
          <a:p>
            <a:r>
              <a:rPr lang="en-US" dirty="0"/>
              <a:t>Cannot cheat others but be cheated by many. If </a:t>
            </a:r>
            <a:r>
              <a:rPr lang="en-US" dirty="0" err="1"/>
              <a:t>rahu</a:t>
            </a:r>
            <a:r>
              <a:rPr lang="en-US" dirty="0"/>
              <a:t> is afflicted then the reverse is possible</a:t>
            </a:r>
          </a:p>
          <a:p>
            <a:r>
              <a:rPr lang="en-US" dirty="0"/>
              <a:t>Life of monk, renunciate or spiritualist is good for them</a:t>
            </a:r>
          </a:p>
          <a:p>
            <a:r>
              <a:rPr lang="en-US" dirty="0"/>
              <a:t>Easily adjusted in foreign cultures and with foreigners </a:t>
            </a:r>
          </a:p>
          <a:p>
            <a:r>
              <a:rPr lang="en-US" dirty="0"/>
              <a:t>Can be of political nature and can use any tactics to win over enemies</a:t>
            </a:r>
          </a:p>
          <a:p>
            <a:r>
              <a:rPr lang="en-US" dirty="0"/>
              <a:t>The mind can be wavering and it can give </a:t>
            </a:r>
            <a:r>
              <a:rPr lang="en-US" dirty="0" err="1"/>
              <a:t>obessions</a:t>
            </a:r>
            <a:endParaRPr lang="en-US" dirty="0"/>
          </a:p>
          <a:p>
            <a:r>
              <a:rPr lang="en-US" dirty="0"/>
              <a:t>Badly placed </a:t>
            </a:r>
            <a:r>
              <a:rPr lang="en-US" dirty="0" err="1"/>
              <a:t>rahu</a:t>
            </a:r>
            <a:r>
              <a:rPr lang="en-US" dirty="0"/>
              <a:t> can make them cheaters and scammers</a:t>
            </a:r>
          </a:p>
          <a:p>
            <a:r>
              <a:rPr lang="en-US" dirty="0"/>
              <a:t>Good for spiritual, political and big </a:t>
            </a:r>
            <a:r>
              <a:rPr lang="en-US"/>
              <a:t>business pursuits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4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B78A-1F1D-2A4F-B910-65EED65E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 in </a:t>
            </a:r>
            <a:r>
              <a:rPr lang="en-US" dirty="0" err="1"/>
              <a:t>karkamsha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  or </a:t>
            </a:r>
            <a:r>
              <a:rPr lang="en-US" dirty="0" err="1"/>
              <a:t>aspecting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6BE1-7ABF-7B46-7AB5-0A4936C8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in </a:t>
            </a:r>
            <a:r>
              <a:rPr lang="en-US" dirty="0" err="1"/>
              <a:t>karkamsha</a:t>
            </a:r>
            <a:endParaRPr lang="en-US" dirty="0"/>
          </a:p>
          <a:p>
            <a:r>
              <a:rPr lang="en-US" dirty="0"/>
              <a:t>Sun is with AK then the person will be involved in government related works</a:t>
            </a:r>
          </a:p>
          <a:p>
            <a:r>
              <a:rPr lang="en-US" dirty="0"/>
              <a:t>If moon and </a:t>
            </a:r>
            <a:r>
              <a:rPr lang="en-US" dirty="0" err="1"/>
              <a:t>venus</a:t>
            </a:r>
            <a:r>
              <a:rPr lang="en-US" dirty="0"/>
              <a:t> is there or moon </a:t>
            </a:r>
            <a:r>
              <a:rPr lang="en-US" dirty="0" err="1"/>
              <a:t>aspected</a:t>
            </a:r>
            <a:r>
              <a:rPr lang="en-US" dirty="0"/>
              <a:t> by </a:t>
            </a:r>
            <a:r>
              <a:rPr lang="en-US" dirty="0" err="1"/>
              <a:t>venus</a:t>
            </a:r>
            <a:r>
              <a:rPr lang="en-US" dirty="0"/>
              <a:t> is there then the person will have all the enjoyment in life, educated, </a:t>
            </a:r>
            <a:r>
              <a:rPr lang="en-US" dirty="0" err="1"/>
              <a:t>intelligent,happy</a:t>
            </a:r>
            <a:r>
              <a:rPr lang="en-US" dirty="0"/>
              <a:t> and will use his intelligence for his work</a:t>
            </a:r>
          </a:p>
          <a:p>
            <a:r>
              <a:rPr lang="en-US" dirty="0"/>
              <a:t>If mars is there then the person will be involved in chemical related </a:t>
            </a:r>
            <a:r>
              <a:rPr lang="en-US" dirty="0" err="1"/>
              <a:t>work,army,fighter</a:t>
            </a:r>
            <a:r>
              <a:rPr lang="en-US" dirty="0"/>
              <a:t> and will use fire technology related work. i.e. </a:t>
            </a:r>
            <a:r>
              <a:rPr lang="en-US" dirty="0" err="1"/>
              <a:t>chemical,furnace,jweller,atomic</a:t>
            </a:r>
            <a:r>
              <a:rPr lang="en-US" dirty="0"/>
              <a:t> </a:t>
            </a:r>
            <a:r>
              <a:rPr lang="en-US" dirty="0" err="1"/>
              <a:t>centres,backery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mercury is there then the person will be involved in </a:t>
            </a:r>
            <a:r>
              <a:rPr lang="en-US" dirty="0" err="1"/>
              <a:t>business,cloths,architect,and</a:t>
            </a:r>
            <a:r>
              <a:rPr lang="en-US" dirty="0"/>
              <a:t> will be social</a:t>
            </a:r>
          </a:p>
          <a:p>
            <a:r>
              <a:rPr lang="en-US" dirty="0"/>
              <a:t>If Jupiter is there then he is learned in </a:t>
            </a:r>
            <a:r>
              <a:rPr lang="en-US" dirty="0" err="1"/>
              <a:t>karm</a:t>
            </a:r>
            <a:r>
              <a:rPr lang="en-US" dirty="0"/>
              <a:t> </a:t>
            </a:r>
            <a:r>
              <a:rPr lang="en-US" dirty="0" err="1"/>
              <a:t>kand,very</a:t>
            </a:r>
            <a:r>
              <a:rPr lang="en-US" dirty="0"/>
              <a:t> efficient, </a:t>
            </a:r>
            <a:r>
              <a:rPr lang="en-US" dirty="0" err="1"/>
              <a:t>dutiful,and</a:t>
            </a:r>
            <a:r>
              <a:rPr lang="en-US" dirty="0"/>
              <a:t> will have knowledge of </a:t>
            </a:r>
            <a:r>
              <a:rPr lang="en-US" dirty="0" err="1"/>
              <a:t>vedas</a:t>
            </a:r>
            <a:r>
              <a:rPr lang="en-US" dirty="0"/>
              <a:t>. He will do the </a:t>
            </a:r>
            <a:r>
              <a:rPr lang="en-US" dirty="0" err="1"/>
              <a:t>satvik</a:t>
            </a:r>
            <a:r>
              <a:rPr lang="en-US" dirty="0"/>
              <a:t> karma</a:t>
            </a:r>
          </a:p>
          <a:p>
            <a:r>
              <a:rPr lang="en-US" dirty="0"/>
              <a:t>Venus is there then benefitted by </a:t>
            </a:r>
            <a:r>
              <a:rPr lang="en-US" dirty="0" err="1"/>
              <a:t>govt,will</a:t>
            </a:r>
            <a:r>
              <a:rPr lang="en-US" dirty="0"/>
              <a:t> have many females, always potent and full of pleasure life</a:t>
            </a:r>
          </a:p>
          <a:p>
            <a:r>
              <a:rPr lang="en-US" dirty="0"/>
              <a:t>If Saturn is there then famous and very important person</a:t>
            </a:r>
          </a:p>
          <a:p>
            <a:r>
              <a:rPr lang="en-US" dirty="0"/>
              <a:t>If </a:t>
            </a:r>
            <a:r>
              <a:rPr lang="en-US" dirty="0" err="1"/>
              <a:t>rahu</a:t>
            </a:r>
            <a:r>
              <a:rPr lang="en-US" dirty="0"/>
              <a:t> is there then proficient in war weapons, scammer, proficient in </a:t>
            </a:r>
            <a:r>
              <a:rPr lang="en-US" dirty="0" err="1"/>
              <a:t>poision</a:t>
            </a:r>
            <a:r>
              <a:rPr lang="en-US" dirty="0"/>
              <a:t> removal and technicians</a:t>
            </a:r>
          </a:p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there then will do the business of elephants and thief by nature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3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894A-CD38-4D6A-4B8E-E67233CD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 with 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20BF-BFB1-5B38-B03E-5188D47F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there with AK in d9 and </a:t>
            </a:r>
            <a:r>
              <a:rPr lang="en-US" dirty="0" err="1"/>
              <a:t>aspected</a:t>
            </a:r>
            <a:r>
              <a:rPr lang="en-US" dirty="0"/>
              <a:t> by </a:t>
            </a:r>
            <a:r>
              <a:rPr lang="en-US" dirty="0" err="1"/>
              <a:t>venus</a:t>
            </a:r>
            <a:r>
              <a:rPr lang="en-US" dirty="0"/>
              <a:t> then the person will be proficient in religious </a:t>
            </a:r>
            <a:r>
              <a:rPr lang="en-US" dirty="0" err="1"/>
              <a:t>activites</a:t>
            </a:r>
            <a:r>
              <a:rPr lang="en-US" dirty="0"/>
              <a:t> or will be a sanyasi</a:t>
            </a:r>
          </a:p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</a:t>
            </a:r>
            <a:r>
              <a:rPr lang="en-US" dirty="0" err="1"/>
              <a:t>aspected</a:t>
            </a:r>
            <a:r>
              <a:rPr lang="en-US" dirty="0"/>
              <a:t> by Saturn and mercury then impotent</a:t>
            </a:r>
          </a:p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with </a:t>
            </a:r>
            <a:r>
              <a:rPr lang="en-US" dirty="0" err="1"/>
              <a:t>atmakarka</a:t>
            </a:r>
            <a:r>
              <a:rPr lang="en-US" dirty="0"/>
              <a:t> and </a:t>
            </a:r>
            <a:r>
              <a:rPr lang="en-US" dirty="0" err="1"/>
              <a:t>aspected</a:t>
            </a:r>
            <a:r>
              <a:rPr lang="en-US" dirty="0"/>
              <a:t> by mercury and </a:t>
            </a:r>
            <a:r>
              <a:rPr lang="en-US" dirty="0" err="1"/>
              <a:t>venus</a:t>
            </a:r>
            <a:r>
              <a:rPr lang="en-US" dirty="0"/>
              <a:t> then he will repeat his talks again and again, and the character of mother can be questionable </a:t>
            </a:r>
          </a:p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with AK and </a:t>
            </a:r>
            <a:r>
              <a:rPr lang="en-US" dirty="0" err="1"/>
              <a:t>aspected</a:t>
            </a:r>
            <a:r>
              <a:rPr lang="en-US" dirty="0"/>
              <a:t> by </a:t>
            </a:r>
            <a:r>
              <a:rPr lang="en-US" dirty="0" err="1"/>
              <a:t>shani</a:t>
            </a:r>
            <a:r>
              <a:rPr lang="en-US" dirty="0"/>
              <a:t> then sanyasi, good to be seen by any other planet also only </a:t>
            </a:r>
            <a:r>
              <a:rPr lang="en-US" dirty="0" err="1"/>
              <a:t>shani</a:t>
            </a:r>
            <a:r>
              <a:rPr lang="en-US" dirty="0"/>
              <a:t> aspect doesn’t make a sanyasi, if any other planet is also </a:t>
            </a:r>
            <a:r>
              <a:rPr lang="en-US" dirty="0" err="1"/>
              <a:t>aspecting</a:t>
            </a:r>
            <a:r>
              <a:rPr lang="en-US" dirty="0"/>
              <a:t> then he will become a sanyasi. If only Saturn is </a:t>
            </a:r>
            <a:r>
              <a:rPr lang="en-US" dirty="0" err="1"/>
              <a:t>aspecting</a:t>
            </a:r>
            <a:r>
              <a:rPr lang="en-US" dirty="0"/>
              <a:t> then the person will use the </a:t>
            </a:r>
            <a:r>
              <a:rPr lang="en-US" dirty="0" err="1"/>
              <a:t>sanyas</a:t>
            </a:r>
            <a:r>
              <a:rPr lang="en-US" dirty="0"/>
              <a:t> for cheating people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6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33FE-192E-AE06-B8DC-47F2DA50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9363-AEEA-56B2-3324-351B3902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Rishi </a:t>
            </a:r>
            <a:r>
              <a:rPr lang="en-US" sz="2000" dirty="0" err="1"/>
              <a:t>jaimini</a:t>
            </a:r>
            <a:r>
              <a:rPr lang="en-US" sz="2000" dirty="0"/>
              <a:t> was the student of Rishi </a:t>
            </a:r>
            <a:r>
              <a:rPr lang="en-US" sz="2000" dirty="0" err="1"/>
              <a:t>vedh</a:t>
            </a:r>
            <a:r>
              <a:rPr lang="en-US" sz="2000" dirty="0"/>
              <a:t> </a:t>
            </a:r>
            <a:r>
              <a:rPr lang="en-US" sz="2000" dirty="0" err="1"/>
              <a:t>vyasa</a:t>
            </a:r>
            <a:r>
              <a:rPr lang="en-US" sz="2000" dirty="0"/>
              <a:t>, who was son of Rishi </a:t>
            </a:r>
            <a:r>
              <a:rPr lang="en-US" sz="2000" dirty="0" err="1"/>
              <a:t>Parashara</a:t>
            </a:r>
            <a:endParaRPr lang="en-US" sz="2000" dirty="0"/>
          </a:p>
          <a:p>
            <a:r>
              <a:rPr lang="en-US" sz="2000" dirty="0"/>
              <a:t>So Rishi Gemini took forward the lineage of Rishi </a:t>
            </a:r>
            <a:r>
              <a:rPr lang="en-US" sz="2000" dirty="0" err="1"/>
              <a:t>Parashara</a:t>
            </a:r>
            <a:r>
              <a:rPr lang="en-US" sz="2000" dirty="0"/>
              <a:t>, who already mentioned these things in this shastra “BPHS”</a:t>
            </a:r>
          </a:p>
          <a:p>
            <a:r>
              <a:rPr lang="en-US" sz="2000" dirty="0"/>
              <a:t>His immediate guru was </a:t>
            </a:r>
            <a:r>
              <a:rPr lang="en-US" sz="2000" dirty="0" err="1"/>
              <a:t>bhadranayana</a:t>
            </a:r>
            <a:r>
              <a:rPr lang="en-US" sz="2000" dirty="0"/>
              <a:t> </a:t>
            </a:r>
          </a:p>
          <a:p>
            <a:r>
              <a:rPr lang="en-US" sz="2000" dirty="0"/>
              <a:t>This method of </a:t>
            </a:r>
            <a:r>
              <a:rPr lang="en-US" sz="2000" dirty="0" err="1"/>
              <a:t>jyotish</a:t>
            </a:r>
            <a:r>
              <a:rPr lang="en-US" sz="2000" dirty="0"/>
              <a:t> is based on degrees of the planet and </a:t>
            </a:r>
            <a:r>
              <a:rPr lang="en-US" sz="2000" dirty="0" err="1"/>
              <a:t>rashi</a:t>
            </a:r>
            <a:r>
              <a:rPr lang="en-US" sz="2000" dirty="0"/>
              <a:t> </a:t>
            </a:r>
            <a:r>
              <a:rPr lang="en-US" sz="2000" dirty="0" err="1"/>
              <a:t>dasha</a:t>
            </a:r>
            <a:r>
              <a:rPr lang="en-US" sz="2000" dirty="0"/>
              <a:t> system</a:t>
            </a:r>
          </a:p>
          <a:p>
            <a:r>
              <a:rPr lang="en-US" sz="2000" dirty="0"/>
              <a:t>There are two systems prevailing to </a:t>
            </a:r>
            <a:r>
              <a:rPr lang="en-US" sz="2000" dirty="0" err="1"/>
              <a:t>gemini</a:t>
            </a:r>
            <a:r>
              <a:rPr lang="en-US" sz="2000" dirty="0"/>
              <a:t> one is 7 karaka and other is 8 karaka where </a:t>
            </a:r>
            <a:r>
              <a:rPr lang="en-US" sz="2000" dirty="0" err="1"/>
              <a:t>rahu</a:t>
            </a:r>
            <a:r>
              <a:rPr lang="en-US" sz="2000" dirty="0"/>
              <a:t> can also be considered as </a:t>
            </a:r>
            <a:r>
              <a:rPr lang="en-US" sz="2000" dirty="0" err="1"/>
              <a:t>atmakaraka</a:t>
            </a:r>
            <a:endParaRPr lang="en-US" sz="2000" dirty="0"/>
          </a:p>
          <a:p>
            <a:r>
              <a:rPr lang="en-US" sz="2000" dirty="0"/>
              <a:t>Knowledge of </a:t>
            </a:r>
            <a:r>
              <a:rPr lang="en-US" sz="2000" dirty="0" err="1"/>
              <a:t>gemini</a:t>
            </a:r>
            <a:r>
              <a:rPr lang="en-US" sz="2000" dirty="0"/>
              <a:t> rishi is called as “Gemini Sutras” that means he has done research on various aspect of </a:t>
            </a:r>
            <a:r>
              <a:rPr lang="en-US" sz="2000" dirty="0" err="1"/>
              <a:t>jyotish</a:t>
            </a:r>
            <a:r>
              <a:rPr lang="en-US" sz="2000" dirty="0"/>
              <a:t> and given some tricks and keys for excellent predictions</a:t>
            </a:r>
          </a:p>
          <a:p>
            <a:r>
              <a:rPr lang="en-US" sz="2000" dirty="0" err="1"/>
              <a:t>Rashi</a:t>
            </a:r>
            <a:r>
              <a:rPr lang="en-US" sz="2000" dirty="0"/>
              <a:t> Drishti is considered as “Gemini Drishti” although Parashar has already spoken about this but it is used extensively is </a:t>
            </a:r>
            <a:r>
              <a:rPr lang="en-US" sz="2000" dirty="0" err="1"/>
              <a:t>gemini</a:t>
            </a:r>
            <a:r>
              <a:rPr lang="en-US" sz="2000" dirty="0"/>
              <a:t> system popularly known as “Gemini Aspect”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581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09C0-2876-4E5C-A660-01863624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Rajyoga</a:t>
            </a:r>
            <a:r>
              <a:rPr lang="en-US" dirty="0"/>
              <a:t> as per Rishi </a:t>
            </a:r>
            <a:r>
              <a:rPr lang="en-US" dirty="0" err="1"/>
              <a:t>Jaimini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B248-CBA2-D897-999D-7AAC5FFE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Maharaja yoga</a:t>
            </a:r>
          </a:p>
          <a:p>
            <a:pPr lvl="1"/>
            <a:r>
              <a:rPr lang="en-US" dirty="0"/>
              <a:t>As per </a:t>
            </a:r>
            <a:r>
              <a:rPr lang="en-US" dirty="0" err="1"/>
              <a:t>parashara</a:t>
            </a:r>
            <a:r>
              <a:rPr lang="en-US" dirty="0"/>
              <a:t> and rishi </a:t>
            </a:r>
            <a:r>
              <a:rPr lang="en-US" dirty="0" err="1"/>
              <a:t>jaimini</a:t>
            </a:r>
            <a:r>
              <a:rPr lang="en-US" dirty="0"/>
              <a:t> when a relationship with </a:t>
            </a:r>
            <a:r>
              <a:rPr lang="en-US" dirty="0" err="1"/>
              <a:t>lagnesh</a:t>
            </a:r>
            <a:r>
              <a:rPr lang="en-US" dirty="0"/>
              <a:t> and </a:t>
            </a:r>
            <a:r>
              <a:rPr lang="en-US" dirty="0" err="1"/>
              <a:t>panchamesh</a:t>
            </a:r>
            <a:r>
              <a:rPr lang="en-US" dirty="0"/>
              <a:t> is formed and they are either in their </a:t>
            </a:r>
            <a:r>
              <a:rPr lang="en-US" dirty="0" err="1"/>
              <a:t>uccha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or </a:t>
            </a:r>
            <a:r>
              <a:rPr lang="en-US" dirty="0" err="1"/>
              <a:t>neecha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then maharaja yoga is formed. We can think of a maharaja yoga as exchange also. Though any relationship with </a:t>
            </a:r>
            <a:r>
              <a:rPr lang="en-US" dirty="0" err="1"/>
              <a:t>lagnesh</a:t>
            </a:r>
            <a:r>
              <a:rPr lang="en-US" dirty="0"/>
              <a:t> and </a:t>
            </a:r>
            <a:r>
              <a:rPr lang="en-US" dirty="0" err="1"/>
              <a:t>panchamesh</a:t>
            </a:r>
            <a:r>
              <a:rPr lang="en-US" dirty="0"/>
              <a:t> is considered as maharaja yoga </a:t>
            </a:r>
            <a:r>
              <a:rPr lang="en-US" dirty="0" err="1"/>
              <a:t>uccha</a:t>
            </a:r>
            <a:r>
              <a:rPr lang="en-US" dirty="0"/>
              <a:t> or </a:t>
            </a:r>
            <a:r>
              <a:rPr lang="en-US" dirty="0" err="1"/>
              <a:t>neecha</a:t>
            </a:r>
            <a:r>
              <a:rPr lang="en-US" dirty="0"/>
              <a:t> will decide the quality of maharaja yoga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Rajyoga</a:t>
            </a:r>
            <a:r>
              <a:rPr lang="en-IN" dirty="0"/>
              <a:t> in Older or Middle age</a:t>
            </a:r>
          </a:p>
          <a:p>
            <a:pPr marL="457200" lvl="1" indent="0">
              <a:buNone/>
            </a:pPr>
            <a:r>
              <a:rPr lang="en-IN" dirty="0"/>
              <a:t>When </a:t>
            </a:r>
            <a:r>
              <a:rPr lang="en-IN" dirty="0" err="1"/>
              <a:t>lagna</a:t>
            </a:r>
            <a:r>
              <a:rPr lang="en-IN" dirty="0"/>
              <a:t> lord and 7</a:t>
            </a:r>
            <a:r>
              <a:rPr lang="en-IN" baseline="30000" dirty="0"/>
              <a:t>th</a:t>
            </a:r>
            <a:r>
              <a:rPr lang="en-IN" dirty="0"/>
              <a:t> lord is making a mutual relationship then the person will get the </a:t>
            </a:r>
            <a:r>
              <a:rPr lang="en-IN" dirty="0" err="1"/>
              <a:t>rajyoga</a:t>
            </a:r>
            <a:r>
              <a:rPr lang="en-IN" dirty="0"/>
              <a:t> at the later stage of the life</a:t>
            </a:r>
          </a:p>
          <a:p>
            <a:pPr lvl="1"/>
            <a:r>
              <a:rPr lang="en-IN" dirty="0"/>
              <a:t>This </a:t>
            </a:r>
            <a:r>
              <a:rPr lang="en-IN" dirty="0" err="1"/>
              <a:t>rajyoga</a:t>
            </a:r>
            <a:r>
              <a:rPr lang="en-IN" dirty="0"/>
              <a:t> is manifested when 7</a:t>
            </a:r>
            <a:r>
              <a:rPr lang="en-IN" baseline="30000" dirty="0"/>
              <a:t>th</a:t>
            </a:r>
            <a:r>
              <a:rPr lang="en-IN" dirty="0"/>
              <a:t> lord and </a:t>
            </a:r>
            <a:r>
              <a:rPr lang="en-IN" dirty="0" err="1"/>
              <a:t>lagna</a:t>
            </a:r>
            <a:r>
              <a:rPr lang="en-IN" dirty="0"/>
              <a:t> lord also make a combination</a:t>
            </a:r>
          </a:p>
        </p:txBody>
      </p:sp>
    </p:spTree>
    <p:extLst>
      <p:ext uri="{BB962C8B-B14F-4D97-AF65-F5344CB8AC3E}">
        <p14:creationId xmlns:p14="http://schemas.microsoft.com/office/powerpoint/2010/main" val="136106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A7E-3D93-18A1-9684-52D7F547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Rajyoga</a:t>
            </a:r>
            <a:r>
              <a:rPr lang="en-US" dirty="0"/>
              <a:t> is foreign soil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7D66-A4B6-1F6E-6033-37D23CC5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person will be more successful in foreign when the </a:t>
            </a:r>
            <a:r>
              <a:rPr lang="en-US" dirty="0" err="1"/>
              <a:t>lagna</a:t>
            </a:r>
            <a:r>
              <a:rPr lang="en-US" dirty="0"/>
              <a:t> lord is making a mutual relationship with the 7</a:t>
            </a:r>
            <a:r>
              <a:rPr lang="en-US" baseline="30000" dirty="0"/>
              <a:t>th</a:t>
            </a:r>
            <a:r>
              <a:rPr lang="en-US" dirty="0"/>
              <a:t> lord. </a:t>
            </a:r>
          </a:p>
          <a:p>
            <a:r>
              <a:rPr lang="en-US" dirty="0"/>
              <a:t>So when the </a:t>
            </a:r>
            <a:r>
              <a:rPr lang="en-US" dirty="0" err="1"/>
              <a:t>lagna</a:t>
            </a:r>
            <a:r>
              <a:rPr lang="en-US" dirty="0"/>
              <a:t> lord is making a relationship with 7</a:t>
            </a:r>
            <a:r>
              <a:rPr lang="en-US" baseline="30000" dirty="0"/>
              <a:t>th</a:t>
            </a:r>
            <a:r>
              <a:rPr lang="en-US" dirty="0"/>
              <a:t> lord the person will have the </a:t>
            </a:r>
            <a:r>
              <a:rPr lang="en-US" dirty="0" err="1"/>
              <a:t>rajyoga</a:t>
            </a:r>
            <a:r>
              <a:rPr lang="en-US" dirty="0"/>
              <a:t> at the later stage of his life in foreign land. </a:t>
            </a:r>
          </a:p>
          <a:p>
            <a:endParaRPr lang="en-US" dirty="0"/>
          </a:p>
          <a:p>
            <a:pPr lvl="4"/>
            <a:r>
              <a:rPr lang="en-US" sz="1600" dirty="0" err="1"/>
              <a:t>Rajyoga</a:t>
            </a:r>
            <a:r>
              <a:rPr lang="en-US" sz="1600" dirty="0"/>
              <a:t> for a great vehicle </a:t>
            </a:r>
          </a:p>
          <a:p>
            <a:r>
              <a:rPr lang="en-US" dirty="0"/>
              <a:t>If the person has </a:t>
            </a:r>
            <a:r>
              <a:rPr lang="en-US" dirty="0" err="1"/>
              <a:t>venus</a:t>
            </a:r>
            <a:r>
              <a:rPr lang="en-US" dirty="0"/>
              <a:t> or Chandra in the second from </a:t>
            </a:r>
            <a:r>
              <a:rPr lang="en-US" dirty="0" err="1"/>
              <a:t>lagna</a:t>
            </a:r>
            <a:r>
              <a:rPr lang="en-US" dirty="0"/>
              <a:t> then the person will have many cars etc. </a:t>
            </a:r>
          </a:p>
          <a:p>
            <a:r>
              <a:rPr lang="en-US" dirty="0"/>
              <a:t>Same </a:t>
            </a:r>
            <a:r>
              <a:rPr lang="en-US" dirty="0" err="1"/>
              <a:t>rajyoga</a:t>
            </a:r>
            <a:r>
              <a:rPr lang="en-US" dirty="0"/>
              <a:t> is manifested when there is a combination of  </a:t>
            </a:r>
            <a:r>
              <a:rPr lang="en-US" dirty="0" err="1"/>
              <a:t>venus</a:t>
            </a:r>
            <a:r>
              <a:rPr lang="en-US" dirty="0"/>
              <a:t> and Chandra in the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2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EC0-F4F6-2737-4B68-0B492A2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3580-05D6-3529-274C-0637CFF5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Yoga for Elephants or Horses(i.e. many heavy vehicles and luxury)</a:t>
            </a:r>
          </a:p>
          <a:p>
            <a:pPr marL="0" indent="0">
              <a:buNone/>
            </a:pPr>
            <a:r>
              <a:rPr lang="en-US" dirty="0"/>
              <a:t> when the person has Saturn and </a:t>
            </a:r>
            <a:r>
              <a:rPr lang="en-US" dirty="0" err="1"/>
              <a:t>ketu</a:t>
            </a:r>
            <a:r>
              <a:rPr lang="en-US" dirty="0"/>
              <a:t> in the second house from </a:t>
            </a:r>
            <a:r>
              <a:rPr lang="en-US" dirty="0" err="1"/>
              <a:t>lagna</a:t>
            </a:r>
            <a:r>
              <a:rPr lang="en-US" dirty="0"/>
              <a:t> then the person will have elephants and horses.</a:t>
            </a:r>
          </a:p>
          <a:p>
            <a:r>
              <a:rPr lang="en-US" dirty="0"/>
              <a:t>A good </a:t>
            </a:r>
            <a:r>
              <a:rPr lang="en-US" dirty="0" err="1"/>
              <a:t>rajyoga</a:t>
            </a:r>
            <a:r>
              <a:rPr lang="en-US" dirty="0"/>
              <a:t> is formed when </a:t>
            </a:r>
            <a:r>
              <a:rPr lang="en-US" dirty="0" err="1"/>
              <a:t>mangal,venus</a:t>
            </a:r>
            <a:r>
              <a:rPr lang="en-US" dirty="0"/>
              <a:t> and </a:t>
            </a:r>
            <a:r>
              <a:rPr lang="en-US" dirty="0" err="1"/>
              <a:t>ketu</a:t>
            </a:r>
            <a:r>
              <a:rPr lang="en-US" dirty="0"/>
              <a:t> is with </a:t>
            </a:r>
            <a:r>
              <a:rPr lang="en-US" dirty="0" err="1"/>
              <a:t>atmakarka</a:t>
            </a:r>
            <a:r>
              <a:rPr lang="en-US" dirty="0"/>
              <a:t> or in the second or fourth from AK. They can be together or alone. More of these planets more stronger the </a:t>
            </a:r>
            <a:r>
              <a:rPr lang="en-US" dirty="0" err="1"/>
              <a:t>rajyoga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less planets out of these is forming the yoga the weaker the yoga</a:t>
            </a:r>
          </a:p>
          <a:p>
            <a:pPr lvl="1"/>
            <a:r>
              <a:rPr lang="en-US" dirty="0" err="1"/>
              <a:t>Parashara</a:t>
            </a:r>
            <a:r>
              <a:rPr lang="en-US" dirty="0"/>
              <a:t> has also said that when a </a:t>
            </a:r>
            <a:r>
              <a:rPr lang="en-US" dirty="0" err="1"/>
              <a:t>shubh</a:t>
            </a:r>
            <a:r>
              <a:rPr lang="en-US" dirty="0"/>
              <a:t> </a:t>
            </a:r>
            <a:r>
              <a:rPr lang="en-US" dirty="0" err="1"/>
              <a:t>graha</a:t>
            </a:r>
            <a:r>
              <a:rPr lang="en-US" dirty="0"/>
              <a:t> is in 2,4,5 from </a:t>
            </a:r>
            <a:r>
              <a:rPr lang="en-US" dirty="0" err="1"/>
              <a:t>lagnesh</a:t>
            </a:r>
            <a:r>
              <a:rPr lang="en-US" dirty="0"/>
              <a:t> or AK then it’s a </a:t>
            </a:r>
            <a:r>
              <a:rPr lang="en-US" dirty="0" err="1"/>
              <a:t>rajyoga</a:t>
            </a:r>
            <a:endParaRPr lang="en-US" dirty="0"/>
          </a:p>
          <a:p>
            <a:pPr lvl="1"/>
            <a:r>
              <a:rPr lang="en-US" dirty="0"/>
              <a:t>If lagna,7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house is strong from the </a:t>
            </a:r>
            <a:r>
              <a:rPr lang="en-US" dirty="0" err="1"/>
              <a:t>lagna</a:t>
            </a:r>
            <a:r>
              <a:rPr lang="en-US" dirty="0"/>
              <a:t> then it’s a </a:t>
            </a:r>
            <a:r>
              <a:rPr lang="en-US" dirty="0" err="1"/>
              <a:t>rajyoga</a:t>
            </a:r>
            <a:endParaRPr lang="en-US" dirty="0"/>
          </a:p>
          <a:p>
            <a:pPr lvl="1"/>
            <a:r>
              <a:rPr lang="en-US" dirty="0"/>
              <a:t>If equal planets are there in the </a:t>
            </a:r>
            <a:r>
              <a:rPr lang="en-US" dirty="0" err="1"/>
              <a:t>lagna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house then the person will have the </a:t>
            </a:r>
            <a:r>
              <a:rPr lang="en-US" dirty="0" err="1"/>
              <a:t>rajyoga</a:t>
            </a:r>
            <a:r>
              <a:rPr lang="en-US" dirty="0"/>
              <a:t> in the older 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3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2B51-19CB-7607-AB26-E76BEBA6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5CA3-66FF-56DA-5FF9-494556AA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2000" dirty="0" err="1"/>
              <a:t>Rajyoga</a:t>
            </a:r>
            <a:r>
              <a:rPr lang="en-US" sz="2000" dirty="0"/>
              <a:t> in Early age</a:t>
            </a:r>
          </a:p>
          <a:p>
            <a:pPr marL="1828800" lvl="4" indent="0">
              <a:buNone/>
            </a:pPr>
            <a:r>
              <a:rPr lang="en-US" sz="2000" dirty="0"/>
              <a:t>If equal number of planets are there in the 2</a:t>
            </a:r>
            <a:r>
              <a:rPr lang="en-US" sz="2000" baseline="30000" dirty="0"/>
              <a:t>nd</a:t>
            </a:r>
            <a:r>
              <a:rPr lang="en-US" sz="2000" dirty="0"/>
              <a:t> and 4</a:t>
            </a:r>
            <a:r>
              <a:rPr lang="en-US" sz="2000" baseline="30000" dirty="0"/>
              <a:t>th</a:t>
            </a:r>
            <a:r>
              <a:rPr lang="en-US" sz="2000" dirty="0"/>
              <a:t> house from the </a:t>
            </a:r>
            <a:r>
              <a:rPr lang="en-US" sz="2000" dirty="0" err="1"/>
              <a:t>lagna</a:t>
            </a:r>
            <a:r>
              <a:rPr lang="en-US" sz="2000" dirty="0"/>
              <a:t> then the person will achieve the </a:t>
            </a:r>
            <a:r>
              <a:rPr lang="en-US" sz="2000" dirty="0" err="1"/>
              <a:t>rajyoga</a:t>
            </a:r>
            <a:r>
              <a:rPr lang="en-US" sz="2000" dirty="0"/>
              <a:t> in the early age. </a:t>
            </a:r>
          </a:p>
          <a:p>
            <a:pPr marL="1828800" lvl="4" indent="0">
              <a:buNone/>
            </a:pPr>
            <a:r>
              <a:rPr lang="en-US" sz="2000" dirty="0"/>
              <a:t>If same number of planets are there in the 2</a:t>
            </a:r>
            <a:r>
              <a:rPr lang="en-US" sz="2000" baseline="30000" dirty="0"/>
              <a:t>nd</a:t>
            </a:r>
            <a:r>
              <a:rPr lang="en-US" sz="2000" dirty="0"/>
              <a:t> and 4</a:t>
            </a:r>
            <a:r>
              <a:rPr lang="en-US" sz="2000" baseline="30000" dirty="0"/>
              <a:t>th</a:t>
            </a:r>
            <a:r>
              <a:rPr lang="en-US" sz="2000" dirty="0"/>
              <a:t> house and 4</a:t>
            </a:r>
            <a:r>
              <a:rPr lang="en-US" sz="2000" baseline="30000" dirty="0"/>
              <a:t>th</a:t>
            </a:r>
            <a:r>
              <a:rPr lang="en-US" sz="2000" dirty="0"/>
              <a:t> house planets is exalted then the quality of </a:t>
            </a:r>
            <a:r>
              <a:rPr lang="en-US" sz="2000" dirty="0" err="1"/>
              <a:t>rajyoga</a:t>
            </a:r>
            <a:r>
              <a:rPr lang="en-US" sz="2000" dirty="0"/>
              <a:t> is double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177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4C06-FF44-0ABF-E282-47B8533F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6870-53F8-F3DE-DAC9-19D6C91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Jupiter is in the </a:t>
            </a:r>
            <a:r>
              <a:rPr lang="en-US" dirty="0" err="1"/>
              <a:t>lagna</a:t>
            </a:r>
            <a:r>
              <a:rPr lang="en-US" dirty="0"/>
              <a:t> and moon is in 7</a:t>
            </a:r>
            <a:r>
              <a:rPr lang="en-US" baseline="30000" dirty="0"/>
              <a:t>th</a:t>
            </a:r>
            <a:r>
              <a:rPr lang="en-US" dirty="0"/>
              <a:t> house or Jupiter is in 11</a:t>
            </a:r>
            <a:r>
              <a:rPr lang="en-US" baseline="30000" dirty="0"/>
              <a:t>th</a:t>
            </a:r>
            <a:r>
              <a:rPr lang="en-US" dirty="0"/>
              <a:t> and moon is in 5</a:t>
            </a:r>
            <a:r>
              <a:rPr lang="en-US" baseline="30000" dirty="0"/>
              <a:t>th</a:t>
            </a:r>
            <a:r>
              <a:rPr lang="en-US" dirty="0"/>
              <a:t> house or Jupiter is in </a:t>
            </a:r>
            <a:r>
              <a:rPr lang="en-US" dirty="0" err="1"/>
              <a:t>lagna</a:t>
            </a:r>
            <a:r>
              <a:rPr lang="en-US" dirty="0"/>
              <a:t> or 11</a:t>
            </a:r>
            <a:r>
              <a:rPr lang="en-US" baseline="30000" dirty="0"/>
              <a:t>th</a:t>
            </a:r>
            <a:r>
              <a:rPr lang="en-US" dirty="0"/>
              <a:t> house or in 7</a:t>
            </a:r>
            <a:r>
              <a:rPr lang="en-US" baseline="30000" dirty="0"/>
              <a:t>th</a:t>
            </a:r>
            <a:r>
              <a:rPr lang="en-US" dirty="0"/>
              <a:t> house and </a:t>
            </a:r>
            <a:r>
              <a:rPr lang="en-US" dirty="0" err="1"/>
              <a:t>aspected</a:t>
            </a:r>
            <a:r>
              <a:rPr lang="en-US" dirty="0"/>
              <a:t> by a benefic then the person is a king or a leader, magistrate, landlord, or the king of a small place. </a:t>
            </a:r>
          </a:p>
          <a:p>
            <a:r>
              <a:rPr lang="en-US" dirty="0"/>
              <a:t>If mercury or Jupiter is in the 4</a:t>
            </a:r>
            <a:r>
              <a:rPr lang="en-US" baseline="30000" dirty="0"/>
              <a:t>th</a:t>
            </a:r>
            <a:r>
              <a:rPr lang="en-US" dirty="0"/>
              <a:t> house or </a:t>
            </a:r>
            <a:r>
              <a:rPr lang="en-US" dirty="0" err="1"/>
              <a:t>aspecting</a:t>
            </a:r>
            <a:r>
              <a:rPr lang="en-US" dirty="0"/>
              <a:t> the 4</a:t>
            </a:r>
            <a:r>
              <a:rPr lang="en-US" baseline="30000" dirty="0"/>
              <a:t>th</a:t>
            </a:r>
            <a:r>
              <a:rPr lang="en-US" dirty="0"/>
              <a:t> house then the person is a prince</a:t>
            </a:r>
          </a:p>
          <a:p>
            <a:r>
              <a:rPr lang="en-US" dirty="0"/>
              <a:t>If in </a:t>
            </a:r>
            <a:r>
              <a:rPr lang="en-US" dirty="0" err="1"/>
              <a:t>lagna</a:t>
            </a:r>
            <a:r>
              <a:rPr lang="en-US" dirty="0"/>
              <a:t> and 11</a:t>
            </a:r>
            <a:r>
              <a:rPr lang="en-US" baseline="30000" dirty="0"/>
              <a:t>th</a:t>
            </a:r>
            <a:r>
              <a:rPr lang="en-US" dirty="0"/>
              <a:t> or </a:t>
            </a:r>
            <a:r>
              <a:rPr lang="en-US" dirty="0" err="1"/>
              <a:t>lagna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having mercury or Jupiter together or </a:t>
            </a:r>
            <a:r>
              <a:rPr lang="en-US" dirty="0" err="1"/>
              <a:t>aspecting</a:t>
            </a:r>
            <a:r>
              <a:rPr lang="en-US" dirty="0"/>
              <a:t> then the person is a prince.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4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9A9C-F3F2-D5CD-8504-75DF38A9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Bhagyawan</a:t>
            </a:r>
            <a:r>
              <a:rPr lang="en-US" dirty="0"/>
              <a:t> </a:t>
            </a:r>
            <a:r>
              <a:rPr lang="en-US" dirty="0" err="1"/>
              <a:t>Shreemant</a:t>
            </a:r>
            <a:r>
              <a:rPr lang="en-US" dirty="0"/>
              <a:t> yoga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8C8D-3A03-9818-800B-380D1679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any planet is in either </a:t>
            </a:r>
            <a:r>
              <a:rPr lang="en-US" dirty="0" err="1"/>
              <a:t>neecha</a:t>
            </a:r>
            <a:r>
              <a:rPr lang="en-US" dirty="0"/>
              <a:t> or </a:t>
            </a:r>
            <a:r>
              <a:rPr lang="en-US" dirty="0" err="1"/>
              <a:t>uccha</a:t>
            </a:r>
            <a:r>
              <a:rPr lang="en-US" dirty="0"/>
              <a:t> in </a:t>
            </a:r>
            <a:r>
              <a:rPr lang="en-US" dirty="0" err="1"/>
              <a:t>lagna</a:t>
            </a:r>
            <a:r>
              <a:rPr lang="en-US" dirty="0"/>
              <a:t> or 7</a:t>
            </a:r>
            <a:r>
              <a:rPr lang="en-US" baseline="30000" dirty="0"/>
              <a:t>th</a:t>
            </a:r>
            <a:r>
              <a:rPr lang="en-US" dirty="0"/>
              <a:t> then the person is very lucky and </a:t>
            </a:r>
            <a:r>
              <a:rPr lang="en-US" dirty="0" err="1"/>
              <a:t>shreemant</a:t>
            </a:r>
            <a:endParaRPr lang="en-US" dirty="0"/>
          </a:p>
          <a:p>
            <a:r>
              <a:rPr lang="en-US" dirty="0"/>
              <a:t>The condition is there should be a planet in the both house </a:t>
            </a:r>
          </a:p>
          <a:p>
            <a:r>
              <a:rPr lang="en-US" dirty="0"/>
              <a:t>The concept is that even if the planet is </a:t>
            </a:r>
            <a:r>
              <a:rPr lang="en-US" dirty="0" err="1"/>
              <a:t>neecha</a:t>
            </a:r>
            <a:r>
              <a:rPr lang="en-US" dirty="0"/>
              <a:t> it will give a </a:t>
            </a:r>
            <a:r>
              <a:rPr lang="en-US" dirty="0" err="1"/>
              <a:t>uccha</a:t>
            </a:r>
            <a:r>
              <a:rPr lang="en-US" dirty="0"/>
              <a:t> Drishti on the opposite house. </a:t>
            </a:r>
          </a:p>
          <a:p>
            <a:r>
              <a:rPr lang="en-US" dirty="0"/>
              <a:t>One more interpretation of this yoga is there should be one planet in </a:t>
            </a:r>
            <a:r>
              <a:rPr lang="en-US" dirty="0" err="1"/>
              <a:t>uccha</a:t>
            </a:r>
            <a:r>
              <a:rPr lang="en-US" dirty="0"/>
              <a:t> or </a:t>
            </a:r>
            <a:r>
              <a:rPr lang="en-US" dirty="0" err="1"/>
              <a:t>neecha</a:t>
            </a:r>
            <a:r>
              <a:rPr lang="en-US" dirty="0"/>
              <a:t> in </a:t>
            </a:r>
            <a:r>
              <a:rPr lang="en-US" dirty="0" err="1"/>
              <a:t>lagna</a:t>
            </a:r>
            <a:r>
              <a:rPr lang="en-US" dirty="0"/>
              <a:t> or 7</a:t>
            </a:r>
            <a:r>
              <a:rPr lang="en-US" baseline="30000" dirty="0"/>
              <a:t>th</a:t>
            </a:r>
            <a:r>
              <a:rPr lang="en-US" dirty="0"/>
              <a:t> and in the opposite house there should be a benefic. Parashar has said this for </a:t>
            </a:r>
            <a:r>
              <a:rPr lang="en-US" dirty="0" err="1"/>
              <a:t>Arudha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US" dirty="0"/>
          </a:p>
          <a:p>
            <a:r>
              <a:rPr lang="en-US" dirty="0"/>
              <a:t>He has said:</a:t>
            </a:r>
          </a:p>
          <a:p>
            <a:pPr lvl="1"/>
            <a:r>
              <a:rPr lang="en-US" dirty="0"/>
              <a:t>Any of </a:t>
            </a:r>
            <a:r>
              <a:rPr lang="en-US" dirty="0" err="1"/>
              <a:t>Jupiter,shukra</a:t>
            </a:r>
            <a:r>
              <a:rPr lang="en-US" dirty="0"/>
              <a:t>, Chandra is in </a:t>
            </a:r>
            <a:r>
              <a:rPr lang="en-US" dirty="0" err="1"/>
              <a:t>lagna</a:t>
            </a:r>
            <a:r>
              <a:rPr lang="en-US" dirty="0"/>
              <a:t> or 7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 person is wealthy</a:t>
            </a:r>
          </a:p>
          <a:p>
            <a:pPr lvl="1"/>
            <a:r>
              <a:rPr lang="en-US" dirty="0"/>
              <a:t>If any planet is in the 7</a:t>
            </a:r>
            <a:r>
              <a:rPr lang="en-US" baseline="30000" dirty="0"/>
              <a:t>th</a:t>
            </a:r>
            <a:r>
              <a:rPr lang="en-US" dirty="0"/>
              <a:t> from the </a:t>
            </a:r>
            <a:r>
              <a:rPr lang="en-US" dirty="0" err="1"/>
              <a:t>Arudha</a:t>
            </a:r>
            <a:r>
              <a:rPr lang="en-US" dirty="0"/>
              <a:t> and exalted(even malefic) then the person will be famous.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69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133-9717-1A27-1DCF-48F63F0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Rajyoga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D29A-C6FC-FD99-7486-B7333F0B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benefic moon and Venus planet is looking at the </a:t>
            </a:r>
            <a:r>
              <a:rPr lang="en-US" dirty="0" err="1"/>
              <a:t>rashi</a:t>
            </a:r>
            <a:r>
              <a:rPr lang="en-US" dirty="0"/>
              <a:t> of </a:t>
            </a:r>
            <a:r>
              <a:rPr lang="en-US" dirty="0" err="1"/>
              <a:t>atmakarka</a:t>
            </a:r>
            <a:r>
              <a:rPr lang="en-US" dirty="0"/>
              <a:t>(where it is placed) and its dispositor then the person is a king.</a:t>
            </a:r>
          </a:p>
          <a:p>
            <a:endParaRPr lang="en-US" dirty="0"/>
          </a:p>
          <a:p>
            <a:r>
              <a:rPr lang="en-US" dirty="0" err="1"/>
              <a:t>Dhani</a:t>
            </a:r>
            <a:r>
              <a:rPr lang="en-US" dirty="0"/>
              <a:t> yoga</a:t>
            </a:r>
          </a:p>
          <a:p>
            <a:pPr lvl="1"/>
            <a:r>
              <a:rPr lang="en-US" dirty="0"/>
              <a:t>If any planet is looking the 4</a:t>
            </a:r>
            <a:r>
              <a:rPr lang="en-US" baseline="30000" dirty="0"/>
              <a:t>th</a:t>
            </a:r>
            <a:r>
              <a:rPr lang="en-US" dirty="0"/>
              <a:t> house and they are in </a:t>
            </a:r>
            <a:r>
              <a:rPr lang="en-US" dirty="0" err="1"/>
              <a:t>shubh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in d9 then the person is wealthy.</a:t>
            </a:r>
          </a:p>
          <a:p>
            <a:pPr marL="457200" lvl="1" indent="0">
              <a:buNone/>
            </a:pPr>
            <a:r>
              <a:rPr lang="en-US" dirty="0"/>
              <a:t>Yoga for fortune:</a:t>
            </a:r>
          </a:p>
          <a:p>
            <a:pPr marL="457200" lvl="1" indent="0">
              <a:buNone/>
            </a:pPr>
            <a:r>
              <a:rPr lang="en-US" dirty="0"/>
              <a:t>	if Jupiter and moon is in 4</a:t>
            </a:r>
            <a:r>
              <a:rPr lang="en-US" baseline="30000" dirty="0"/>
              <a:t>th</a:t>
            </a:r>
            <a:r>
              <a:rPr lang="en-US" dirty="0"/>
              <a:t> and 11</a:t>
            </a:r>
            <a:r>
              <a:rPr lang="en-US" baseline="30000" dirty="0"/>
              <a:t>th</a:t>
            </a:r>
            <a:r>
              <a:rPr lang="en-US" dirty="0"/>
              <a:t> house then the person is fortunate and wealthy. </a:t>
            </a:r>
          </a:p>
          <a:p>
            <a:pPr marL="457200" lvl="1" indent="0">
              <a:buNone/>
            </a:pPr>
            <a:r>
              <a:rPr lang="en-US" dirty="0"/>
              <a:t>If benefic is in the </a:t>
            </a:r>
            <a:r>
              <a:rPr lang="en-US" dirty="0" err="1"/>
              <a:t>lagna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then the person will be rich and fortunate i.e. he will be king. </a:t>
            </a:r>
          </a:p>
          <a:p>
            <a:r>
              <a:rPr lang="en-US" dirty="0"/>
              <a:t>All the yoga are to be examined from </a:t>
            </a:r>
            <a:r>
              <a:rPr lang="en-US" dirty="0" err="1"/>
              <a:t>karkamsha</a:t>
            </a:r>
            <a:r>
              <a:rPr lang="en-US" dirty="0"/>
              <a:t> lagna,D9, </a:t>
            </a:r>
            <a:r>
              <a:rPr lang="en-US" dirty="0" err="1"/>
              <a:t>Arudha</a:t>
            </a:r>
            <a:r>
              <a:rPr lang="en-US" dirty="0"/>
              <a:t> and D3.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21A9-31A0-E585-EC31-3FE0528D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Mahant-</a:t>
            </a:r>
            <a:r>
              <a:rPr lang="en-US" dirty="0" err="1"/>
              <a:t>mahamandleswhar</a:t>
            </a:r>
            <a:r>
              <a:rPr lang="en-US" dirty="0"/>
              <a:t>-</a:t>
            </a:r>
            <a:r>
              <a:rPr lang="en-US" dirty="0" err="1"/>
              <a:t>mathadeesh</a:t>
            </a:r>
            <a:r>
              <a:rPr lang="en-US" dirty="0"/>
              <a:t> yoga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5D1B-FE8B-6846-E836-384C59AF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benefic are in the lagna,7</a:t>
            </a:r>
            <a:r>
              <a:rPr lang="en-US" baseline="30000" dirty="0"/>
              <a:t>th</a:t>
            </a:r>
            <a:r>
              <a:rPr lang="en-US" dirty="0"/>
              <a:t>, moon and with Jupiter then the person will be mahant</a:t>
            </a:r>
          </a:p>
          <a:p>
            <a:endParaRPr lang="en-US" dirty="0"/>
          </a:p>
          <a:p>
            <a:r>
              <a:rPr lang="en-US" dirty="0"/>
              <a:t>The meaning is the person will be very religious and </a:t>
            </a:r>
            <a:r>
              <a:rPr lang="en-US" dirty="0" err="1"/>
              <a:t>repected</a:t>
            </a:r>
            <a:endParaRPr lang="en-US" dirty="0"/>
          </a:p>
          <a:p>
            <a:r>
              <a:rPr lang="en-US" dirty="0"/>
              <a:t>If moon is in the 7</a:t>
            </a:r>
            <a:r>
              <a:rPr lang="en-US" baseline="30000" dirty="0"/>
              <a:t>th</a:t>
            </a:r>
            <a:r>
              <a:rPr lang="en-US" dirty="0"/>
              <a:t> from the </a:t>
            </a:r>
            <a:r>
              <a:rPr lang="en-US" dirty="0" err="1"/>
              <a:t>lagna</a:t>
            </a:r>
            <a:r>
              <a:rPr lang="en-US" dirty="0"/>
              <a:t> and </a:t>
            </a:r>
            <a:r>
              <a:rPr lang="en-US" dirty="0" err="1"/>
              <a:t>aspected</a:t>
            </a:r>
            <a:r>
              <a:rPr lang="en-US" dirty="0"/>
              <a:t> by benefic then the person is a mahant</a:t>
            </a:r>
          </a:p>
          <a:p>
            <a:r>
              <a:rPr lang="en-US" dirty="0"/>
              <a:t>If </a:t>
            </a:r>
            <a:r>
              <a:rPr lang="en-US" dirty="0" err="1"/>
              <a:t>lagna</a:t>
            </a:r>
            <a:r>
              <a:rPr lang="en-US" dirty="0"/>
              <a:t>, Chandra and guru is </a:t>
            </a:r>
            <a:r>
              <a:rPr lang="en-US" dirty="0" err="1"/>
              <a:t>aspected</a:t>
            </a:r>
            <a:r>
              <a:rPr lang="en-US" dirty="0"/>
              <a:t> or </a:t>
            </a:r>
            <a:r>
              <a:rPr lang="en-US" dirty="0" err="1"/>
              <a:t>conjuct</a:t>
            </a:r>
            <a:r>
              <a:rPr lang="en-US" dirty="0"/>
              <a:t> by only benefic then the person will be big officer as well. </a:t>
            </a:r>
          </a:p>
          <a:p>
            <a:r>
              <a:rPr lang="en-US" dirty="0"/>
              <a:t>If only malefic or no planet is there in the </a:t>
            </a:r>
            <a:r>
              <a:rPr lang="en-US" dirty="0" err="1"/>
              <a:t>kendra</a:t>
            </a:r>
            <a:r>
              <a:rPr lang="en-US" dirty="0"/>
              <a:t> and </a:t>
            </a:r>
            <a:r>
              <a:rPr lang="en-US" dirty="0" err="1"/>
              <a:t>trikona</a:t>
            </a:r>
            <a:r>
              <a:rPr lang="en-US" dirty="0"/>
              <a:t> then the person will become a government official. i.e. there should be no benefic in the </a:t>
            </a:r>
            <a:r>
              <a:rPr lang="en-US" dirty="0" err="1"/>
              <a:t>kendra</a:t>
            </a:r>
            <a:r>
              <a:rPr lang="en-US" dirty="0"/>
              <a:t> and </a:t>
            </a:r>
            <a:r>
              <a:rPr lang="en-US" dirty="0" err="1"/>
              <a:t>trikona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8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BFDE-D657-09C2-F1A9-41C74CEE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Born in a Royal family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5D8-E3B6-2108-978D-C95358E9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rashi</a:t>
            </a:r>
            <a:r>
              <a:rPr lang="en-US" dirty="0"/>
              <a:t> occupied by AK is d9 is in </a:t>
            </a:r>
            <a:r>
              <a:rPr lang="en-US" dirty="0" err="1"/>
              <a:t>kendra</a:t>
            </a:r>
            <a:r>
              <a:rPr lang="en-US" dirty="0"/>
              <a:t> or </a:t>
            </a:r>
            <a:r>
              <a:rPr lang="en-US" dirty="0" err="1"/>
              <a:t>trikona</a:t>
            </a:r>
            <a:r>
              <a:rPr lang="en-US" dirty="0"/>
              <a:t> in D1 then the person is born in a royal family</a:t>
            </a:r>
          </a:p>
          <a:p>
            <a:r>
              <a:rPr lang="en-US" dirty="0"/>
              <a:t>Exception to this rule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lagna</a:t>
            </a:r>
            <a:r>
              <a:rPr lang="en-US" dirty="0"/>
              <a:t> lord or Ak is even in the </a:t>
            </a:r>
            <a:r>
              <a:rPr lang="en-US" dirty="0" err="1"/>
              <a:t>uccha</a:t>
            </a:r>
            <a:r>
              <a:rPr lang="en-US" dirty="0"/>
              <a:t> </a:t>
            </a:r>
            <a:r>
              <a:rPr lang="en-US" dirty="0" err="1"/>
              <a:t>navmasha</a:t>
            </a:r>
            <a:r>
              <a:rPr lang="en-US" dirty="0"/>
              <a:t> but </a:t>
            </a:r>
            <a:r>
              <a:rPr lang="en-US" dirty="0" err="1"/>
              <a:t>aspected</a:t>
            </a:r>
            <a:r>
              <a:rPr lang="en-US" dirty="0"/>
              <a:t> or </a:t>
            </a:r>
            <a:r>
              <a:rPr lang="en-US" dirty="0" err="1"/>
              <a:t>conjuct</a:t>
            </a:r>
            <a:r>
              <a:rPr lang="en-US" dirty="0"/>
              <a:t> by </a:t>
            </a:r>
            <a:r>
              <a:rPr lang="en-US" dirty="0" err="1"/>
              <a:t>malefics</a:t>
            </a:r>
            <a:r>
              <a:rPr lang="en-US" dirty="0"/>
              <a:t> then the person will not be from a royal family. It’s a Raj bhang yoga.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5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985-9C2D-20A6-C07D-9EF0A163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position from </a:t>
            </a:r>
            <a:r>
              <a:rPr lang="en-US" dirty="0" err="1"/>
              <a:t>Arudha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4C66-8060-992A-851A-DAF937F2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any planet is placed in the 11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or is </a:t>
            </a:r>
            <a:r>
              <a:rPr lang="en-US" dirty="0" err="1"/>
              <a:t>aspecting</a:t>
            </a:r>
            <a:r>
              <a:rPr lang="en-US" dirty="0"/>
              <a:t> 11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(</a:t>
            </a:r>
            <a:r>
              <a:rPr lang="en-US" dirty="0" err="1"/>
              <a:t>Rashi</a:t>
            </a:r>
            <a:r>
              <a:rPr lang="en-US" dirty="0"/>
              <a:t> and </a:t>
            </a:r>
            <a:r>
              <a:rPr lang="en-US" dirty="0" err="1"/>
              <a:t>graha</a:t>
            </a:r>
            <a:r>
              <a:rPr lang="en-US" dirty="0"/>
              <a:t> Drishti) then the person will be wealthy. </a:t>
            </a:r>
          </a:p>
          <a:p>
            <a:r>
              <a:rPr lang="en-US" dirty="0"/>
              <a:t>The more planets are placed or </a:t>
            </a:r>
            <a:r>
              <a:rPr lang="en-US" dirty="0" err="1"/>
              <a:t>aspecting</a:t>
            </a:r>
            <a:r>
              <a:rPr lang="en-US" dirty="0"/>
              <a:t> the quantum</a:t>
            </a:r>
          </a:p>
          <a:p>
            <a:r>
              <a:rPr lang="en-US" dirty="0"/>
              <a:t>If </a:t>
            </a:r>
            <a:r>
              <a:rPr lang="en-US" dirty="0" err="1"/>
              <a:t>Benefics</a:t>
            </a:r>
            <a:r>
              <a:rPr lang="en-US" dirty="0"/>
              <a:t> are there or </a:t>
            </a:r>
            <a:r>
              <a:rPr lang="en-US" dirty="0" err="1"/>
              <a:t>aspecting</a:t>
            </a:r>
            <a:r>
              <a:rPr lang="en-US" dirty="0"/>
              <a:t> then the wealth will be from legal or beneficial sources, malefic would like to give wealth as per there </a:t>
            </a:r>
            <a:r>
              <a:rPr lang="en-US" dirty="0" err="1"/>
              <a:t>karkatwas</a:t>
            </a:r>
            <a:endParaRPr lang="en-US" dirty="0"/>
          </a:p>
          <a:p>
            <a:r>
              <a:rPr lang="en-US" dirty="0"/>
              <a:t>If the planet placed in the 11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is exalted, </a:t>
            </a:r>
            <a:r>
              <a:rPr lang="en-US" dirty="0" err="1"/>
              <a:t>swarashi</a:t>
            </a:r>
            <a:r>
              <a:rPr lang="en-US" dirty="0"/>
              <a:t>, </a:t>
            </a:r>
            <a:r>
              <a:rPr lang="en-US" dirty="0" err="1"/>
              <a:t>mool</a:t>
            </a:r>
            <a:r>
              <a:rPr lang="en-US" dirty="0"/>
              <a:t> </a:t>
            </a:r>
            <a:r>
              <a:rPr lang="en-US" dirty="0" err="1"/>
              <a:t>trikona</a:t>
            </a:r>
            <a:r>
              <a:rPr lang="en-US" dirty="0"/>
              <a:t> then it gives very high amount of wealth. So we will decide the quantum as per the </a:t>
            </a:r>
            <a:r>
              <a:rPr lang="en-US" dirty="0" err="1"/>
              <a:t>awastha</a:t>
            </a:r>
            <a:r>
              <a:rPr lang="en-US" dirty="0"/>
              <a:t> of the planet</a:t>
            </a:r>
          </a:p>
          <a:p>
            <a:r>
              <a:rPr lang="en-US" dirty="0"/>
              <a:t>If both malefic and benefic are placed or </a:t>
            </a:r>
            <a:r>
              <a:rPr lang="en-US" dirty="0" err="1"/>
              <a:t>aspecting</a:t>
            </a:r>
            <a:r>
              <a:rPr lang="en-US" dirty="0"/>
              <a:t> then its mixed source of income</a:t>
            </a:r>
          </a:p>
          <a:p>
            <a:r>
              <a:rPr lang="en-US" dirty="0"/>
              <a:t>If the planet which is looking in 11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is not looking at the 12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then the flow of the wealth is smooth and not obstructed</a:t>
            </a:r>
          </a:p>
          <a:p>
            <a:r>
              <a:rPr lang="en-US" dirty="0"/>
              <a:t>If this planet in the 11</a:t>
            </a:r>
            <a:r>
              <a:rPr lang="en-US" baseline="30000" dirty="0"/>
              <a:t>th</a:t>
            </a:r>
            <a:r>
              <a:rPr lang="en-US" dirty="0"/>
              <a:t> is </a:t>
            </a:r>
            <a:r>
              <a:rPr lang="en-US" dirty="0" err="1"/>
              <a:t>aspected</a:t>
            </a:r>
            <a:r>
              <a:rPr lang="en-US" dirty="0"/>
              <a:t> by </a:t>
            </a:r>
            <a:r>
              <a:rPr lang="en-US" dirty="0" err="1"/>
              <a:t>benefics</a:t>
            </a:r>
            <a:r>
              <a:rPr lang="en-US" dirty="0"/>
              <a:t> like </a:t>
            </a:r>
            <a:r>
              <a:rPr lang="en-US" dirty="0" err="1"/>
              <a:t>kendra</a:t>
            </a:r>
            <a:r>
              <a:rPr lang="en-US" dirty="0"/>
              <a:t> and </a:t>
            </a:r>
            <a:r>
              <a:rPr lang="en-US" dirty="0" err="1"/>
              <a:t>trikona</a:t>
            </a:r>
            <a:r>
              <a:rPr lang="en-US" dirty="0"/>
              <a:t> lords or 11</a:t>
            </a:r>
            <a:r>
              <a:rPr lang="en-US" baseline="30000" dirty="0"/>
              <a:t>th</a:t>
            </a:r>
            <a:r>
              <a:rPr lang="en-US" dirty="0"/>
              <a:t> lords itself then it makes a greater </a:t>
            </a:r>
            <a:r>
              <a:rPr lang="en-US" dirty="0" err="1"/>
              <a:t>dhan</a:t>
            </a:r>
            <a:r>
              <a:rPr lang="en-US" dirty="0"/>
              <a:t> yoga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F08C33-74DF-0B1D-A7F7-48DF9EC09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399330"/>
              </p:ext>
            </p:extLst>
          </p:nvPr>
        </p:nvGraphicFramePr>
        <p:xfrm>
          <a:off x="643467" y="663687"/>
          <a:ext cx="10905065" cy="553063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257455">
                  <a:extLst>
                    <a:ext uri="{9D8B030D-6E8A-4147-A177-3AD203B41FA5}">
                      <a16:colId xmlns:a16="http://schemas.microsoft.com/office/drawing/2014/main" val="923670913"/>
                    </a:ext>
                  </a:extLst>
                </a:gridCol>
                <a:gridCol w="3633106">
                  <a:extLst>
                    <a:ext uri="{9D8B030D-6E8A-4147-A177-3AD203B41FA5}">
                      <a16:colId xmlns:a16="http://schemas.microsoft.com/office/drawing/2014/main" val="2059289804"/>
                    </a:ext>
                  </a:extLst>
                </a:gridCol>
                <a:gridCol w="4014504">
                  <a:extLst>
                    <a:ext uri="{9D8B030D-6E8A-4147-A177-3AD203B41FA5}">
                      <a16:colId xmlns:a16="http://schemas.microsoft.com/office/drawing/2014/main" val="2584953072"/>
                    </a:ext>
                  </a:extLst>
                </a:gridCol>
              </a:tblGrid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Dignity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Equals to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14486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Atmakaraka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Highest degree planet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Lagna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868249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Amatyakaraka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Second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2nd and 10th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92278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Bhatrakaraka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Third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3rd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06452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Matrakaraka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Fourth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4th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24109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Putrakaraka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Fifit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5th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572006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Gyatikaraka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Sixth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6th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075989"/>
                  </a:ext>
                </a:extLst>
              </a:tr>
              <a:tr h="691329"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Darakaraka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7th 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7th lord</a:t>
                      </a:r>
                      <a:endParaRPr lang="en-IN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2975" marT="56054" marB="18684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55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788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CB9-6CF5-188D-A369-AF2FE1DB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Expenses as per </a:t>
            </a:r>
            <a:r>
              <a:rPr lang="en-US" dirty="0" err="1"/>
              <a:t>Arudha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0050-2153-3056-3565-75481F23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If any planet is there or </a:t>
            </a:r>
            <a:r>
              <a:rPr lang="en-US" dirty="0" err="1"/>
              <a:t>aspecting</a:t>
            </a:r>
            <a:r>
              <a:rPr lang="en-US" dirty="0"/>
              <a:t> the 12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then the person has to spend great amount of money</a:t>
            </a:r>
          </a:p>
          <a:p>
            <a:r>
              <a:rPr lang="en-US" dirty="0"/>
              <a:t>Benefic would like to spend in auspicious things, malefic for non essentials or bad things</a:t>
            </a:r>
          </a:p>
          <a:p>
            <a:r>
              <a:rPr lang="en-US" dirty="0"/>
              <a:t>More number of planets will give more expenses</a:t>
            </a:r>
          </a:p>
          <a:p>
            <a:r>
              <a:rPr lang="en-US" dirty="0"/>
              <a:t>If </a:t>
            </a:r>
            <a:r>
              <a:rPr lang="en-US" dirty="0" err="1"/>
              <a:t>sun,rahu</a:t>
            </a:r>
            <a:r>
              <a:rPr lang="en-US" dirty="0"/>
              <a:t> and </a:t>
            </a:r>
            <a:r>
              <a:rPr lang="en-US" dirty="0" err="1"/>
              <a:t>venus</a:t>
            </a:r>
            <a:r>
              <a:rPr lang="en-US" dirty="0"/>
              <a:t> is there or </a:t>
            </a:r>
            <a:r>
              <a:rPr lang="en-US" dirty="0" err="1"/>
              <a:t>aspecting</a:t>
            </a:r>
            <a:r>
              <a:rPr lang="en-US" dirty="0"/>
              <a:t> together or 2 or even 1 in the 12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then expenses because of the government happens</a:t>
            </a:r>
          </a:p>
          <a:p>
            <a:r>
              <a:rPr lang="en-US" dirty="0"/>
              <a:t>If moon is there or </a:t>
            </a:r>
            <a:r>
              <a:rPr lang="en-US" dirty="0" err="1"/>
              <a:t>aspecting</a:t>
            </a:r>
            <a:r>
              <a:rPr lang="en-US" dirty="0"/>
              <a:t> then its very sure that the money will be wasted because of governmental issues</a:t>
            </a:r>
          </a:p>
          <a:p>
            <a:r>
              <a:rPr lang="en-US" dirty="0"/>
              <a:t>If mercury is there or </a:t>
            </a:r>
            <a:r>
              <a:rPr lang="en-US" dirty="0" err="1"/>
              <a:t>aspecting</a:t>
            </a:r>
            <a:r>
              <a:rPr lang="en-US" dirty="0"/>
              <a:t> then because of relatives,  or friends</a:t>
            </a:r>
          </a:p>
          <a:p>
            <a:r>
              <a:rPr lang="en-US" dirty="0"/>
              <a:t>If Jupiter then high volume of wealth will go for taxation</a:t>
            </a:r>
          </a:p>
          <a:p>
            <a:r>
              <a:rPr lang="en-US" dirty="0"/>
              <a:t>If mars and Saturn are there then its for brother sisters and disease litigation.</a:t>
            </a:r>
          </a:p>
          <a:p>
            <a:r>
              <a:rPr lang="en-US" dirty="0"/>
              <a:t>If these planets are in 11</a:t>
            </a:r>
            <a:r>
              <a:rPr lang="en-US" baseline="30000" dirty="0"/>
              <a:t>th</a:t>
            </a:r>
            <a:r>
              <a:rPr lang="en-US" dirty="0"/>
              <a:t> from the </a:t>
            </a:r>
            <a:r>
              <a:rPr lang="en-US" dirty="0" err="1"/>
              <a:t>arudha</a:t>
            </a:r>
            <a:r>
              <a:rPr lang="en-US" dirty="0"/>
              <a:t> wealth will be coming because of same reasons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501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A655-4E17-EA15-26CE-D6D88F26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Arudha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B588-394A-466F-BFE1-0F26BE91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dirty="0" err="1"/>
              <a:t>rahu</a:t>
            </a:r>
            <a:r>
              <a:rPr lang="en-US" dirty="0"/>
              <a:t> </a:t>
            </a:r>
            <a:r>
              <a:rPr lang="en-US" dirty="0" err="1"/>
              <a:t>ketu</a:t>
            </a:r>
            <a:r>
              <a:rPr lang="en-US" dirty="0"/>
              <a:t> is in the 7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then the person will be suffering because of stomach disorder</a:t>
            </a:r>
          </a:p>
          <a:p>
            <a:r>
              <a:rPr lang="en-US" dirty="0"/>
              <a:t>If </a:t>
            </a:r>
            <a:r>
              <a:rPr lang="en-US" dirty="0" err="1"/>
              <a:t>ketu</a:t>
            </a:r>
            <a:r>
              <a:rPr lang="en-US" dirty="0"/>
              <a:t> is in the 2</a:t>
            </a:r>
            <a:r>
              <a:rPr lang="en-US" baseline="30000" dirty="0"/>
              <a:t>nd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then the person will look older then the age.</a:t>
            </a:r>
          </a:p>
          <a:p>
            <a:r>
              <a:rPr lang="en-US" dirty="0"/>
              <a:t>If </a:t>
            </a:r>
            <a:r>
              <a:rPr lang="en-US" dirty="0" err="1"/>
              <a:t>moon,Jupiter</a:t>
            </a:r>
            <a:r>
              <a:rPr lang="en-US" dirty="0"/>
              <a:t> or </a:t>
            </a:r>
            <a:r>
              <a:rPr lang="en-US" dirty="0" err="1"/>
              <a:t>venus</a:t>
            </a:r>
            <a:r>
              <a:rPr lang="en-US" dirty="0"/>
              <a:t> are in the 2</a:t>
            </a:r>
            <a:r>
              <a:rPr lang="en-US" baseline="30000" dirty="0"/>
              <a:t>nd</a:t>
            </a:r>
            <a:r>
              <a:rPr lang="en-US" dirty="0"/>
              <a:t> from </a:t>
            </a:r>
            <a:r>
              <a:rPr lang="en-US" dirty="0" err="1"/>
              <a:t>arudha</a:t>
            </a:r>
            <a:r>
              <a:rPr lang="en-US" dirty="0"/>
              <a:t> or </a:t>
            </a:r>
            <a:r>
              <a:rPr lang="en-US" dirty="0" err="1"/>
              <a:t>aspecting</a:t>
            </a:r>
            <a:r>
              <a:rPr lang="en-US" dirty="0"/>
              <a:t> then the person will be a “</a:t>
            </a:r>
            <a:r>
              <a:rPr lang="en-US" dirty="0" err="1"/>
              <a:t>shirmanth</a:t>
            </a:r>
            <a:r>
              <a:rPr lang="en-US" dirty="0"/>
              <a:t>” i.e. either very rich or popular</a:t>
            </a:r>
          </a:p>
          <a:p>
            <a:r>
              <a:rPr lang="en-IN" dirty="0"/>
              <a:t> if any planet be it malefic or </a:t>
            </a:r>
            <a:r>
              <a:rPr lang="en-IN" dirty="0" err="1"/>
              <a:t>benefic</a:t>
            </a:r>
            <a:r>
              <a:rPr lang="en-IN" dirty="0"/>
              <a:t> is in the 2</a:t>
            </a:r>
            <a:r>
              <a:rPr lang="en-IN" baseline="30000" dirty="0"/>
              <a:t>nd</a:t>
            </a:r>
            <a:r>
              <a:rPr lang="en-IN" dirty="0"/>
              <a:t> from </a:t>
            </a:r>
            <a:r>
              <a:rPr lang="en-IN" dirty="0" err="1"/>
              <a:t>arudha</a:t>
            </a:r>
            <a:r>
              <a:rPr lang="en-IN" dirty="0"/>
              <a:t> and exalted then the person will be </a:t>
            </a:r>
            <a:r>
              <a:rPr lang="en-IN" dirty="0" err="1"/>
              <a:t>shreemanth</a:t>
            </a:r>
            <a:r>
              <a:rPr lang="en-IN" dirty="0"/>
              <a:t>.</a:t>
            </a:r>
          </a:p>
          <a:p>
            <a:r>
              <a:rPr lang="en-IN" dirty="0"/>
              <a:t>Other planets will be auspicious in the 2</a:t>
            </a:r>
            <a:r>
              <a:rPr lang="en-IN" baseline="30000" dirty="0"/>
              <a:t>nd</a:t>
            </a:r>
            <a:r>
              <a:rPr lang="en-IN" dirty="0"/>
              <a:t> from </a:t>
            </a:r>
            <a:r>
              <a:rPr lang="en-IN" dirty="0" err="1"/>
              <a:t>arudha</a:t>
            </a:r>
            <a:r>
              <a:rPr lang="en-IN" dirty="0"/>
              <a:t> and will give wealth as per there characteristics </a:t>
            </a:r>
          </a:p>
          <a:p>
            <a:r>
              <a:rPr lang="en-IN" dirty="0"/>
              <a:t>If A7 is in the </a:t>
            </a:r>
            <a:r>
              <a:rPr lang="en-IN" dirty="0" err="1"/>
              <a:t>kendra</a:t>
            </a:r>
            <a:r>
              <a:rPr lang="en-IN" dirty="0"/>
              <a:t> or </a:t>
            </a:r>
            <a:r>
              <a:rPr lang="en-IN" dirty="0" err="1"/>
              <a:t>trikona</a:t>
            </a:r>
            <a:r>
              <a:rPr lang="en-IN" dirty="0"/>
              <a:t> from </a:t>
            </a:r>
            <a:r>
              <a:rPr lang="en-IN" dirty="0" err="1"/>
              <a:t>lagna</a:t>
            </a:r>
            <a:r>
              <a:rPr lang="en-IN" dirty="0"/>
              <a:t> then also the person is a </a:t>
            </a:r>
            <a:r>
              <a:rPr lang="en-IN" dirty="0" err="1"/>
              <a:t>shreemanta</a:t>
            </a:r>
            <a:endParaRPr lang="en-IN" dirty="0"/>
          </a:p>
          <a:p>
            <a:r>
              <a:rPr lang="en-IN" dirty="0"/>
              <a:t>If A7 is in </a:t>
            </a:r>
            <a:r>
              <a:rPr lang="en-IN" dirty="0" err="1"/>
              <a:t>kendra,trikona</a:t>
            </a:r>
            <a:r>
              <a:rPr lang="en-IN" dirty="0"/>
              <a:t> or in </a:t>
            </a:r>
            <a:r>
              <a:rPr lang="en-IN" dirty="0" err="1"/>
              <a:t>upchaya</a:t>
            </a:r>
            <a:r>
              <a:rPr lang="en-IN" dirty="0"/>
              <a:t> from </a:t>
            </a:r>
            <a:r>
              <a:rPr lang="en-IN" dirty="0" err="1"/>
              <a:t>arudha</a:t>
            </a:r>
            <a:r>
              <a:rPr lang="en-IN" dirty="0"/>
              <a:t>  then also the person is wealthy</a:t>
            </a:r>
          </a:p>
          <a:p>
            <a:r>
              <a:rPr lang="en-IN" dirty="0"/>
              <a:t>IF A7 is in the 6,8,12 from the </a:t>
            </a:r>
            <a:r>
              <a:rPr lang="en-IN" dirty="0" err="1"/>
              <a:t>arudha</a:t>
            </a:r>
            <a:r>
              <a:rPr lang="en-IN" dirty="0"/>
              <a:t> Lagna then the person is poor in wealth</a:t>
            </a:r>
          </a:p>
        </p:txBody>
      </p:sp>
    </p:spTree>
    <p:extLst>
      <p:ext uri="{BB962C8B-B14F-4D97-AF65-F5344CB8AC3E}">
        <p14:creationId xmlns:p14="http://schemas.microsoft.com/office/powerpoint/2010/main" val="1110673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5FEB-A422-568C-2CE6-451347B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Arudha</a:t>
            </a:r>
            <a:r>
              <a:rPr lang="en-US" dirty="0"/>
              <a:t> and Married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1C0B-31ED-3491-6E33-A5C6064C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A7 is in the </a:t>
            </a:r>
            <a:r>
              <a:rPr lang="en-US" dirty="0" err="1"/>
              <a:t>kendra</a:t>
            </a:r>
            <a:r>
              <a:rPr lang="en-US" dirty="0"/>
              <a:t> and </a:t>
            </a:r>
            <a:r>
              <a:rPr lang="en-US" dirty="0" err="1"/>
              <a:t>trikona</a:t>
            </a:r>
            <a:r>
              <a:rPr lang="en-US" dirty="0"/>
              <a:t> from A7 or in 3,6,10,11 then the relationship between the couples is good or if it is in 6,8,12 from each other then there is enmity between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746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2136-CCE0-4434-2AD9-5D9E53B6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740-8997-724D-04C3-AFB6D2D8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 err="1"/>
              <a:t>Senanayak</a:t>
            </a:r>
            <a:r>
              <a:rPr lang="en-US" dirty="0"/>
              <a:t> yoga</a:t>
            </a:r>
          </a:p>
          <a:p>
            <a:endParaRPr lang="en-US" dirty="0"/>
          </a:p>
          <a:p>
            <a:r>
              <a:rPr lang="en-US" dirty="0"/>
              <a:t>If any malefic is there in 3</a:t>
            </a:r>
            <a:r>
              <a:rPr lang="en-US" baseline="30000" dirty="0"/>
              <a:t>rd</a:t>
            </a:r>
            <a:r>
              <a:rPr lang="en-US" dirty="0"/>
              <a:t> house from </a:t>
            </a:r>
            <a:r>
              <a:rPr lang="en-US" dirty="0" err="1"/>
              <a:t>lagnesh</a:t>
            </a:r>
            <a:r>
              <a:rPr lang="en-US" dirty="0"/>
              <a:t> or </a:t>
            </a:r>
            <a:r>
              <a:rPr lang="en-US" dirty="0" err="1"/>
              <a:t>saptmesh</a:t>
            </a:r>
            <a:r>
              <a:rPr lang="en-US" dirty="0"/>
              <a:t> then the person can go into army or police</a:t>
            </a:r>
          </a:p>
          <a:p>
            <a:r>
              <a:rPr lang="en-IN" dirty="0"/>
              <a:t>Intelligence yoga</a:t>
            </a:r>
          </a:p>
          <a:p>
            <a:r>
              <a:rPr lang="en-IN" dirty="0"/>
              <a:t>Planet sitting in 3,6 from the AK aspect </a:t>
            </a:r>
            <a:r>
              <a:rPr lang="en-IN" dirty="0" err="1"/>
              <a:t>Atmakarka</a:t>
            </a:r>
            <a:endParaRPr lang="en-IN" dirty="0"/>
          </a:p>
          <a:p>
            <a:r>
              <a:rPr lang="en-IN" dirty="0"/>
              <a:t>Lord of the 3,6</a:t>
            </a:r>
            <a:r>
              <a:rPr lang="en-IN" baseline="30000" dirty="0"/>
              <a:t>th</a:t>
            </a:r>
            <a:r>
              <a:rPr lang="en-IN" dirty="0"/>
              <a:t> house from AK aspect </a:t>
            </a:r>
            <a:r>
              <a:rPr lang="en-IN" dirty="0" err="1"/>
              <a:t>Atmakarka</a:t>
            </a:r>
            <a:endParaRPr lang="en-IN" dirty="0"/>
          </a:p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lord from the AK aspects Ak</a:t>
            </a:r>
          </a:p>
          <a:p>
            <a:r>
              <a:rPr lang="en-IN" dirty="0"/>
              <a:t>Same 3,6</a:t>
            </a:r>
            <a:r>
              <a:rPr lang="en-IN" baseline="30000" dirty="0"/>
              <a:t>th</a:t>
            </a:r>
            <a:r>
              <a:rPr lang="en-IN" dirty="0"/>
              <a:t> lord or planet sitting in 3,6</a:t>
            </a:r>
            <a:r>
              <a:rPr lang="en-IN" baseline="30000" dirty="0"/>
              <a:t>th</a:t>
            </a:r>
            <a:r>
              <a:rPr lang="en-IN" dirty="0"/>
              <a:t> from the </a:t>
            </a:r>
            <a:r>
              <a:rPr lang="en-IN" dirty="0" err="1"/>
              <a:t>lagna</a:t>
            </a:r>
            <a:r>
              <a:rPr lang="en-IN" dirty="0"/>
              <a:t> aspect </a:t>
            </a:r>
            <a:r>
              <a:rPr lang="en-IN" dirty="0" err="1"/>
              <a:t>panchmesh</a:t>
            </a:r>
            <a:r>
              <a:rPr lang="en-IN" dirty="0"/>
              <a:t> then also its an intelligence yoga</a:t>
            </a:r>
          </a:p>
          <a:p>
            <a:r>
              <a:rPr lang="en-IN" dirty="0"/>
              <a:t>If the 3</a:t>
            </a:r>
            <a:r>
              <a:rPr lang="en-IN" baseline="30000" dirty="0"/>
              <a:t>rd</a:t>
            </a:r>
            <a:r>
              <a:rPr lang="en-IN" dirty="0"/>
              <a:t>,6 lord from AK aspect Lagna or 3</a:t>
            </a:r>
            <a:r>
              <a:rPr lang="en-IN" baseline="30000" dirty="0"/>
              <a:t>rd</a:t>
            </a:r>
            <a:r>
              <a:rPr lang="en-IN" dirty="0"/>
              <a:t>,6</a:t>
            </a:r>
            <a:r>
              <a:rPr lang="en-IN" baseline="30000" dirty="0"/>
              <a:t>th</a:t>
            </a:r>
            <a:r>
              <a:rPr lang="en-IN" dirty="0"/>
              <a:t> lord from the </a:t>
            </a:r>
            <a:r>
              <a:rPr lang="en-IN" dirty="0" err="1"/>
              <a:t>lagna</a:t>
            </a:r>
            <a:r>
              <a:rPr lang="en-IN" dirty="0"/>
              <a:t> aspects AK then also the person is intelligent.</a:t>
            </a:r>
          </a:p>
        </p:txBody>
      </p:sp>
    </p:spTree>
    <p:extLst>
      <p:ext uri="{BB962C8B-B14F-4D97-AF65-F5344CB8AC3E}">
        <p14:creationId xmlns:p14="http://schemas.microsoft.com/office/powerpoint/2010/main" val="1833828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062-C188-C216-A466-0C43DF11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43B9-6404-44C5-40C2-5196821A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Yoga for contentment</a:t>
            </a:r>
          </a:p>
          <a:p>
            <a:pPr lvl="1"/>
            <a:r>
              <a:rPr lang="en-US" dirty="0"/>
              <a:t>If 4</a:t>
            </a:r>
            <a:r>
              <a:rPr lang="en-US" baseline="30000" dirty="0"/>
              <a:t>th</a:t>
            </a:r>
            <a:r>
              <a:rPr lang="en-US" dirty="0"/>
              <a:t> lord from AK or </a:t>
            </a:r>
            <a:r>
              <a:rPr lang="en-US" dirty="0" err="1"/>
              <a:t>lagna</a:t>
            </a:r>
            <a:r>
              <a:rPr lang="en-US" dirty="0"/>
              <a:t> aspects AK or Lagna then the person is contented or happy.</a:t>
            </a:r>
          </a:p>
          <a:p>
            <a:pPr lvl="1"/>
            <a:r>
              <a:rPr lang="en-US" dirty="0"/>
              <a:t>If Lagna lord aspect the Lagna or AK </a:t>
            </a:r>
            <a:r>
              <a:rPr lang="en-US" dirty="0" err="1"/>
              <a:t>rashi</a:t>
            </a:r>
            <a:r>
              <a:rPr lang="en-US" dirty="0"/>
              <a:t> lord aspect the AK then all these yoga becomes very strong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venus</a:t>
            </a:r>
            <a:r>
              <a:rPr lang="en-US" dirty="0"/>
              <a:t> and Chandra is in the 4</a:t>
            </a:r>
            <a:r>
              <a:rPr lang="en-US" baseline="30000" dirty="0"/>
              <a:t>th</a:t>
            </a:r>
            <a:r>
              <a:rPr lang="en-US" dirty="0"/>
              <a:t> from </a:t>
            </a:r>
            <a:r>
              <a:rPr lang="en-US" dirty="0" err="1"/>
              <a:t>Atmakarka</a:t>
            </a:r>
            <a:r>
              <a:rPr lang="en-US" dirty="0"/>
              <a:t> then the person has all signs of luxury and royal patronage. </a:t>
            </a:r>
          </a:p>
          <a:p>
            <a:pPr lvl="1"/>
            <a:r>
              <a:rPr lang="en-US" dirty="0" err="1"/>
              <a:t>Daridra</a:t>
            </a:r>
            <a:r>
              <a:rPr lang="en-US" dirty="0"/>
              <a:t> yoga</a:t>
            </a:r>
          </a:p>
          <a:p>
            <a:pPr lvl="2"/>
            <a:r>
              <a:rPr lang="en-US" dirty="0"/>
              <a:t>If the 8</a:t>
            </a:r>
            <a:r>
              <a:rPr lang="en-US" baseline="30000" dirty="0"/>
              <a:t>th</a:t>
            </a:r>
            <a:r>
              <a:rPr lang="en-US" dirty="0"/>
              <a:t> lord from AK or Lagna aspect AK or Lagna then it’s a </a:t>
            </a:r>
            <a:r>
              <a:rPr lang="en-US" dirty="0" err="1"/>
              <a:t>daridra</a:t>
            </a:r>
            <a:r>
              <a:rPr lang="en-US" dirty="0"/>
              <a:t> yoga</a:t>
            </a:r>
          </a:p>
          <a:p>
            <a:pPr lvl="2"/>
            <a:r>
              <a:rPr lang="en-US" dirty="0"/>
              <a:t>If 12lord from these AK or Lagna aspect them then he is a spindrift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078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54FA-2494-7372-FB8D-2977C14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Yoga for blindness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8A97-1699-98C6-A5EB-B54C5678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A5 is with </a:t>
            </a:r>
            <a:r>
              <a:rPr lang="en-US" dirty="0" err="1"/>
              <a:t>rahu</a:t>
            </a:r>
            <a:r>
              <a:rPr lang="en-US" dirty="0"/>
              <a:t> and </a:t>
            </a:r>
            <a:r>
              <a:rPr lang="en-US" dirty="0" err="1"/>
              <a:t>surya</a:t>
            </a:r>
            <a:r>
              <a:rPr lang="en-US" dirty="0"/>
              <a:t> is </a:t>
            </a:r>
            <a:r>
              <a:rPr lang="en-US" dirty="0" err="1"/>
              <a:t>aspecting</a:t>
            </a:r>
            <a:r>
              <a:rPr lang="en-US" dirty="0"/>
              <a:t> then it’s a combination of blindness</a:t>
            </a:r>
          </a:p>
          <a:p>
            <a:r>
              <a:rPr lang="en-US" dirty="0"/>
              <a:t>Some believe that if </a:t>
            </a:r>
            <a:r>
              <a:rPr lang="en-US" dirty="0" err="1"/>
              <a:t>surya-rahu</a:t>
            </a:r>
            <a:r>
              <a:rPr lang="en-US" dirty="0"/>
              <a:t> is in the 5</a:t>
            </a:r>
            <a:r>
              <a:rPr lang="en-US" baseline="30000" dirty="0"/>
              <a:t>th</a:t>
            </a:r>
            <a:r>
              <a:rPr lang="en-US" dirty="0"/>
              <a:t> from Lagna then it’s a cause of blindness</a:t>
            </a:r>
          </a:p>
          <a:p>
            <a:r>
              <a:rPr lang="en-US" dirty="0"/>
              <a:t>If 5</a:t>
            </a:r>
            <a:r>
              <a:rPr lang="en-US" baseline="30000" dirty="0"/>
              <a:t>th</a:t>
            </a:r>
            <a:r>
              <a:rPr lang="en-US" dirty="0"/>
              <a:t> from the Venus </a:t>
            </a:r>
            <a:r>
              <a:rPr lang="en-US" dirty="0" err="1"/>
              <a:t>lagna</a:t>
            </a:r>
            <a:r>
              <a:rPr lang="en-US" dirty="0"/>
              <a:t> is with Rahu and Sun or </a:t>
            </a:r>
            <a:r>
              <a:rPr lang="en-US" dirty="0" err="1"/>
              <a:t>rahu</a:t>
            </a:r>
            <a:r>
              <a:rPr lang="en-US" dirty="0"/>
              <a:t> is there </a:t>
            </a:r>
            <a:r>
              <a:rPr lang="en-US" dirty="0" err="1"/>
              <a:t>aspected</a:t>
            </a:r>
            <a:r>
              <a:rPr lang="en-US" dirty="0"/>
              <a:t> by sun then it’s a combination of blindness</a:t>
            </a:r>
          </a:p>
          <a:p>
            <a:r>
              <a:rPr lang="en-US" dirty="0"/>
              <a:t>That means as per rishi </a:t>
            </a:r>
            <a:r>
              <a:rPr lang="en-US" dirty="0" err="1"/>
              <a:t>jaimini</a:t>
            </a:r>
            <a:r>
              <a:rPr lang="en-US" dirty="0"/>
              <a:t> the blindness should be checked by the position of </a:t>
            </a:r>
            <a:r>
              <a:rPr lang="en-US" dirty="0" err="1"/>
              <a:t>rahu,sun</a:t>
            </a:r>
            <a:r>
              <a:rPr lang="en-US" dirty="0"/>
              <a:t> in A5 or 5</a:t>
            </a:r>
            <a:r>
              <a:rPr lang="en-US" baseline="30000" dirty="0"/>
              <a:t>th</a:t>
            </a:r>
            <a:r>
              <a:rPr lang="en-US" dirty="0"/>
              <a:t> house from Venus.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8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33F9-B87E-4E8E-080B-9A758AB2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Bhatrakarka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6FCE-52C6-A6AC-7EBA-55B0DEB5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highest degree planet is called </a:t>
            </a:r>
            <a:r>
              <a:rPr lang="en-US" dirty="0" err="1"/>
              <a:t>bhatrakarka</a:t>
            </a:r>
            <a:r>
              <a:rPr lang="en-US" dirty="0"/>
              <a:t>. </a:t>
            </a:r>
          </a:p>
          <a:p>
            <a:r>
              <a:rPr lang="en-US" dirty="0"/>
              <a:t>Rishi </a:t>
            </a:r>
            <a:r>
              <a:rPr lang="en-US" dirty="0" err="1"/>
              <a:t>jaimini</a:t>
            </a:r>
            <a:r>
              <a:rPr lang="en-US" dirty="0"/>
              <a:t> has suggested to see the </a:t>
            </a:r>
            <a:r>
              <a:rPr lang="en-US" dirty="0" err="1"/>
              <a:t>ishta</a:t>
            </a:r>
            <a:r>
              <a:rPr lang="en-US" dirty="0"/>
              <a:t> devata from BK also. </a:t>
            </a:r>
          </a:p>
          <a:p>
            <a:r>
              <a:rPr lang="en-US" dirty="0"/>
              <a:t>If BK is a natural malefic then </a:t>
            </a:r>
            <a:r>
              <a:rPr lang="en-US" dirty="0" err="1"/>
              <a:t>kroor</a:t>
            </a:r>
            <a:r>
              <a:rPr lang="en-US" dirty="0"/>
              <a:t> devata (</a:t>
            </a:r>
            <a:r>
              <a:rPr lang="en-US" dirty="0" err="1"/>
              <a:t>Kaali,rudra,Bhairav</a:t>
            </a:r>
            <a:r>
              <a:rPr lang="en-US" dirty="0"/>
              <a:t>) or if it’s a natural malefic then </a:t>
            </a:r>
            <a:r>
              <a:rPr lang="en-US" dirty="0" err="1"/>
              <a:t>somya</a:t>
            </a:r>
            <a:r>
              <a:rPr lang="en-US" dirty="0"/>
              <a:t> devata like </a:t>
            </a:r>
            <a:r>
              <a:rPr lang="en-US" dirty="0" err="1"/>
              <a:t>durga,Vishnu</a:t>
            </a:r>
            <a:r>
              <a:rPr lang="en-US" dirty="0"/>
              <a:t> and </a:t>
            </a:r>
            <a:r>
              <a:rPr lang="en-US" dirty="0" err="1"/>
              <a:t>krishna</a:t>
            </a:r>
            <a:r>
              <a:rPr lang="en-US" dirty="0"/>
              <a:t> is indicated</a:t>
            </a:r>
          </a:p>
          <a:p>
            <a:r>
              <a:rPr lang="en-US" dirty="0"/>
              <a:t>If this planet is strong then shows great devotion toward devata if weak then instable devotion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41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0A73-2135-9EB0-6B45-E2AE3431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Ishta</a:t>
            </a:r>
            <a:r>
              <a:rPr lang="en-US" dirty="0"/>
              <a:t> Devata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5AF4-E640-DC81-D433-B6B89E3B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Ishta</a:t>
            </a:r>
            <a:r>
              <a:rPr lang="en-US" dirty="0"/>
              <a:t> devata is seen 12</a:t>
            </a:r>
            <a:r>
              <a:rPr lang="en-US" baseline="30000" dirty="0"/>
              <a:t>th</a:t>
            </a:r>
            <a:r>
              <a:rPr lang="en-US" dirty="0"/>
              <a:t> from the Ak in D9. For example if someone’s Ak is Jupiter and its in </a:t>
            </a:r>
            <a:r>
              <a:rPr lang="en-US" dirty="0" err="1"/>
              <a:t>tula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in D9 look for planet sitting in Kanya </a:t>
            </a:r>
            <a:r>
              <a:rPr lang="en-US" dirty="0" err="1"/>
              <a:t>rashi</a:t>
            </a:r>
            <a:r>
              <a:rPr lang="en-US" dirty="0"/>
              <a:t> in D9</a:t>
            </a:r>
          </a:p>
          <a:p>
            <a:r>
              <a:rPr lang="en-US" dirty="0"/>
              <a:t>Following are the deities as </a:t>
            </a:r>
            <a:r>
              <a:rPr lang="en-US" dirty="0" err="1"/>
              <a:t>Ishta</a:t>
            </a:r>
            <a:r>
              <a:rPr lang="en-US" dirty="0"/>
              <a:t> devata from 12 </a:t>
            </a:r>
            <a:r>
              <a:rPr lang="en-US" dirty="0" err="1"/>
              <a:t>th</a:t>
            </a:r>
            <a:r>
              <a:rPr lang="en-US" dirty="0"/>
              <a:t> Ak </a:t>
            </a:r>
            <a:r>
              <a:rPr lang="en-US" dirty="0" err="1"/>
              <a:t>Navmasha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Sun: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Shiva, Sri Rama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Moon: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Goddess Gauri, Goddess Lalita, Goddess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Saraswati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Sri Krishna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Mars: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Hanuman, Rudra Deva, Lord Kartikeya 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Subrahmanya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Sri Narasimha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Mercury: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Vishnu, Sri Buddha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Jupiter</a:t>
            </a:r>
            <a:r>
              <a:rPr lang="en-IN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IN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Vishnu, Lord Indra, Lord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Dattatreya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Any mentor/teacher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Venus: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Goddess Lakshmi, Goddess Parvati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Saturn: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Vishnu, Lord Brahma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Rahu: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Goddess Durga, Shri Narasimha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Ketu:</a:t>
            </a:r>
            <a:r>
              <a:rPr lang="en-I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Lord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Ganesha</a:t>
            </a:r>
            <a:endParaRPr lang="en-I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413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38E0-9F5B-076C-D003-6298600E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</a:t>
            </a:r>
            <a:r>
              <a:rPr lang="en-US" dirty="0" err="1"/>
              <a:t>Rajyoga</a:t>
            </a:r>
            <a:r>
              <a:rPr lang="en-US" dirty="0"/>
              <a:t> of </a:t>
            </a:r>
            <a:r>
              <a:rPr lang="en-US" dirty="0" err="1"/>
              <a:t>Jaimini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8E09-8BF5-92CB-3AFF-BEA23D15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Relationship between </a:t>
            </a:r>
            <a:r>
              <a:rPr lang="en-US" dirty="0" err="1"/>
              <a:t>Atmakaraka</a:t>
            </a:r>
            <a:r>
              <a:rPr lang="en-US" dirty="0"/>
              <a:t> and </a:t>
            </a:r>
            <a:r>
              <a:rPr lang="en-US" dirty="0" err="1"/>
              <a:t>Amatyakaraka</a:t>
            </a:r>
            <a:endParaRPr lang="en-US" dirty="0"/>
          </a:p>
          <a:p>
            <a:r>
              <a:rPr lang="en-US" dirty="0" err="1"/>
              <a:t>Atmakaraka</a:t>
            </a:r>
            <a:r>
              <a:rPr lang="en-US" dirty="0"/>
              <a:t> and </a:t>
            </a:r>
            <a:r>
              <a:rPr lang="en-US" dirty="0" err="1"/>
              <a:t>Putrakaraka</a:t>
            </a:r>
            <a:endParaRPr lang="en-US" dirty="0"/>
          </a:p>
          <a:p>
            <a:r>
              <a:rPr lang="en-US" dirty="0" err="1"/>
              <a:t>Atmakarka</a:t>
            </a:r>
            <a:r>
              <a:rPr lang="en-US" dirty="0"/>
              <a:t> and Fifth lord have any relation</a:t>
            </a:r>
          </a:p>
          <a:p>
            <a:r>
              <a:rPr lang="en-US" dirty="0" err="1"/>
              <a:t>Atmakaraka</a:t>
            </a:r>
            <a:r>
              <a:rPr lang="en-US" dirty="0"/>
              <a:t> and </a:t>
            </a:r>
            <a:r>
              <a:rPr lang="en-US" dirty="0" err="1"/>
              <a:t>Darakaraka</a:t>
            </a:r>
            <a:r>
              <a:rPr lang="en-US" dirty="0"/>
              <a:t> has any relationship</a:t>
            </a:r>
          </a:p>
          <a:p>
            <a:r>
              <a:rPr lang="en-US" dirty="0" err="1"/>
              <a:t>Amatyakarka</a:t>
            </a:r>
            <a:r>
              <a:rPr lang="en-US" dirty="0"/>
              <a:t> and </a:t>
            </a:r>
            <a:r>
              <a:rPr lang="en-US" dirty="0" err="1"/>
              <a:t>putrakaraka</a:t>
            </a:r>
            <a:r>
              <a:rPr lang="en-US" dirty="0"/>
              <a:t> are together or </a:t>
            </a:r>
            <a:r>
              <a:rPr lang="en-US" dirty="0" err="1"/>
              <a:t>aspecting</a:t>
            </a:r>
            <a:r>
              <a:rPr lang="en-US" dirty="0"/>
              <a:t> each other</a:t>
            </a:r>
          </a:p>
          <a:p>
            <a:r>
              <a:rPr lang="en-US" dirty="0" err="1"/>
              <a:t>Amatyakarka</a:t>
            </a:r>
            <a:r>
              <a:rPr lang="en-US" dirty="0"/>
              <a:t> and Fifth lord has any relationship</a:t>
            </a:r>
          </a:p>
          <a:p>
            <a:r>
              <a:rPr lang="en-US" dirty="0" err="1"/>
              <a:t>Amatyakarka</a:t>
            </a:r>
            <a:r>
              <a:rPr lang="en-US" dirty="0"/>
              <a:t> and </a:t>
            </a:r>
            <a:r>
              <a:rPr lang="en-US" dirty="0" err="1"/>
              <a:t>darakaraka</a:t>
            </a:r>
            <a:r>
              <a:rPr lang="en-US" dirty="0"/>
              <a:t> has a relationship</a:t>
            </a:r>
          </a:p>
          <a:p>
            <a:r>
              <a:rPr lang="en-US" dirty="0" err="1"/>
              <a:t>Putrakaraka</a:t>
            </a:r>
            <a:r>
              <a:rPr lang="en-US" dirty="0"/>
              <a:t> and </a:t>
            </a:r>
            <a:r>
              <a:rPr lang="en-US" dirty="0" err="1"/>
              <a:t>Panchmesh</a:t>
            </a:r>
            <a:r>
              <a:rPr lang="en-US" dirty="0"/>
              <a:t> are having a relationship</a:t>
            </a:r>
          </a:p>
          <a:p>
            <a:r>
              <a:rPr lang="en-US" dirty="0" err="1"/>
              <a:t>Putrakaraka</a:t>
            </a:r>
            <a:r>
              <a:rPr lang="en-US" dirty="0"/>
              <a:t> and </a:t>
            </a:r>
            <a:r>
              <a:rPr lang="en-US" dirty="0" err="1"/>
              <a:t>darakaraka</a:t>
            </a:r>
            <a:r>
              <a:rPr lang="en-US" dirty="0"/>
              <a:t> having a relationship</a:t>
            </a:r>
          </a:p>
          <a:p>
            <a:r>
              <a:rPr lang="en-US" dirty="0" err="1"/>
              <a:t>Panchmesh</a:t>
            </a:r>
            <a:r>
              <a:rPr lang="en-US" dirty="0"/>
              <a:t> and </a:t>
            </a:r>
            <a:r>
              <a:rPr lang="en-US" dirty="0" err="1"/>
              <a:t>darakaraka</a:t>
            </a:r>
            <a:r>
              <a:rPr lang="en-US" dirty="0"/>
              <a:t> having a relationship</a:t>
            </a:r>
          </a:p>
          <a:p>
            <a:r>
              <a:rPr lang="en-US" dirty="0"/>
              <a:t>Chandra and </a:t>
            </a:r>
            <a:r>
              <a:rPr lang="en-US" dirty="0" err="1"/>
              <a:t>shukra</a:t>
            </a:r>
            <a:r>
              <a:rPr lang="en-US" dirty="0"/>
              <a:t> having a relationship</a:t>
            </a:r>
          </a:p>
          <a:p>
            <a:r>
              <a:rPr lang="en-US" dirty="0"/>
              <a:t>Check it in D1 and D9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164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D4D5-ADF6-2A7C-B923-31AB8ABB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51E2-76CD-614A-0246-DD49EADD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Moon </a:t>
            </a:r>
            <a:r>
              <a:rPr lang="en-US" dirty="0" err="1"/>
              <a:t>aspected</a:t>
            </a:r>
            <a:r>
              <a:rPr lang="en-US" dirty="0"/>
              <a:t> by many planets also create a </a:t>
            </a:r>
            <a:r>
              <a:rPr lang="en-US" dirty="0" err="1"/>
              <a:t>rajyoga</a:t>
            </a:r>
            <a:endParaRPr lang="en-US" dirty="0"/>
          </a:p>
          <a:p>
            <a:r>
              <a:rPr lang="en-US" dirty="0"/>
              <a:t>Now check this </a:t>
            </a:r>
            <a:r>
              <a:rPr lang="en-US" dirty="0" err="1"/>
              <a:t>rajyoga</a:t>
            </a:r>
            <a:r>
              <a:rPr lang="en-US" dirty="0"/>
              <a:t> in D9</a:t>
            </a:r>
          </a:p>
          <a:p>
            <a:pPr lvl="1"/>
            <a:r>
              <a:rPr lang="en-US" dirty="0"/>
              <a:t>Whether the </a:t>
            </a:r>
            <a:r>
              <a:rPr lang="en-US" dirty="0" err="1"/>
              <a:t>rajyoga</a:t>
            </a:r>
            <a:r>
              <a:rPr lang="en-US" dirty="0"/>
              <a:t> is more in d9</a:t>
            </a:r>
          </a:p>
          <a:p>
            <a:pPr lvl="1"/>
            <a:r>
              <a:rPr lang="en-US" dirty="0"/>
              <a:t>Whether the </a:t>
            </a:r>
            <a:r>
              <a:rPr lang="en-US" dirty="0" err="1"/>
              <a:t>rajyoga</a:t>
            </a:r>
            <a:r>
              <a:rPr lang="en-US" dirty="0"/>
              <a:t> are fewer in d9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Atmakaraya</a:t>
            </a:r>
            <a:r>
              <a:rPr lang="en-US" dirty="0"/>
              <a:t> and </a:t>
            </a:r>
            <a:r>
              <a:rPr lang="en-US" dirty="0" err="1"/>
              <a:t>amatyakarka</a:t>
            </a:r>
            <a:r>
              <a:rPr lang="en-US" dirty="0"/>
              <a:t> are in </a:t>
            </a:r>
            <a:r>
              <a:rPr lang="en-US" dirty="0" err="1"/>
              <a:t>kendra</a:t>
            </a:r>
            <a:r>
              <a:rPr lang="en-US" dirty="0"/>
              <a:t> and </a:t>
            </a:r>
            <a:r>
              <a:rPr lang="en-US" dirty="0" err="1"/>
              <a:t>trikona</a:t>
            </a:r>
            <a:r>
              <a:rPr lang="en-US" dirty="0"/>
              <a:t> from each other or in 11</a:t>
            </a:r>
            <a:r>
              <a:rPr lang="en-US" baseline="30000" dirty="0"/>
              <a:t>th</a:t>
            </a:r>
            <a:r>
              <a:rPr lang="en-US" dirty="0"/>
              <a:t> from each other then the  person will be successful in his/her life</a:t>
            </a:r>
          </a:p>
          <a:p>
            <a:pPr lvl="1"/>
            <a:r>
              <a:rPr lang="en-US" dirty="0"/>
              <a:t>If in d1 and d9 </a:t>
            </a:r>
            <a:r>
              <a:rPr lang="en-US" dirty="0" err="1"/>
              <a:t>atmakarka</a:t>
            </a:r>
            <a:r>
              <a:rPr lang="en-US" dirty="0"/>
              <a:t> and </a:t>
            </a:r>
            <a:r>
              <a:rPr lang="en-US" dirty="0" err="1"/>
              <a:t>amatyakarka</a:t>
            </a:r>
            <a:r>
              <a:rPr lang="en-US" dirty="0"/>
              <a:t> are 6/8/12 from each other then the person will be struggling</a:t>
            </a:r>
          </a:p>
          <a:p>
            <a:pPr lvl="1"/>
            <a:r>
              <a:rPr lang="en-US" dirty="0"/>
              <a:t>If any karaka is afflicted then there will be struggles</a:t>
            </a:r>
          </a:p>
          <a:p>
            <a:pPr lvl="1"/>
            <a:r>
              <a:rPr lang="en-US" dirty="0"/>
              <a:t>If any karaka is </a:t>
            </a:r>
            <a:r>
              <a:rPr lang="en-US" dirty="0" err="1"/>
              <a:t>aspected</a:t>
            </a:r>
            <a:r>
              <a:rPr lang="en-US" dirty="0"/>
              <a:t> by benefic then the result will increased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3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43418-721A-DE2E-0776-A0F91B34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51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7D8-F3A4-5FA1-2C5E-1ABD430C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6697-1348-7637-0565-2AA2E05E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AD23A4-FEC0-DC55-2F92-360F96A65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189133"/>
              </p:ext>
            </p:extLst>
          </p:nvPr>
        </p:nvGraphicFramePr>
        <p:xfrm>
          <a:off x="1076960" y="387350"/>
          <a:ext cx="8808720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81664" imgH="6083125" progId="Excel.Sheet.12">
                  <p:embed/>
                </p:oleObj>
              </mc:Choice>
              <mc:Fallback>
                <p:oleObj name="Worksheet" r:id="rId2" imgW="6381664" imgH="60831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AD23A4-FEC0-DC55-2F92-360F96A65D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960" y="387350"/>
                        <a:ext cx="8808720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177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34AD-B51A-86F0-599A-22C1F945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dasha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F163-E092-2756-447E-8C6C2E0D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Jaimini</a:t>
            </a:r>
            <a:r>
              <a:rPr lang="en-US" dirty="0"/>
              <a:t> system the </a:t>
            </a:r>
            <a:r>
              <a:rPr lang="en-US" dirty="0" err="1"/>
              <a:t>dashas</a:t>
            </a:r>
            <a:r>
              <a:rPr lang="en-US" dirty="0"/>
              <a:t> are called “</a:t>
            </a:r>
            <a:r>
              <a:rPr lang="en-US" dirty="0" err="1"/>
              <a:t>Rashi</a:t>
            </a:r>
            <a:r>
              <a:rPr lang="en-US" dirty="0"/>
              <a:t> </a:t>
            </a:r>
            <a:r>
              <a:rPr lang="en-US" dirty="0" err="1"/>
              <a:t>dasha</a:t>
            </a:r>
            <a:r>
              <a:rPr lang="en-US" dirty="0"/>
              <a:t>” or Char </a:t>
            </a:r>
            <a:r>
              <a:rPr lang="en-US" dirty="0" err="1"/>
              <a:t>dasha</a:t>
            </a:r>
            <a:r>
              <a:rPr lang="en-US" dirty="0"/>
              <a:t> where as in </a:t>
            </a:r>
            <a:r>
              <a:rPr lang="en-US" dirty="0" err="1"/>
              <a:t>parashari</a:t>
            </a:r>
            <a:r>
              <a:rPr lang="en-US" dirty="0"/>
              <a:t> system </a:t>
            </a:r>
            <a:r>
              <a:rPr lang="en-US" dirty="0" err="1"/>
              <a:t>dasha</a:t>
            </a:r>
            <a:r>
              <a:rPr lang="en-US" dirty="0"/>
              <a:t> </a:t>
            </a:r>
            <a:r>
              <a:rPr lang="en-US" dirty="0" err="1"/>
              <a:t>calculcation</a:t>
            </a:r>
            <a:r>
              <a:rPr lang="en-US" dirty="0"/>
              <a:t> is done on the basis of </a:t>
            </a:r>
            <a:r>
              <a:rPr lang="en-US" dirty="0" err="1"/>
              <a:t>nakshtra</a:t>
            </a:r>
            <a:r>
              <a:rPr lang="en-US" dirty="0"/>
              <a:t> and </a:t>
            </a:r>
            <a:r>
              <a:rPr lang="en-US" dirty="0" err="1"/>
              <a:t>vimoshattri</a:t>
            </a:r>
            <a:r>
              <a:rPr lang="en-US" dirty="0"/>
              <a:t> and other </a:t>
            </a:r>
            <a:r>
              <a:rPr lang="en-US" dirty="0" err="1"/>
              <a:t>dashas</a:t>
            </a:r>
            <a:r>
              <a:rPr lang="en-US" dirty="0"/>
              <a:t> are called </a:t>
            </a:r>
            <a:r>
              <a:rPr lang="en-US" dirty="0" err="1"/>
              <a:t>Nakshtra</a:t>
            </a:r>
            <a:r>
              <a:rPr lang="en-US" dirty="0"/>
              <a:t> </a:t>
            </a:r>
            <a:r>
              <a:rPr lang="en-US" dirty="0" err="1"/>
              <a:t>dashas</a:t>
            </a:r>
            <a:endParaRPr lang="en-US" dirty="0"/>
          </a:p>
          <a:p>
            <a:r>
              <a:rPr lang="en-US" dirty="0"/>
              <a:t>But in </a:t>
            </a:r>
            <a:r>
              <a:rPr lang="en-US" dirty="0" err="1"/>
              <a:t>Jaimini</a:t>
            </a:r>
            <a:r>
              <a:rPr lang="en-US" dirty="0"/>
              <a:t> </a:t>
            </a:r>
            <a:r>
              <a:rPr lang="en-US" dirty="0" err="1"/>
              <a:t>dasha</a:t>
            </a:r>
            <a:r>
              <a:rPr lang="en-US" dirty="0"/>
              <a:t> there are 12 </a:t>
            </a:r>
            <a:r>
              <a:rPr lang="en-US" dirty="0" err="1"/>
              <a:t>dashas</a:t>
            </a:r>
            <a:r>
              <a:rPr lang="en-US" dirty="0"/>
              <a:t> since </a:t>
            </a:r>
            <a:r>
              <a:rPr lang="en-US" dirty="0" err="1"/>
              <a:t>rashi</a:t>
            </a:r>
            <a:r>
              <a:rPr lang="en-US" dirty="0"/>
              <a:t> are twelve in numbers.</a:t>
            </a:r>
          </a:p>
          <a:p>
            <a:r>
              <a:rPr lang="en-US" dirty="0"/>
              <a:t>Out of these `12 </a:t>
            </a:r>
            <a:r>
              <a:rPr lang="en-US" dirty="0" err="1"/>
              <a:t>rashi</a:t>
            </a:r>
            <a:r>
              <a:rPr lang="en-US" dirty="0"/>
              <a:t> 6 are in forward motion and 6 are in backward calculation</a:t>
            </a:r>
          </a:p>
          <a:p>
            <a:r>
              <a:rPr lang="en-US" dirty="0"/>
              <a:t>The highest </a:t>
            </a:r>
            <a:r>
              <a:rPr lang="en-US" dirty="0" err="1"/>
              <a:t>dasha</a:t>
            </a:r>
            <a:r>
              <a:rPr lang="en-US" dirty="0"/>
              <a:t> period of </a:t>
            </a:r>
            <a:r>
              <a:rPr lang="en-US" dirty="0" err="1"/>
              <a:t>jaimini</a:t>
            </a:r>
            <a:r>
              <a:rPr lang="en-US" dirty="0"/>
              <a:t> is 12 years and minimum is 1 year</a:t>
            </a:r>
          </a:p>
          <a:p>
            <a:r>
              <a:rPr lang="en-US" dirty="0"/>
              <a:t>So in </a:t>
            </a:r>
            <a:r>
              <a:rPr lang="en-US" dirty="0" err="1"/>
              <a:t>jaimini</a:t>
            </a:r>
            <a:r>
              <a:rPr lang="en-US" dirty="0"/>
              <a:t> systems </a:t>
            </a:r>
            <a:r>
              <a:rPr lang="en-US" dirty="0" err="1"/>
              <a:t>dashas</a:t>
            </a:r>
            <a:r>
              <a:rPr lang="en-US" dirty="0"/>
              <a:t> will be like </a:t>
            </a:r>
            <a:r>
              <a:rPr lang="en-US" dirty="0" err="1"/>
              <a:t>aries</a:t>
            </a:r>
            <a:r>
              <a:rPr lang="en-US" dirty="0"/>
              <a:t> </a:t>
            </a:r>
            <a:r>
              <a:rPr lang="en-US" dirty="0" err="1"/>
              <a:t>dasha</a:t>
            </a:r>
            <a:r>
              <a:rPr lang="en-US" dirty="0"/>
              <a:t>- </a:t>
            </a:r>
            <a:r>
              <a:rPr lang="en-US" dirty="0" err="1"/>
              <a:t>karka</a:t>
            </a:r>
            <a:r>
              <a:rPr lang="en-US" dirty="0"/>
              <a:t> </a:t>
            </a:r>
            <a:r>
              <a:rPr lang="en-US" dirty="0" err="1"/>
              <a:t>antardasha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673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DAF1-45E8-3D69-AD07-EA66DC2F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</a:t>
            </a:r>
            <a:r>
              <a:rPr lang="en-US" dirty="0" err="1"/>
              <a:t>dasha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6542-501C-2274-7D08-F3E11FFC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the </a:t>
            </a:r>
            <a:r>
              <a:rPr lang="en-US" dirty="0" err="1"/>
              <a:t>rashi</a:t>
            </a:r>
            <a:r>
              <a:rPr lang="en-US" dirty="0"/>
              <a:t> in the 9</a:t>
            </a:r>
            <a:r>
              <a:rPr lang="en-US" baseline="30000" dirty="0"/>
              <a:t>th</a:t>
            </a:r>
            <a:r>
              <a:rPr lang="en-US" dirty="0"/>
              <a:t> house from the </a:t>
            </a:r>
            <a:r>
              <a:rPr lang="en-US" dirty="0" err="1"/>
              <a:t>lagna</a:t>
            </a:r>
            <a:r>
              <a:rPr lang="en-US" dirty="0"/>
              <a:t> now check</a:t>
            </a:r>
          </a:p>
          <a:p>
            <a:r>
              <a:rPr lang="en-US" dirty="0"/>
              <a:t>If in the 9</a:t>
            </a:r>
            <a:r>
              <a:rPr lang="en-US" baseline="30000" dirty="0"/>
              <a:t>th</a:t>
            </a:r>
            <a:r>
              <a:rPr lang="en-US" dirty="0"/>
              <a:t> house 1,2,3,7,8,9 </a:t>
            </a:r>
            <a:r>
              <a:rPr lang="en-US" dirty="0" err="1"/>
              <a:t>rashis</a:t>
            </a:r>
            <a:r>
              <a:rPr lang="en-US" dirty="0"/>
              <a:t> are there then the </a:t>
            </a:r>
            <a:r>
              <a:rPr lang="en-US" dirty="0" err="1"/>
              <a:t>dasha</a:t>
            </a:r>
            <a:r>
              <a:rPr lang="en-US" dirty="0"/>
              <a:t> will be forward calculating</a:t>
            </a:r>
          </a:p>
          <a:p>
            <a:r>
              <a:rPr lang="en-US" dirty="0"/>
              <a:t>If in the 9</a:t>
            </a:r>
            <a:r>
              <a:rPr lang="en-US" baseline="30000" dirty="0"/>
              <a:t>th</a:t>
            </a:r>
            <a:r>
              <a:rPr lang="en-US" dirty="0"/>
              <a:t> house there are other </a:t>
            </a:r>
            <a:r>
              <a:rPr lang="en-US" dirty="0" err="1"/>
              <a:t>rashis</a:t>
            </a:r>
            <a:r>
              <a:rPr lang="en-US" dirty="0"/>
              <a:t> like 4,5,6,10,11,12 then we will calculate the progression in forward motion</a:t>
            </a:r>
          </a:p>
          <a:p>
            <a:r>
              <a:rPr lang="en-US" dirty="0"/>
              <a:t>So we have divided this in two part- </a:t>
            </a:r>
            <a:r>
              <a:rPr lang="en-US" dirty="0" err="1"/>
              <a:t>savya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- forward</a:t>
            </a:r>
          </a:p>
          <a:p>
            <a:r>
              <a:rPr lang="en-US" dirty="0" err="1"/>
              <a:t>Apsavya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- backward motion</a:t>
            </a:r>
          </a:p>
          <a:p>
            <a:r>
              <a:rPr lang="en-US" dirty="0"/>
              <a:t>So in nutshell if </a:t>
            </a:r>
            <a:r>
              <a:rPr lang="en-US" dirty="0" err="1"/>
              <a:t>lagna</a:t>
            </a:r>
            <a:r>
              <a:rPr lang="en-US" dirty="0"/>
              <a:t> has 1,5,6,7,11,12 </a:t>
            </a:r>
            <a:r>
              <a:rPr lang="en-US" dirty="0" err="1"/>
              <a:t>rashi</a:t>
            </a:r>
            <a:r>
              <a:rPr lang="en-US" dirty="0"/>
              <a:t> then the </a:t>
            </a:r>
            <a:r>
              <a:rPr lang="en-US" dirty="0" err="1"/>
              <a:t>dasha</a:t>
            </a:r>
            <a:r>
              <a:rPr lang="en-US" dirty="0"/>
              <a:t> will be </a:t>
            </a:r>
            <a:r>
              <a:rPr lang="en-US" dirty="0" err="1"/>
              <a:t>savya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lagna</a:t>
            </a:r>
            <a:r>
              <a:rPr lang="en-US" dirty="0"/>
              <a:t> has 2,3,4,8,9,10 </a:t>
            </a:r>
            <a:r>
              <a:rPr lang="en-US" dirty="0" err="1"/>
              <a:t>rashi</a:t>
            </a:r>
            <a:r>
              <a:rPr lang="en-US" dirty="0"/>
              <a:t> then the </a:t>
            </a:r>
            <a:r>
              <a:rPr lang="en-US" dirty="0" err="1"/>
              <a:t>dasha</a:t>
            </a:r>
            <a:r>
              <a:rPr lang="en-US" dirty="0"/>
              <a:t> is </a:t>
            </a:r>
            <a:r>
              <a:rPr lang="en-US" dirty="0" err="1"/>
              <a:t>apsavya</a:t>
            </a:r>
            <a:endParaRPr lang="en-US" dirty="0"/>
          </a:p>
          <a:p>
            <a:r>
              <a:rPr lang="en-US" dirty="0"/>
              <a:t>Please note if the </a:t>
            </a:r>
            <a:r>
              <a:rPr lang="en-US" dirty="0" err="1"/>
              <a:t>rashi</a:t>
            </a:r>
            <a:r>
              <a:rPr lang="en-US" dirty="0"/>
              <a:t> in the </a:t>
            </a:r>
            <a:r>
              <a:rPr lang="en-US" dirty="0" err="1"/>
              <a:t>lagna</a:t>
            </a:r>
            <a:r>
              <a:rPr lang="en-US" dirty="0"/>
              <a:t> is 2,3,4 calculate from the 7</a:t>
            </a:r>
            <a:r>
              <a:rPr lang="en-US" baseline="30000" dirty="0"/>
              <a:t>th</a:t>
            </a:r>
            <a:r>
              <a:rPr lang="en-US" dirty="0"/>
              <a:t> house of the </a:t>
            </a:r>
            <a:r>
              <a:rPr lang="en-US" dirty="0" err="1"/>
              <a:t>lagna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30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8189-AF9F-0986-78D5-CBBD09E4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Dasha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5381-CD9B-9F21-BE39-04F61244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3B82A9-2F7A-8C83-31C3-F7789C4EA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10028"/>
              </p:ext>
            </p:extLst>
          </p:nvPr>
        </p:nvGraphicFramePr>
        <p:xfrm>
          <a:off x="1010093" y="2228850"/>
          <a:ext cx="79311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931113" imgH="2400300" progId="Excel.Sheet.12">
                  <p:embed/>
                </p:oleObj>
              </mc:Choice>
              <mc:Fallback>
                <p:oleObj name="Worksheet" r:id="rId2" imgW="7931113" imgH="24003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3B82A9-2F7A-8C83-31C3-F7789C4EA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093" y="2228850"/>
                        <a:ext cx="793115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753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81F-DD64-9402-428E-3A7E0B36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</a:t>
            </a:r>
            <a:r>
              <a:rPr lang="en-US" dirty="0" err="1"/>
              <a:t>Antardashas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7179-6105-8F91-F5E2-097D80E0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 is same here</a:t>
            </a:r>
          </a:p>
          <a:p>
            <a:r>
              <a:rPr lang="en-US" dirty="0"/>
              <a:t>For </a:t>
            </a:r>
            <a:r>
              <a:rPr lang="en-US" dirty="0" err="1"/>
              <a:t>savya</a:t>
            </a:r>
            <a:r>
              <a:rPr lang="en-US" dirty="0"/>
              <a:t> </a:t>
            </a:r>
            <a:r>
              <a:rPr lang="en-US" dirty="0" err="1"/>
              <a:t>rashis</a:t>
            </a:r>
            <a:r>
              <a:rPr lang="en-US" dirty="0"/>
              <a:t> the </a:t>
            </a:r>
            <a:r>
              <a:rPr lang="en-US" dirty="0" err="1"/>
              <a:t>antardasha</a:t>
            </a:r>
            <a:r>
              <a:rPr lang="en-US" dirty="0"/>
              <a:t> sequence is also </a:t>
            </a:r>
            <a:r>
              <a:rPr lang="en-US" dirty="0" err="1"/>
              <a:t>savya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apsavya</a:t>
            </a:r>
            <a:r>
              <a:rPr lang="en-US" dirty="0"/>
              <a:t> </a:t>
            </a:r>
            <a:r>
              <a:rPr lang="en-US" dirty="0" err="1"/>
              <a:t>rashis</a:t>
            </a:r>
            <a:r>
              <a:rPr lang="en-US" dirty="0"/>
              <a:t> the </a:t>
            </a:r>
            <a:r>
              <a:rPr lang="en-US" dirty="0" err="1"/>
              <a:t>antardasha</a:t>
            </a:r>
            <a:r>
              <a:rPr lang="en-US" dirty="0"/>
              <a:t> sequence is also </a:t>
            </a:r>
            <a:r>
              <a:rPr lang="en-US" dirty="0" err="1"/>
              <a:t>apsavya</a:t>
            </a:r>
            <a:endParaRPr lang="en-US" dirty="0"/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E910AE-5599-EBAC-1190-DC564B49B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80285"/>
              </p:ext>
            </p:extLst>
          </p:nvPr>
        </p:nvGraphicFramePr>
        <p:xfrm>
          <a:off x="2548255" y="3749039"/>
          <a:ext cx="3905250" cy="2382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05386" imgH="2400300" progId="Excel.Sheet.12">
                  <p:embed/>
                </p:oleObj>
              </mc:Choice>
              <mc:Fallback>
                <p:oleObj name="Worksheet" r:id="rId2" imgW="3905386" imgH="24003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6E910AE-5599-EBAC-1190-DC564B49B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8255" y="3749039"/>
                        <a:ext cx="3905250" cy="2382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911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5C86-174F-6001-5B6F-80A36EA6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of predictions as per K N Rao ji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4C9B-1585-B2A3-C098-A65665E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char karakas</a:t>
            </a:r>
          </a:p>
          <a:p>
            <a:r>
              <a:rPr lang="en-US" dirty="0"/>
              <a:t>Make a </a:t>
            </a:r>
            <a:r>
              <a:rPr lang="en-US" dirty="0" err="1"/>
              <a:t>kamkamsha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arudha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 err="1"/>
              <a:t>uppada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US" dirty="0"/>
          </a:p>
          <a:p>
            <a:r>
              <a:rPr lang="en-US" dirty="0"/>
              <a:t>Check the sequence of </a:t>
            </a:r>
            <a:r>
              <a:rPr lang="en-US" dirty="0" err="1"/>
              <a:t>dasha</a:t>
            </a:r>
            <a:r>
              <a:rPr lang="en-US" dirty="0"/>
              <a:t> </a:t>
            </a:r>
            <a:r>
              <a:rPr lang="en-US" dirty="0" err="1"/>
              <a:t>savya-apsavya</a:t>
            </a:r>
            <a:endParaRPr lang="en-US" dirty="0"/>
          </a:p>
          <a:p>
            <a:r>
              <a:rPr lang="en-US" dirty="0"/>
              <a:t>Check to total year of the </a:t>
            </a:r>
            <a:r>
              <a:rPr lang="en-US" dirty="0" err="1"/>
              <a:t>dasha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antar</a:t>
            </a:r>
            <a:r>
              <a:rPr lang="en-US" dirty="0"/>
              <a:t> of the </a:t>
            </a:r>
            <a:r>
              <a:rPr lang="en-US" dirty="0" err="1"/>
              <a:t>rashi</a:t>
            </a:r>
            <a:r>
              <a:rPr lang="en-US" dirty="0"/>
              <a:t> will come at the end of its  </a:t>
            </a:r>
            <a:r>
              <a:rPr lang="en-US" dirty="0" err="1"/>
              <a:t>dasha</a:t>
            </a:r>
            <a:endParaRPr lang="en-US" dirty="0"/>
          </a:p>
          <a:p>
            <a:r>
              <a:rPr lang="en-US" dirty="0"/>
              <a:t>Check the </a:t>
            </a:r>
            <a:r>
              <a:rPr lang="en-US" dirty="0" err="1"/>
              <a:t>dasha</a:t>
            </a:r>
            <a:r>
              <a:rPr lang="en-US" dirty="0"/>
              <a:t> is of which house of </a:t>
            </a:r>
            <a:r>
              <a:rPr lang="en-US" dirty="0" err="1"/>
              <a:t>janam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440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EF63-3C38-75DC-DF29-873E21A0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do the following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E174-2661-56FF-9EC4-7B29066C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err="1"/>
              <a:t>dasha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as a </a:t>
            </a:r>
            <a:r>
              <a:rPr lang="en-US" dirty="0" err="1"/>
              <a:t>lagna</a:t>
            </a:r>
            <a:r>
              <a:rPr lang="en-US" dirty="0"/>
              <a:t> and check which all bhavas are becoming stronger from here</a:t>
            </a:r>
          </a:p>
          <a:p>
            <a:r>
              <a:rPr lang="en-US" dirty="0"/>
              <a:t>Now check the total deliverability of this </a:t>
            </a:r>
            <a:r>
              <a:rPr lang="en-US" dirty="0" err="1"/>
              <a:t>dasha</a:t>
            </a:r>
            <a:endParaRPr lang="en-US" dirty="0"/>
          </a:p>
          <a:p>
            <a:r>
              <a:rPr lang="en-US" dirty="0"/>
              <a:t>Now check the </a:t>
            </a:r>
            <a:r>
              <a:rPr lang="en-US" dirty="0" err="1"/>
              <a:t>antardasha</a:t>
            </a:r>
            <a:r>
              <a:rPr lang="en-US" dirty="0"/>
              <a:t> as well. Consider </a:t>
            </a:r>
            <a:r>
              <a:rPr lang="en-US" dirty="0" err="1"/>
              <a:t>antardasha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as </a:t>
            </a:r>
            <a:r>
              <a:rPr lang="en-US" dirty="0" err="1"/>
              <a:t>lagna</a:t>
            </a:r>
            <a:r>
              <a:rPr lang="en-US" dirty="0"/>
              <a:t> as well</a:t>
            </a:r>
          </a:p>
          <a:p>
            <a:r>
              <a:rPr lang="en-US" dirty="0"/>
              <a:t>Check whether the </a:t>
            </a:r>
            <a:r>
              <a:rPr lang="en-US" dirty="0" err="1"/>
              <a:t>dasha</a:t>
            </a:r>
            <a:r>
              <a:rPr lang="en-US" dirty="0"/>
              <a:t> and </a:t>
            </a:r>
            <a:r>
              <a:rPr lang="en-US" dirty="0" err="1"/>
              <a:t>antrardasha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are in </a:t>
            </a:r>
            <a:r>
              <a:rPr lang="en-US" dirty="0" err="1"/>
              <a:t>kendra</a:t>
            </a:r>
            <a:r>
              <a:rPr lang="en-US" dirty="0"/>
              <a:t> </a:t>
            </a:r>
            <a:r>
              <a:rPr lang="en-US" dirty="0" err="1"/>
              <a:t>triokana</a:t>
            </a:r>
            <a:r>
              <a:rPr lang="en-US" dirty="0"/>
              <a:t> from each other or 6/8/12</a:t>
            </a:r>
          </a:p>
          <a:p>
            <a:r>
              <a:rPr lang="en-US" dirty="0"/>
              <a:t>Check the </a:t>
            </a:r>
            <a:r>
              <a:rPr lang="en-US" dirty="0" err="1"/>
              <a:t>dasha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lordship in the D1 through </a:t>
            </a:r>
            <a:r>
              <a:rPr lang="en-US" dirty="0" err="1"/>
              <a:t>parashari</a:t>
            </a:r>
            <a:r>
              <a:rPr lang="en-US" dirty="0"/>
              <a:t> method also</a:t>
            </a:r>
          </a:p>
          <a:p>
            <a:r>
              <a:rPr lang="en-US" dirty="0"/>
              <a:t>This </a:t>
            </a:r>
            <a:r>
              <a:rPr lang="en-US" dirty="0" err="1"/>
              <a:t>rashi</a:t>
            </a:r>
            <a:r>
              <a:rPr lang="en-US" dirty="0"/>
              <a:t> can give the result of this house as well</a:t>
            </a:r>
          </a:p>
          <a:p>
            <a:r>
              <a:rPr lang="en-US" dirty="0"/>
              <a:t>Check the </a:t>
            </a:r>
            <a:r>
              <a:rPr lang="en-US" dirty="0" err="1"/>
              <a:t>rashis</a:t>
            </a:r>
            <a:r>
              <a:rPr lang="en-US" dirty="0"/>
              <a:t> in the D9 as well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158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833-8F3C-343B-339A-99424ED9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3255-92C8-8846-D738-D83E24A0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aspects to be considered for marriage prediction</a:t>
            </a:r>
          </a:p>
          <a:p>
            <a:pPr lvl="1"/>
            <a:r>
              <a:rPr lang="en-US" dirty="0"/>
              <a:t>Lagna and 7</a:t>
            </a:r>
            <a:r>
              <a:rPr lang="en-US" baseline="30000" dirty="0"/>
              <a:t>th</a:t>
            </a:r>
            <a:r>
              <a:rPr lang="en-US" dirty="0"/>
              <a:t> house</a:t>
            </a:r>
          </a:p>
          <a:p>
            <a:pPr lvl="1"/>
            <a:r>
              <a:rPr lang="en-US" dirty="0" err="1"/>
              <a:t>Rashi</a:t>
            </a:r>
            <a:r>
              <a:rPr lang="en-US" dirty="0"/>
              <a:t> having </a:t>
            </a:r>
            <a:r>
              <a:rPr lang="en-US" dirty="0" err="1"/>
              <a:t>darakaraka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from it</a:t>
            </a:r>
          </a:p>
          <a:p>
            <a:pPr lvl="1"/>
            <a:r>
              <a:rPr lang="en-US" dirty="0" err="1"/>
              <a:t>Uppada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from it</a:t>
            </a:r>
          </a:p>
          <a:p>
            <a:pPr lvl="1"/>
            <a:r>
              <a:rPr lang="en-US" dirty="0"/>
              <a:t>A7 and 7</a:t>
            </a:r>
            <a:r>
              <a:rPr lang="en-US" baseline="30000" dirty="0"/>
              <a:t>th</a:t>
            </a:r>
            <a:r>
              <a:rPr lang="en-US" dirty="0"/>
              <a:t> from itself</a:t>
            </a:r>
          </a:p>
          <a:p>
            <a:pPr lvl="1"/>
            <a:r>
              <a:rPr lang="en-US" dirty="0"/>
              <a:t>D9 sign of </a:t>
            </a:r>
            <a:r>
              <a:rPr lang="en-US" dirty="0" err="1"/>
              <a:t>Darakaraka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from it – You need to check it in </a:t>
            </a:r>
            <a:r>
              <a:rPr lang="en-US" dirty="0" err="1"/>
              <a:t>dasha</a:t>
            </a:r>
            <a:endParaRPr lang="en-US" dirty="0"/>
          </a:p>
          <a:p>
            <a:pPr lvl="1"/>
            <a:r>
              <a:rPr lang="en-US" dirty="0"/>
              <a:t>Check </a:t>
            </a:r>
            <a:r>
              <a:rPr lang="en-US" dirty="0" err="1"/>
              <a:t>rahu</a:t>
            </a:r>
            <a:r>
              <a:rPr lang="en-US" dirty="0"/>
              <a:t> </a:t>
            </a:r>
            <a:r>
              <a:rPr lang="en-US" dirty="0" err="1"/>
              <a:t>ketu</a:t>
            </a:r>
            <a:r>
              <a:rPr lang="en-US" dirty="0"/>
              <a:t> axis and their Drishti on </a:t>
            </a:r>
            <a:r>
              <a:rPr lang="en-US" dirty="0" err="1"/>
              <a:t>rashis</a:t>
            </a:r>
            <a:endParaRPr lang="en-US" dirty="0"/>
          </a:p>
          <a:p>
            <a:pPr lvl="1"/>
            <a:r>
              <a:rPr lang="en-US" dirty="0"/>
              <a:t>Check the aspect of </a:t>
            </a:r>
            <a:r>
              <a:rPr lang="en-US" dirty="0" err="1"/>
              <a:t>darakaraka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err="1"/>
              <a:t>darakaraka</a:t>
            </a:r>
            <a:r>
              <a:rPr lang="en-US" dirty="0"/>
              <a:t> in 5</a:t>
            </a:r>
            <a:r>
              <a:rPr lang="en-US" baseline="30000" dirty="0"/>
              <a:t>th</a:t>
            </a:r>
            <a:r>
              <a:rPr lang="en-US" dirty="0"/>
              <a:t> from any </a:t>
            </a:r>
            <a:r>
              <a:rPr lang="en-US" dirty="0" err="1"/>
              <a:t>rashi</a:t>
            </a:r>
            <a:r>
              <a:rPr lang="en-US" dirty="0"/>
              <a:t>(</a:t>
            </a:r>
            <a:r>
              <a:rPr lang="en-US" dirty="0" err="1"/>
              <a:t>dasha</a:t>
            </a:r>
            <a:r>
              <a:rPr lang="en-US" dirty="0"/>
              <a:t> </a:t>
            </a:r>
            <a:r>
              <a:rPr lang="en-US" dirty="0" err="1"/>
              <a:t>rashi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641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96C-FFF1-A73B-5D0D-D4FD5140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9DCD-743A-C7C8-01D4-32731BA6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Check the position of AMK from </a:t>
            </a:r>
            <a:r>
              <a:rPr lang="en-US" dirty="0" err="1"/>
              <a:t>lagna</a:t>
            </a:r>
            <a:r>
              <a:rPr lang="en-US" dirty="0"/>
              <a:t> and check the aspect of various planets on this AMK</a:t>
            </a:r>
          </a:p>
          <a:p>
            <a:r>
              <a:rPr lang="en-US" dirty="0"/>
              <a:t>Check the conjunction with the AMK</a:t>
            </a:r>
          </a:p>
          <a:p>
            <a:r>
              <a:rPr lang="en-US" dirty="0"/>
              <a:t>If AMK is in </a:t>
            </a:r>
            <a:r>
              <a:rPr lang="en-US" dirty="0" err="1"/>
              <a:t>kendra,trikona</a:t>
            </a:r>
            <a:r>
              <a:rPr lang="en-US" dirty="0"/>
              <a:t> or in 11</a:t>
            </a:r>
            <a:r>
              <a:rPr lang="en-US" baseline="30000" dirty="0"/>
              <a:t>th</a:t>
            </a:r>
            <a:r>
              <a:rPr lang="en-US" dirty="0"/>
              <a:t> house from the </a:t>
            </a:r>
            <a:r>
              <a:rPr lang="en-US" dirty="0" err="1"/>
              <a:t>lagna</a:t>
            </a:r>
            <a:r>
              <a:rPr lang="en-US" dirty="0"/>
              <a:t> normally there is no problem in the career</a:t>
            </a:r>
          </a:p>
          <a:p>
            <a:r>
              <a:rPr lang="en-US" dirty="0"/>
              <a:t>The aspect on AMK with show that what kind of challenges a person will face in this lifetime</a:t>
            </a:r>
          </a:p>
          <a:p>
            <a:r>
              <a:rPr lang="en-US" dirty="0"/>
              <a:t>Planet </a:t>
            </a:r>
            <a:r>
              <a:rPr lang="en-US" dirty="0" err="1"/>
              <a:t>conjucting</a:t>
            </a:r>
            <a:r>
              <a:rPr lang="en-US" dirty="0"/>
              <a:t> AMK will show what kind of profession a person can have or it can give a very important clue about the career of the person. </a:t>
            </a:r>
          </a:p>
          <a:p>
            <a:r>
              <a:rPr lang="en-US" dirty="0"/>
              <a:t>If </a:t>
            </a:r>
            <a:r>
              <a:rPr lang="en-US" dirty="0" err="1"/>
              <a:t>Amk</a:t>
            </a:r>
            <a:r>
              <a:rPr lang="en-US" dirty="0"/>
              <a:t> is a malefic and its placed in a bad house(6,8,12) and </a:t>
            </a:r>
            <a:r>
              <a:rPr lang="en-US" dirty="0" err="1"/>
              <a:t>aspected</a:t>
            </a:r>
            <a:r>
              <a:rPr lang="en-US" dirty="0"/>
              <a:t> by malefic then it shows that the person will have to fight for his career, it will take time to rise and adverse situations will come often</a:t>
            </a:r>
          </a:p>
          <a:p>
            <a:r>
              <a:rPr lang="en-US" dirty="0"/>
              <a:t>If AMK is a benefic planet and it makes a relationship with a benefic but one of these planets are in </a:t>
            </a:r>
            <a:r>
              <a:rPr lang="en-US" dirty="0" err="1"/>
              <a:t>neecha</a:t>
            </a:r>
            <a:r>
              <a:rPr lang="en-US" dirty="0"/>
              <a:t> or lord of the 8</a:t>
            </a:r>
            <a:r>
              <a:rPr lang="en-US" baseline="30000" dirty="0"/>
              <a:t>th</a:t>
            </a:r>
            <a:r>
              <a:rPr lang="en-US" dirty="0"/>
              <a:t> house then the person will face adverse situation and finally his career will end and his personality will be doubtful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52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3521-3D88-4777-7F1B-4C49201A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87-3C9E-7F14-6D2B-5DFF93BCD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AMK has any relationship with 6</a:t>
            </a:r>
            <a:r>
              <a:rPr lang="en-US" baseline="30000" dirty="0"/>
              <a:t>th</a:t>
            </a:r>
            <a:r>
              <a:rPr lang="en-US" dirty="0"/>
              <a:t> lord but no connection with 8</a:t>
            </a:r>
            <a:r>
              <a:rPr lang="en-US" baseline="30000" dirty="0"/>
              <a:t>th</a:t>
            </a:r>
            <a:r>
              <a:rPr lang="en-US" dirty="0"/>
              <a:t> lord then it shows that the person is fighter, if this AMK is </a:t>
            </a:r>
            <a:r>
              <a:rPr lang="en-US" dirty="0" err="1"/>
              <a:t>aspected</a:t>
            </a:r>
            <a:r>
              <a:rPr lang="en-US" dirty="0"/>
              <a:t> by any benefic like guru then this person will be very intelligent, a </a:t>
            </a:r>
            <a:r>
              <a:rPr lang="en-US" dirty="0" err="1"/>
              <a:t>jyotishi,will</a:t>
            </a:r>
            <a:r>
              <a:rPr lang="en-US" dirty="0"/>
              <a:t> do great in classical knowledge and will become famous</a:t>
            </a:r>
          </a:p>
          <a:p>
            <a:r>
              <a:rPr lang="en-US" dirty="0"/>
              <a:t>Any relationship with AMK and AK will make a person wise and successful in career easily.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F0C-B2BF-20E8-1664-8E586D3B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concept given my </a:t>
            </a:r>
            <a:r>
              <a:rPr lang="en-US" dirty="0" err="1"/>
              <a:t>parashara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EE8D-0971-E429-DFEA-66D6440F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Padh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(</a:t>
            </a:r>
            <a:r>
              <a:rPr lang="en-US" dirty="0" err="1"/>
              <a:t>Arudha</a:t>
            </a:r>
            <a:r>
              <a:rPr lang="en-US" dirty="0"/>
              <a:t> </a:t>
            </a:r>
            <a:r>
              <a:rPr lang="en-US" dirty="0" err="1"/>
              <a:t>lagna</a:t>
            </a:r>
            <a:r>
              <a:rPr lang="en-US" dirty="0"/>
              <a:t>)</a:t>
            </a:r>
          </a:p>
          <a:p>
            <a:r>
              <a:rPr lang="en-US" dirty="0" err="1"/>
              <a:t>Karkansha</a:t>
            </a:r>
            <a:r>
              <a:rPr lang="en-US" dirty="0"/>
              <a:t> Lagna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448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ABA8-F760-7180-2B22-A98AD947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Dasha of </a:t>
            </a:r>
            <a:r>
              <a:rPr lang="en-US" dirty="0" err="1"/>
              <a:t>Atmakarka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F83-3A45-E409-3A36-53102264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52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77DD-EA41-AA66-0782-4CE45E89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45BD-F5B3-7CDF-4CB1-98CF73C8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69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825F-B5A4-3BF6-A8A1-0D3E0297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FB4E-396B-D3FF-444D-A78CE1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56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4C5C-E4D0-5C48-F5A5-54C970D2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E0A9-6CFB-B43B-7680-A1EEBE11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8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8CD7-90EC-102E-8D24-6A9EA37E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Atmakarka</a:t>
            </a:r>
            <a:r>
              <a:rPr lang="en-US" dirty="0"/>
              <a:t> in </a:t>
            </a:r>
            <a:r>
              <a:rPr lang="en-US" dirty="0" err="1"/>
              <a:t>Navmasha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D262-6C33-D0AB-CC88-1EBDCC18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Planet with the highest degree is called </a:t>
            </a:r>
            <a:r>
              <a:rPr lang="en-US" dirty="0" err="1"/>
              <a:t>Atmakarka</a:t>
            </a:r>
            <a:endParaRPr lang="en-US" dirty="0"/>
          </a:p>
          <a:p>
            <a:r>
              <a:rPr lang="en-US" dirty="0"/>
              <a:t>We will check </a:t>
            </a:r>
            <a:r>
              <a:rPr lang="en-US" dirty="0" err="1"/>
              <a:t>rashi</a:t>
            </a:r>
            <a:r>
              <a:rPr lang="en-US" dirty="0"/>
              <a:t> of this </a:t>
            </a:r>
            <a:r>
              <a:rPr lang="en-US" dirty="0" err="1"/>
              <a:t>atmakarka</a:t>
            </a:r>
            <a:r>
              <a:rPr lang="en-US" dirty="0"/>
              <a:t> in the D9</a:t>
            </a:r>
          </a:p>
          <a:p>
            <a:r>
              <a:rPr lang="en-US" dirty="0"/>
              <a:t>That is called the </a:t>
            </a:r>
            <a:r>
              <a:rPr lang="en-US" dirty="0" err="1"/>
              <a:t>Karkamsha</a:t>
            </a:r>
            <a:endParaRPr lang="en-US" dirty="0"/>
          </a:p>
          <a:p>
            <a:r>
              <a:rPr lang="en-US" dirty="0"/>
              <a:t>We will examine the </a:t>
            </a:r>
            <a:r>
              <a:rPr lang="en-US" dirty="0" err="1"/>
              <a:t>atmakarka</a:t>
            </a:r>
            <a:r>
              <a:rPr lang="en-US" dirty="0"/>
              <a:t> in various </a:t>
            </a:r>
            <a:r>
              <a:rPr lang="en-US" dirty="0" err="1"/>
              <a:t>rashis</a:t>
            </a:r>
            <a:r>
              <a:rPr lang="en-US" dirty="0"/>
              <a:t> in </a:t>
            </a:r>
            <a:r>
              <a:rPr lang="en-US" dirty="0" err="1"/>
              <a:t>Navmasha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C420-A8FC-2ECD-85EA-0143B59E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842D-C357-5C0B-29C6-979800418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atmakarka</a:t>
            </a:r>
            <a:r>
              <a:rPr lang="en-US" dirty="0"/>
              <a:t> is in :</a:t>
            </a:r>
          </a:p>
          <a:p>
            <a:endParaRPr lang="en-US" dirty="0"/>
          </a:p>
          <a:p>
            <a:r>
              <a:rPr lang="en-US" dirty="0"/>
              <a:t>Aries then the person will be bothered by </a:t>
            </a:r>
            <a:r>
              <a:rPr lang="en-US" dirty="0" err="1"/>
              <a:t>cat,rats</a:t>
            </a:r>
            <a:r>
              <a:rPr lang="en-US" dirty="0"/>
              <a:t> and other same family animals</a:t>
            </a:r>
          </a:p>
          <a:p>
            <a:r>
              <a:rPr lang="en-US" dirty="0"/>
              <a:t>If AK is in </a:t>
            </a:r>
            <a:r>
              <a:rPr lang="en-US" dirty="0" err="1"/>
              <a:t>Vrishabha</a:t>
            </a:r>
            <a:r>
              <a:rPr lang="en-US" dirty="0"/>
              <a:t> then the person will be benefitted by four leg animals(</a:t>
            </a:r>
            <a:r>
              <a:rPr lang="en-US" dirty="0" err="1"/>
              <a:t>Chatuspadh</a:t>
            </a:r>
            <a:r>
              <a:rPr lang="en-US" dirty="0"/>
              <a:t>).he can be a big businessman</a:t>
            </a:r>
          </a:p>
          <a:p>
            <a:r>
              <a:rPr lang="en-US" dirty="0"/>
              <a:t>If AK in in </a:t>
            </a:r>
            <a:r>
              <a:rPr lang="en-US" dirty="0" err="1"/>
              <a:t>gemini</a:t>
            </a:r>
            <a:r>
              <a:rPr lang="en-US" dirty="0"/>
              <a:t> then the person will be bothered by skin issues, and body will be loose</a:t>
            </a:r>
          </a:p>
          <a:p>
            <a:r>
              <a:rPr lang="en-US" dirty="0"/>
              <a:t>If AK is in </a:t>
            </a:r>
            <a:r>
              <a:rPr lang="en-US" dirty="0" err="1"/>
              <a:t>Karka</a:t>
            </a:r>
            <a:r>
              <a:rPr lang="en-US" dirty="0"/>
              <a:t> then he will be bothered by water and will have </a:t>
            </a:r>
            <a:r>
              <a:rPr lang="en-US" dirty="0" err="1"/>
              <a:t>kustha</a:t>
            </a:r>
            <a:r>
              <a:rPr lang="en-US" dirty="0"/>
              <a:t> </a:t>
            </a:r>
            <a:r>
              <a:rPr lang="en-US" dirty="0" err="1"/>
              <a:t>roga</a:t>
            </a:r>
            <a:endParaRPr lang="en-US" dirty="0"/>
          </a:p>
          <a:p>
            <a:r>
              <a:rPr lang="en-US" dirty="0"/>
              <a:t>If is in Leo then bothered by </a:t>
            </a:r>
            <a:r>
              <a:rPr lang="en-US" dirty="0" err="1"/>
              <a:t>cat,rat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23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2717-C163-9849-9146-F532AE13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66F4-9C89-BB4F-B999-8363A28E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in kanya </a:t>
            </a:r>
            <a:r>
              <a:rPr lang="en-US" dirty="0" err="1"/>
              <a:t>rashi</a:t>
            </a:r>
            <a:r>
              <a:rPr lang="en-US" dirty="0"/>
              <a:t> then itching in the body, obesity and bothered by fire</a:t>
            </a:r>
          </a:p>
          <a:p>
            <a:r>
              <a:rPr lang="en-US" dirty="0"/>
              <a:t>If in Tula </a:t>
            </a:r>
            <a:r>
              <a:rPr lang="en-US" dirty="0" err="1"/>
              <a:t>navmasha</a:t>
            </a:r>
            <a:r>
              <a:rPr lang="en-US" dirty="0"/>
              <a:t> then the person will be businessman</a:t>
            </a:r>
          </a:p>
          <a:p>
            <a:r>
              <a:rPr lang="en-US" dirty="0"/>
              <a:t>If in </a:t>
            </a:r>
            <a:r>
              <a:rPr lang="en-US" dirty="0" err="1"/>
              <a:t>vrishchika</a:t>
            </a:r>
            <a:r>
              <a:rPr lang="en-US" dirty="0"/>
              <a:t> </a:t>
            </a:r>
            <a:r>
              <a:rPr lang="en-US" dirty="0" err="1"/>
              <a:t>navmasha</a:t>
            </a:r>
            <a:r>
              <a:rPr lang="en-US" dirty="0"/>
              <a:t> the fear from water and snake and will be denied by mother’s feed</a:t>
            </a:r>
          </a:p>
          <a:p>
            <a:r>
              <a:rPr lang="en-US" dirty="0"/>
              <a:t>If in </a:t>
            </a:r>
            <a:r>
              <a:rPr lang="en-US" dirty="0" err="1"/>
              <a:t>dhanu</a:t>
            </a:r>
            <a:r>
              <a:rPr lang="en-US" dirty="0"/>
              <a:t> </a:t>
            </a:r>
            <a:r>
              <a:rPr lang="en-US" dirty="0" err="1"/>
              <a:t>namvmasha</a:t>
            </a:r>
            <a:r>
              <a:rPr lang="en-US" dirty="0"/>
              <a:t> then fall from height or danger from vehicle </a:t>
            </a:r>
          </a:p>
          <a:p>
            <a:r>
              <a:rPr lang="en-US" dirty="0"/>
              <a:t>If in </a:t>
            </a:r>
            <a:r>
              <a:rPr lang="en-US" dirty="0" err="1"/>
              <a:t>makar</a:t>
            </a:r>
            <a:r>
              <a:rPr lang="en-US" dirty="0"/>
              <a:t> </a:t>
            </a:r>
            <a:r>
              <a:rPr lang="en-US" dirty="0" err="1"/>
              <a:t>navmasha</a:t>
            </a:r>
            <a:r>
              <a:rPr lang="en-US" dirty="0"/>
              <a:t> then birds can be problem and tumor in the body.</a:t>
            </a:r>
          </a:p>
          <a:p>
            <a:r>
              <a:rPr lang="en-US" dirty="0"/>
              <a:t>In Aquarius </a:t>
            </a:r>
            <a:r>
              <a:rPr lang="en-US" dirty="0" err="1"/>
              <a:t>navmasha</a:t>
            </a:r>
            <a:r>
              <a:rPr lang="en-US" dirty="0"/>
              <a:t> then he will be religious, and will create things which is good for normal people</a:t>
            </a:r>
          </a:p>
          <a:p>
            <a:r>
              <a:rPr lang="en-US" dirty="0"/>
              <a:t>In </a:t>
            </a:r>
            <a:r>
              <a:rPr lang="en-US" dirty="0" err="1"/>
              <a:t>meena</a:t>
            </a:r>
            <a:r>
              <a:rPr lang="en-US" dirty="0"/>
              <a:t> </a:t>
            </a:r>
            <a:r>
              <a:rPr lang="en-US" dirty="0" err="1"/>
              <a:t>navmasha</a:t>
            </a:r>
            <a:r>
              <a:rPr lang="en-US" dirty="0"/>
              <a:t> the person is loner, atheist, religious and moksha seeking.</a:t>
            </a:r>
          </a:p>
          <a:p>
            <a:r>
              <a:rPr lang="en-US" dirty="0"/>
              <a:t>Benefic aspect will decrease the malefic influence and vice versa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11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680-44AE-71DC-1D4C-651694BB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Karakamsa</a:t>
            </a:r>
            <a:r>
              <a:rPr lang="en-US" dirty="0"/>
              <a:t> </a:t>
            </a:r>
            <a:r>
              <a:rPr lang="en-US" dirty="0" err="1"/>
              <a:t>lagna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6202-A878-6CB5-856B-2656A32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Karakamsa</a:t>
            </a:r>
            <a:r>
              <a:rPr lang="en-US" dirty="0"/>
              <a:t> is a combination of </a:t>
            </a:r>
            <a:r>
              <a:rPr lang="en-US" dirty="0" err="1"/>
              <a:t>karak</a:t>
            </a:r>
            <a:r>
              <a:rPr lang="en-US" dirty="0"/>
              <a:t> plus </a:t>
            </a:r>
            <a:r>
              <a:rPr lang="en-US" dirty="0" err="1"/>
              <a:t>amsa</a:t>
            </a:r>
            <a:r>
              <a:rPr lang="en-US" dirty="0"/>
              <a:t>. Here karaka is </a:t>
            </a:r>
            <a:r>
              <a:rPr lang="en-US" dirty="0" err="1"/>
              <a:t>atmakaraka</a:t>
            </a:r>
            <a:endParaRPr lang="en-US" dirty="0"/>
          </a:p>
          <a:p>
            <a:r>
              <a:rPr lang="en-US" dirty="0"/>
              <a:t>We will check the </a:t>
            </a:r>
            <a:r>
              <a:rPr lang="en-US" dirty="0" err="1"/>
              <a:t>atmakarma</a:t>
            </a:r>
            <a:r>
              <a:rPr lang="en-US" dirty="0"/>
              <a:t> in the </a:t>
            </a:r>
            <a:r>
              <a:rPr lang="en-US" dirty="0" err="1"/>
              <a:t>lagna</a:t>
            </a:r>
            <a:r>
              <a:rPr lang="en-US" dirty="0"/>
              <a:t> chart and will check the position of </a:t>
            </a:r>
            <a:r>
              <a:rPr lang="en-US" dirty="0" err="1"/>
              <a:t>atmakarma</a:t>
            </a:r>
            <a:r>
              <a:rPr lang="en-US" dirty="0"/>
              <a:t> in D9.  </a:t>
            </a:r>
          </a:p>
          <a:p>
            <a:r>
              <a:rPr lang="en-US" dirty="0"/>
              <a:t>The sign in which the </a:t>
            </a:r>
            <a:r>
              <a:rPr lang="en-US" dirty="0" err="1"/>
              <a:t>atmakarka</a:t>
            </a:r>
            <a:r>
              <a:rPr lang="en-US" dirty="0"/>
              <a:t> is placed is </a:t>
            </a:r>
            <a:r>
              <a:rPr lang="en-US" dirty="0" err="1"/>
              <a:t>karakamsha</a:t>
            </a:r>
            <a:r>
              <a:rPr lang="en-US" dirty="0"/>
              <a:t>.</a:t>
            </a:r>
          </a:p>
          <a:p>
            <a:r>
              <a:rPr lang="en-US" dirty="0"/>
              <a:t>We will create a </a:t>
            </a:r>
            <a:r>
              <a:rPr lang="en-US" dirty="0" err="1"/>
              <a:t>lagna</a:t>
            </a:r>
            <a:r>
              <a:rPr lang="en-US" dirty="0"/>
              <a:t> chart by taking this sign is the </a:t>
            </a:r>
            <a:r>
              <a:rPr lang="en-US" dirty="0" err="1"/>
              <a:t>lagna</a:t>
            </a:r>
            <a:r>
              <a:rPr lang="en-US" dirty="0"/>
              <a:t> and place the </a:t>
            </a:r>
            <a:r>
              <a:rPr lang="en-US" dirty="0" err="1"/>
              <a:t>lagna</a:t>
            </a:r>
            <a:r>
              <a:rPr lang="en-US" dirty="0"/>
              <a:t> chart planet and will cast the chart placing the planet in the </a:t>
            </a:r>
            <a:r>
              <a:rPr lang="en-US" dirty="0" err="1"/>
              <a:t>rashi</a:t>
            </a:r>
            <a:r>
              <a:rPr lang="en-US" dirty="0"/>
              <a:t> as per the D1.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351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2983</TotalTime>
  <Words>4558</Words>
  <Application>Microsoft Office PowerPoint</Application>
  <PresentationFormat>Widescreen</PresentationFormat>
  <Paragraphs>360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Roboto</vt:lpstr>
      <vt:lpstr>Trebuchet MS</vt:lpstr>
      <vt:lpstr>Wingdings 3</vt:lpstr>
      <vt:lpstr>Facet</vt:lpstr>
      <vt:lpstr>Worksheet</vt:lpstr>
      <vt:lpstr>jaimini Astrology</vt:lpstr>
      <vt:lpstr>PowerPoint Presentation</vt:lpstr>
      <vt:lpstr>PowerPoint Presentation</vt:lpstr>
      <vt:lpstr>PowerPoint Presentation</vt:lpstr>
      <vt:lpstr>Some of the concept given my parashara</vt:lpstr>
      <vt:lpstr>Atmakarka in Navmasha</vt:lpstr>
      <vt:lpstr>PowerPoint Presentation</vt:lpstr>
      <vt:lpstr>PowerPoint Presentation</vt:lpstr>
      <vt:lpstr>Karakamsa lagna</vt:lpstr>
      <vt:lpstr>Sun as AK</vt:lpstr>
      <vt:lpstr>Moon AK</vt:lpstr>
      <vt:lpstr>Mars AK</vt:lpstr>
      <vt:lpstr>Mercury AK</vt:lpstr>
      <vt:lpstr>Jupiter AK</vt:lpstr>
      <vt:lpstr>Venus AK</vt:lpstr>
      <vt:lpstr>Saturn-AK</vt:lpstr>
      <vt:lpstr>Rahu- Ak</vt:lpstr>
      <vt:lpstr>Planet in karkamsha lagna  or aspecting</vt:lpstr>
      <vt:lpstr>Planet with AK</vt:lpstr>
      <vt:lpstr>Rajyoga as per Rishi Jaimini</vt:lpstr>
      <vt:lpstr>Rajyoga is foreign soil</vt:lpstr>
      <vt:lpstr>PowerPoint Presentation</vt:lpstr>
      <vt:lpstr>PowerPoint Presentation</vt:lpstr>
      <vt:lpstr>PowerPoint Presentation</vt:lpstr>
      <vt:lpstr>Bhagyawan Shreemant yoga</vt:lpstr>
      <vt:lpstr>Rajyoga</vt:lpstr>
      <vt:lpstr>Mahant-mahamandleswhar-mathadeesh yoga</vt:lpstr>
      <vt:lpstr>Born in a Royal family</vt:lpstr>
      <vt:lpstr>Financial position from Arudha</vt:lpstr>
      <vt:lpstr>Expenses as per Arudha</vt:lpstr>
      <vt:lpstr>More about Arudha</vt:lpstr>
      <vt:lpstr>Arudha and Married life</vt:lpstr>
      <vt:lpstr>PowerPoint Presentation</vt:lpstr>
      <vt:lpstr>PowerPoint Presentation</vt:lpstr>
      <vt:lpstr>Yoga for blindness</vt:lpstr>
      <vt:lpstr>Bhatrakarka</vt:lpstr>
      <vt:lpstr>Ishta Devata</vt:lpstr>
      <vt:lpstr>Special Rajyoga of Jaimini</vt:lpstr>
      <vt:lpstr>checklist</vt:lpstr>
      <vt:lpstr>PowerPoint Presentation</vt:lpstr>
      <vt:lpstr>Char dasha</vt:lpstr>
      <vt:lpstr>How to calculate the dasha</vt:lpstr>
      <vt:lpstr>Sequence of Dasha </vt:lpstr>
      <vt:lpstr>Sequence of Antardashas</vt:lpstr>
      <vt:lpstr>Techniques of predictions as per K N Rao ji</vt:lpstr>
      <vt:lpstr>Now do the following</vt:lpstr>
      <vt:lpstr>Marriage prediction</vt:lpstr>
      <vt:lpstr>Career prediction</vt:lpstr>
      <vt:lpstr>PowerPoint Presentation</vt:lpstr>
      <vt:lpstr> Dasha of Atmakarka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Astrology</dc:title>
  <dc:creator>Alok Khandelwal</dc:creator>
  <cp:lastModifiedBy>Alok Khandelwal</cp:lastModifiedBy>
  <cp:revision>34</cp:revision>
  <dcterms:created xsi:type="dcterms:W3CDTF">2022-10-14T08:20:52Z</dcterms:created>
  <dcterms:modified xsi:type="dcterms:W3CDTF">2023-01-07T09:44:58Z</dcterms:modified>
</cp:coreProperties>
</file>