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4" r:id="rId3"/>
    <p:sldId id="297" r:id="rId4"/>
    <p:sldId id="270" r:id="rId5"/>
    <p:sldId id="271" r:id="rId6"/>
    <p:sldId id="272" r:id="rId7"/>
    <p:sldId id="273" r:id="rId8"/>
    <p:sldId id="274" r:id="rId9"/>
    <p:sldId id="275" r:id="rId10"/>
    <p:sldId id="276" r:id="rId11"/>
    <p:sldId id="277" r:id="rId12"/>
    <p:sldId id="278" r:id="rId13"/>
    <p:sldId id="279" r:id="rId14"/>
    <p:sldId id="298" r:id="rId15"/>
    <p:sldId id="280" r:id="rId16"/>
    <p:sldId id="281" r:id="rId17"/>
    <p:sldId id="282" r:id="rId18"/>
    <p:sldId id="283" r:id="rId19"/>
    <p:sldId id="284" r:id="rId20"/>
    <p:sldId id="285" r:id="rId21"/>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4/13/2018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 3</a:t>
            </a:r>
            <a:r>
              <a:rPr lang="en-US" sz="2400" b="1" baseline="30000" dirty="0">
                <a:solidFill>
                  <a:srgbClr val="00B050"/>
                </a:solidFill>
              </a:rPr>
              <a:t>rd</a:t>
            </a:r>
            <a:r>
              <a:rPr lang="en-US" sz="2400" b="1" dirty="0">
                <a:solidFill>
                  <a:srgbClr val="00B050"/>
                </a:solidFill>
              </a:rPr>
              <a:t> lord</a:t>
            </a:r>
          </a:p>
          <a:p>
            <a:pPr lvl="0">
              <a:buNone/>
            </a:pPr>
            <a:endParaRPr lang="en-US" sz="2400" b="1"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a:bodyPr>
          <a:lstStyle/>
          <a:p>
            <a:pPr marL="0" indent="0">
              <a:buNone/>
            </a:pPr>
            <a:r>
              <a:rPr lang="en-US" sz="900" dirty="0"/>
              <a:t>3</a:t>
            </a:r>
            <a:r>
              <a:rPr lang="en-US" sz="900" baseline="30000" dirty="0"/>
              <a:t>rd</a:t>
            </a:r>
            <a:r>
              <a:rPr lang="en-US" sz="900" dirty="0"/>
              <a:t> lord in 9th  house </a:t>
            </a:r>
          </a:p>
          <a:p>
            <a:pPr marL="0" indent="0">
              <a:buNone/>
            </a:pPr>
            <a:endParaRPr lang="en-US" sz="900" dirty="0"/>
          </a:p>
          <a:p>
            <a:pPr marL="0" indent="0">
              <a:buNone/>
            </a:pPr>
            <a:endParaRPr lang="en-US" sz="900" dirty="0"/>
          </a:p>
          <a:p>
            <a:r>
              <a:rPr lang="en-US" sz="900" dirty="0"/>
              <a:t>Good combination for brothers </a:t>
            </a:r>
          </a:p>
          <a:p>
            <a:r>
              <a:rPr lang="en-US" sz="900" dirty="0"/>
              <a:t>May undertake long journey</a:t>
            </a:r>
          </a:p>
          <a:p>
            <a:r>
              <a:rPr lang="en-US" sz="900" dirty="0"/>
              <a:t>Good combination for settling or travelling to foreign countries. Strong lord takes the native to religious places also</a:t>
            </a:r>
          </a:p>
          <a:p>
            <a:r>
              <a:rPr lang="en-US" sz="900" dirty="0"/>
              <a:t> If the 3rd Lord happens to fall in the 9th House, the native is bereft of paternal happiness, makes fortunes through his wife and enjoys the happiness of having son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10</a:t>
            </a:r>
            <a:r>
              <a:rPr lang="en-US" sz="900" baseline="30000" dirty="0"/>
              <a:t>th</a:t>
            </a:r>
            <a:r>
              <a:rPr lang="en-US" sz="900" dirty="0"/>
              <a:t> house</a:t>
            </a:r>
          </a:p>
          <a:p>
            <a:pPr>
              <a:buNone/>
            </a:pPr>
            <a:endParaRPr lang="en-US" sz="900" dirty="0"/>
          </a:p>
          <a:p>
            <a:pPr>
              <a:buNone/>
            </a:pPr>
            <a:endParaRPr lang="en-US" sz="900" dirty="0"/>
          </a:p>
          <a:p>
            <a:r>
              <a:rPr lang="en-US" sz="900" dirty="0"/>
              <a:t> When the 3rd Lord is placed in the 10th house, the native will have all kinds of happiness, and self made wealth and is apt to nurture wicked females.</a:t>
            </a:r>
          </a:p>
          <a:p>
            <a:r>
              <a:rPr lang="en-US" sz="900" dirty="0"/>
              <a:t>A strong combination for becoming a singer, actor, dancer and musician </a:t>
            </a:r>
          </a:p>
          <a:p>
            <a:endParaRPr 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11th  house </a:t>
            </a:r>
          </a:p>
          <a:p>
            <a:pPr>
              <a:buNone/>
            </a:pPr>
            <a:endParaRPr lang="en-US" sz="900" dirty="0"/>
          </a:p>
          <a:p>
            <a:pPr>
              <a:buNone/>
            </a:pPr>
            <a:r>
              <a:rPr lang="en-US" sz="900" dirty="0"/>
              <a:t> If the 3rd Lord has gone into the 11th House, the native will always gain in trading, will be intelligent event </a:t>
            </a:r>
            <a:r>
              <a:rPr lang="en-US" sz="900" dirty="0" err="1"/>
              <a:t>inspite</a:t>
            </a:r>
            <a:r>
              <a:rPr lang="en-US" sz="900" dirty="0"/>
              <a:t> of being illiterate, be adventurous and if the 3</a:t>
            </a:r>
            <a:r>
              <a:rPr lang="en-US" sz="900" baseline="30000" dirty="0"/>
              <a:t>rd</a:t>
            </a:r>
            <a:r>
              <a:rPr lang="en-US" sz="900" dirty="0"/>
              <a:t> lord is weak he will serve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12th  house </a:t>
            </a:r>
          </a:p>
          <a:p>
            <a:pPr>
              <a:buNone/>
            </a:pPr>
            <a:endParaRPr lang="en-US" sz="900" dirty="0"/>
          </a:p>
          <a:p>
            <a:r>
              <a:rPr lang="en-US" sz="900" dirty="0"/>
              <a:t>Good placement for foreign stay</a:t>
            </a:r>
          </a:p>
          <a:p>
            <a:r>
              <a:rPr lang="en-US" sz="900" dirty="0"/>
              <a:t> In the event of the 3rd Lord being placed in the 12th House, the native will spend his wealth in evil deeds, his father will be cruel and the native becomes fortunate through his wife.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3A3A-F77E-4552-8475-A2E9504B4A67}"/>
              </a:ext>
            </a:extLst>
          </p:cNvPr>
          <p:cNvSpPr>
            <a:spLocks noGrp="1"/>
          </p:cNvSpPr>
          <p:nvPr>
            <p:ph type="title"/>
          </p:nvPr>
        </p:nvSpPr>
        <p:spPr/>
        <p:txBody>
          <a:bodyPr/>
          <a:lstStyle/>
          <a:p>
            <a:r>
              <a:rPr lang="en-IN" dirty="0"/>
              <a:t>Result of 4</a:t>
            </a:r>
            <a:r>
              <a:rPr lang="en-IN" baseline="30000" dirty="0"/>
              <a:t>th</a:t>
            </a:r>
            <a:r>
              <a:rPr lang="en-IN" dirty="0"/>
              <a:t> house lord</a:t>
            </a:r>
          </a:p>
        </p:txBody>
      </p:sp>
      <p:sp>
        <p:nvSpPr>
          <p:cNvPr id="3" name="Content Placeholder 2">
            <a:extLst>
              <a:ext uri="{FF2B5EF4-FFF2-40B4-BE49-F238E27FC236}">
                <a16:creationId xmlns:a16="http://schemas.microsoft.com/office/drawing/2014/main" id="{F764331A-54A4-45BE-ABF3-77874ED90FE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59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endParaRPr lang="en-US" sz="900" dirty="0"/>
          </a:p>
          <a:p>
            <a:pPr>
              <a:buNone/>
            </a:pPr>
            <a:endParaRPr lang="en-US" sz="900" dirty="0"/>
          </a:p>
          <a:p>
            <a:pPr>
              <a:buNone/>
            </a:pPr>
            <a:endParaRPr lang="en-US" sz="900" dirty="0"/>
          </a:p>
          <a:p>
            <a:pPr>
              <a:buNone/>
            </a:pPr>
            <a:r>
              <a:rPr lang="en-US" sz="900" dirty="0"/>
              <a:t>When the 4th Lord is situated in the Ascendant, the native is blessed with learning, virtues, ornaments, lands, conveyances and maternal happiness.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house in 2</a:t>
            </a:r>
            <a:r>
              <a:rPr lang="en-US" sz="900" baseline="30000" dirty="0"/>
              <a:t>nd</a:t>
            </a:r>
            <a:r>
              <a:rPr lang="en-US" sz="900" dirty="0"/>
              <a:t> house </a:t>
            </a:r>
          </a:p>
          <a:p>
            <a:pPr>
              <a:buNone/>
            </a:pPr>
            <a:endParaRPr lang="en-US" sz="900" dirty="0"/>
          </a:p>
          <a:p>
            <a:pPr>
              <a:buNone/>
            </a:pPr>
            <a:r>
              <a:rPr lang="en-US" sz="900" dirty="0"/>
              <a:t>Should the 4th Lord occupy the 2nd House (the House of Wealth) the native will enjoy pleasures,</a:t>
            </a:r>
          </a:p>
          <a:p>
            <a:pPr>
              <a:buNone/>
            </a:pPr>
            <a:r>
              <a:rPr lang="en-US" sz="900" dirty="0"/>
              <a:t>	 be blessed with all kinds of wealth, family life and </a:t>
            </a:r>
            <a:r>
              <a:rPr lang="en-US" sz="900" dirty="0" err="1"/>
              <a:t>honour</a:t>
            </a:r>
            <a:r>
              <a:rPr lang="en-US" sz="900" dirty="0"/>
              <a:t> and be adventurous. </a:t>
            </a:r>
          </a:p>
          <a:p>
            <a:pPr>
              <a:buNone/>
            </a:pPr>
            <a:r>
              <a:rPr lang="en-US" sz="900" dirty="0"/>
              <a:t>	He will be cunning and deceptive in disposition.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house lord in 3</a:t>
            </a:r>
            <a:r>
              <a:rPr lang="en-US" sz="900" baseline="30000" dirty="0"/>
              <a:t>rd</a:t>
            </a:r>
            <a:r>
              <a:rPr lang="en-US" sz="900" dirty="0"/>
              <a:t> house</a:t>
            </a:r>
          </a:p>
          <a:p>
            <a:pPr>
              <a:buNone/>
            </a:pPr>
            <a:endParaRPr lang="en-US" sz="900" dirty="0"/>
          </a:p>
          <a:p>
            <a:pPr>
              <a:buNone/>
            </a:pPr>
            <a:r>
              <a:rPr lang="en-US" sz="900" dirty="0"/>
              <a:t> If the 4th Lord be placed in the 3rd House, the native will be valorous, will have servants, be liberal virtuous and charitable and will have self earned wealth and be free from diseases.</a:t>
            </a:r>
          </a:p>
          <a:p>
            <a:r>
              <a:rPr lang="en-US" sz="900" dirty="0"/>
              <a:t>Since its 12</a:t>
            </a:r>
            <a:r>
              <a:rPr lang="en-US" sz="900" baseline="30000" dirty="0"/>
              <a:t>th</a:t>
            </a:r>
            <a:r>
              <a:rPr lang="en-US" sz="900" dirty="0"/>
              <a:t> from its own house it gives worries in the mind.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house lord in 4</a:t>
            </a:r>
            <a:r>
              <a:rPr lang="en-US" sz="900" baseline="30000" dirty="0"/>
              <a:t>th</a:t>
            </a:r>
            <a:r>
              <a:rPr lang="en-US" sz="900" dirty="0"/>
              <a:t> house</a:t>
            </a:r>
          </a:p>
          <a:p>
            <a:r>
              <a:rPr lang="en-US" sz="900" dirty="0"/>
              <a:t>	 In case the 4th Lord occupies the 4th House, the native will rise to the minister ship, will possess all kinds of wealth, he will be skilful, virtuous, honorable, learned, happy and be well disposed to his wife.</a:t>
            </a:r>
          </a:p>
          <a:p>
            <a:r>
              <a:rPr lang="en-US" sz="900" dirty="0"/>
              <a:t>He will get happiness from mother, property and conveyance.  He can be successful in agriculture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house lord in 5</a:t>
            </a:r>
            <a:r>
              <a:rPr lang="en-US" sz="900" baseline="30000" dirty="0"/>
              <a:t>th</a:t>
            </a:r>
            <a:r>
              <a:rPr lang="en-US" sz="900" dirty="0"/>
              <a:t> house</a:t>
            </a:r>
          </a:p>
          <a:p>
            <a:r>
              <a:rPr lang="en-US" sz="900" dirty="0"/>
              <a:t>Good combination of </a:t>
            </a:r>
            <a:r>
              <a:rPr lang="en-US" sz="900" dirty="0" err="1"/>
              <a:t>kendra</a:t>
            </a:r>
            <a:r>
              <a:rPr lang="en-US" sz="900" dirty="0"/>
              <a:t> and </a:t>
            </a:r>
            <a:r>
              <a:rPr lang="en-US" sz="900" dirty="0" err="1"/>
              <a:t>trikona</a:t>
            </a:r>
            <a:r>
              <a:rPr lang="en-US" sz="900" dirty="0"/>
              <a:t>. The person has sharp mind and rich with houses</a:t>
            </a:r>
          </a:p>
          <a:p>
            <a:r>
              <a:rPr lang="en-US" sz="900" dirty="0"/>
              <a:t>If the 4th Lord is situated in the 5th House, the native will be happy, be favorite of all, devotee of Lord Vishnu, virtuous, </a:t>
            </a:r>
            <a:r>
              <a:rPr lang="en-US" sz="900" dirty="0" err="1"/>
              <a:t>honourable</a:t>
            </a:r>
            <a:r>
              <a:rPr lang="en-US" sz="900" dirty="0"/>
              <a:t> and will possess self earned wealth.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1</a:t>
            </a:r>
            <a:r>
              <a:rPr lang="en-US" sz="900" baseline="30000" dirty="0"/>
              <a:t>st</a:t>
            </a:r>
            <a:r>
              <a:rPr lang="en-US" sz="900" dirty="0"/>
              <a:t> house </a:t>
            </a:r>
          </a:p>
          <a:p>
            <a:pPr>
              <a:buNone/>
            </a:pPr>
            <a:r>
              <a:rPr lang="en-US" sz="900" dirty="0"/>
              <a:t>	</a:t>
            </a:r>
          </a:p>
          <a:p>
            <a:r>
              <a:rPr lang="en-US" sz="900" dirty="0"/>
              <a:t>Should the 3rd Lord be situated in the Ascendant the native will have self-made wealth, will be disposed to serve, valorous and intelligent although devoid of learning. </a:t>
            </a:r>
          </a:p>
          <a:p>
            <a:r>
              <a:rPr lang="en-US" sz="900" dirty="0"/>
              <a:t>This is also combination for actors, musicians and dancers</a:t>
            </a:r>
          </a:p>
        </p:txBody>
      </p:sp>
    </p:spTree>
    <p:extLst>
      <p:ext uri="{BB962C8B-B14F-4D97-AF65-F5344CB8AC3E}">
        <p14:creationId xmlns:p14="http://schemas.microsoft.com/office/powerpoint/2010/main" val="65584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4</a:t>
            </a:r>
            <a:r>
              <a:rPr lang="en-US" sz="900" baseline="30000" dirty="0"/>
              <a:t>th</a:t>
            </a:r>
            <a:r>
              <a:rPr lang="en-US" sz="900" dirty="0"/>
              <a:t> lord in 6</a:t>
            </a:r>
            <a:r>
              <a:rPr lang="en-US" sz="900" baseline="30000" dirty="0"/>
              <a:t>th</a:t>
            </a:r>
            <a:r>
              <a:rPr lang="en-US" sz="900" dirty="0"/>
              <a:t> house</a:t>
            </a:r>
          </a:p>
          <a:p>
            <a:r>
              <a:rPr lang="en-US" sz="900" dirty="0"/>
              <a:t>Lord of mother goes into conflict. Create conflict with mother, </a:t>
            </a:r>
          </a:p>
          <a:p>
            <a:r>
              <a:rPr lang="en-US" sz="900" dirty="0"/>
              <a:t>There can be legal problem related to properties</a:t>
            </a:r>
          </a:p>
          <a:p>
            <a:pPr>
              <a:buNone/>
            </a:pPr>
            <a:endParaRPr lang="en-US" sz="900" dirty="0"/>
          </a:p>
          <a:p>
            <a:pPr>
              <a:buNone/>
            </a:pPr>
            <a:r>
              <a:rPr lang="en-US" sz="900" dirty="0"/>
              <a:t> In the event of the 4th Lord falling in the 6th House (the House of Enemies) the native will be devoid of maternal happiness. </a:t>
            </a:r>
          </a:p>
          <a:p>
            <a:pPr>
              <a:buNone/>
            </a:pPr>
            <a:r>
              <a:rPr lang="en-US" sz="900" dirty="0"/>
              <a:t>	He will be given to wrath, be a thief and a man of questionable character, self willed and vicious in nutshell the mind is unhappy.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2</a:t>
            </a:r>
            <a:r>
              <a:rPr lang="en-US" sz="900" baseline="30000" dirty="0"/>
              <a:t>nd</a:t>
            </a:r>
            <a:r>
              <a:rPr lang="en-US" sz="900" dirty="0"/>
              <a:t>  house </a:t>
            </a:r>
          </a:p>
          <a:p>
            <a:pPr>
              <a:buNone/>
            </a:pPr>
            <a:r>
              <a:rPr lang="en-US" sz="900" dirty="0"/>
              <a:t> </a:t>
            </a:r>
          </a:p>
          <a:p>
            <a:pPr>
              <a:buNone/>
            </a:pPr>
            <a:endParaRPr lang="en-US" sz="900" dirty="0"/>
          </a:p>
          <a:p>
            <a:pPr>
              <a:buNone/>
            </a:pPr>
            <a:r>
              <a:rPr lang="en-US" sz="900" dirty="0"/>
              <a:t>	 If the 3rd Lord happens to fall in the 2nd House the native will be corpulent, devoid of </a:t>
            </a:r>
            <a:r>
              <a:rPr lang="en-US" sz="900" dirty="0" err="1"/>
              <a:t>valour</a:t>
            </a:r>
            <a:r>
              <a:rPr lang="en-US" sz="900" dirty="0"/>
              <a:t>, less disposed to take initiative, unhappy and will have eyes on others' wives and others' wealth.</a:t>
            </a:r>
          </a:p>
        </p:txBody>
      </p:sp>
    </p:spTree>
    <p:extLst>
      <p:ext uri="{BB962C8B-B14F-4D97-AF65-F5344CB8AC3E}">
        <p14:creationId xmlns:p14="http://schemas.microsoft.com/office/powerpoint/2010/main" val="410941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562463" cy="1545323"/>
          </a:xfrm>
        </p:spPr>
        <p:txBody>
          <a:bodyPr>
            <a:normAutofit/>
          </a:bodyPr>
          <a:lstStyle/>
          <a:p>
            <a:pPr>
              <a:buNone/>
            </a:pPr>
            <a:r>
              <a:rPr lang="en-US" sz="900" dirty="0"/>
              <a:t>3</a:t>
            </a:r>
            <a:r>
              <a:rPr lang="en-US" sz="900" baseline="30000" dirty="0"/>
              <a:t>rd</a:t>
            </a:r>
            <a:r>
              <a:rPr lang="en-US" sz="900" dirty="0"/>
              <a:t> lord in 3rd house </a:t>
            </a:r>
          </a:p>
          <a:p>
            <a:r>
              <a:rPr lang="en-US" sz="900" dirty="0"/>
              <a:t> If the 3rd Lord occupies the 3rd House the native will be endowed with happiness through brothers, will be wealthy, have sons and be cheerful and extremely happy.</a:t>
            </a:r>
          </a:p>
          <a:p>
            <a:r>
              <a:rPr lang="en-US" sz="900" dirty="0"/>
              <a:t>It’s a very good placement for hobbies, sports </a:t>
            </a:r>
            <a:r>
              <a:rPr lang="en-US" sz="900" dirty="0" err="1"/>
              <a:t>etc</a:t>
            </a:r>
            <a:endParaRPr lang="en-US" sz="900" dirty="0"/>
          </a:p>
          <a:p>
            <a:r>
              <a:rPr lang="en-US" sz="900" dirty="0"/>
              <a:t>If any benefic planet is there it’s a good placement to become a singer, since house represent voice also. Ex- Lata </a:t>
            </a:r>
            <a:r>
              <a:rPr lang="en-US" sz="900" dirty="0" err="1"/>
              <a:t>mangeshkar</a:t>
            </a:r>
            <a:r>
              <a:rPr lang="en-US" sz="900" dirty="0"/>
              <a:t> has 3</a:t>
            </a:r>
            <a:r>
              <a:rPr lang="en-US" sz="900" baseline="30000" dirty="0"/>
              <a:t>rd</a:t>
            </a:r>
            <a:r>
              <a:rPr lang="en-US" sz="900" dirty="0"/>
              <a:t> house lord moon in the 3</a:t>
            </a:r>
            <a:r>
              <a:rPr lang="en-US" sz="900" baseline="30000" dirty="0"/>
              <a:t>rd</a:t>
            </a:r>
            <a:r>
              <a:rPr lang="en-US" sz="900" dirty="0"/>
              <a:t> house.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4th  house </a:t>
            </a:r>
          </a:p>
          <a:p>
            <a:pPr>
              <a:buNone/>
            </a:pPr>
            <a:r>
              <a:rPr lang="en-US" sz="900" dirty="0"/>
              <a:t>	Should the 3rd be situated in the 4th House, the native will be happy, wealthy and intelligent but if afflicted he will loose land and lives in other’s property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5th  house </a:t>
            </a:r>
          </a:p>
          <a:p>
            <a:r>
              <a:rPr lang="en-US" sz="900" dirty="0"/>
              <a:t>The relationship with brothers will be good and holds position in the government</a:t>
            </a:r>
          </a:p>
          <a:p>
            <a:r>
              <a:rPr lang="en-US" sz="900" dirty="0"/>
              <a:t> In case the 3rd is placed in the 5th House the native will be blessed with sons and be worthy. If he is in conjunction with or is </a:t>
            </a:r>
            <a:r>
              <a:rPr lang="en-US" sz="900" dirty="0" err="1"/>
              <a:t>aspected</a:t>
            </a:r>
            <a:r>
              <a:rPr lang="en-US" sz="900" dirty="0"/>
              <a:t> by a malefic planet the native's wife is of cruel nature.</a:t>
            </a:r>
          </a:p>
          <a:p>
            <a:r>
              <a:rPr lang="en-US" sz="900" dirty="0"/>
              <a:t>A weak 3</a:t>
            </a:r>
            <a:r>
              <a:rPr lang="en-US" sz="900" baseline="30000" dirty="0"/>
              <a:t>rd</a:t>
            </a:r>
            <a:r>
              <a:rPr lang="en-US" sz="900" dirty="0"/>
              <a:t> lord is not good for </a:t>
            </a:r>
            <a:r>
              <a:rPr lang="en-US" sz="900" dirty="0" err="1"/>
              <a:t>children,dealy</a:t>
            </a:r>
            <a:r>
              <a:rPr lang="en-US" sz="900" dirty="0"/>
              <a:t> or denial of child birth.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6th  house </a:t>
            </a:r>
          </a:p>
          <a:p>
            <a:pPr lvl="1"/>
            <a:r>
              <a:rPr lang="en-US" sz="700" dirty="0"/>
              <a:t>3</a:t>
            </a:r>
            <a:r>
              <a:rPr lang="en-US" sz="700" baseline="30000" dirty="0"/>
              <a:t>rd</a:t>
            </a:r>
            <a:r>
              <a:rPr lang="en-US" sz="700" dirty="0"/>
              <a:t> lord in 6</a:t>
            </a:r>
            <a:r>
              <a:rPr lang="en-US" sz="700" baseline="30000" dirty="0"/>
              <a:t>th</a:t>
            </a:r>
            <a:r>
              <a:rPr lang="en-US" sz="700" dirty="0"/>
              <a:t> is good for sports and athletics </a:t>
            </a:r>
          </a:p>
          <a:p>
            <a:pPr marL="0" indent="0">
              <a:buNone/>
            </a:pPr>
            <a:r>
              <a:rPr lang="en-US" sz="900" dirty="0"/>
              <a:t>	The person can suffer problems and create 	enemies because of speech</a:t>
            </a:r>
          </a:p>
          <a:p>
            <a:r>
              <a:rPr lang="en-US" sz="900" dirty="0"/>
              <a:t> If the 3rd Lord happens to be placed in the 6th House, the native will be inimical to his brother, be very wealthy, will have enmity with his maternal uncle and will have love for his maternal aunt.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7th  house </a:t>
            </a:r>
          </a:p>
          <a:p>
            <a:r>
              <a:rPr lang="en-US" sz="900" dirty="0"/>
              <a:t>The brother can live abroad and do well</a:t>
            </a:r>
          </a:p>
          <a:p>
            <a:r>
              <a:rPr lang="en-US" sz="900" dirty="0"/>
              <a:t> 	Should the 3rd Lord occupy the 7th House the native will have aptitude for serving the government, he will not be happy during childhood but there is no doubt in it that he will get happiness at the end.</a:t>
            </a:r>
          </a:p>
          <a:p>
            <a:r>
              <a:rPr lang="en-US" sz="900" dirty="0"/>
              <a:t>A weak 3</a:t>
            </a:r>
            <a:r>
              <a:rPr lang="en-US" sz="900" baseline="30000" dirty="0"/>
              <a:t>rd</a:t>
            </a:r>
            <a:r>
              <a:rPr lang="en-US" sz="900" dirty="0"/>
              <a:t> lord gives illicit relationship and punishment from government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3</a:t>
            </a:r>
            <a:r>
              <a:rPr lang="en-US" sz="900" baseline="30000" dirty="0"/>
              <a:t>rd</a:t>
            </a:r>
            <a:r>
              <a:rPr lang="en-US" sz="900" dirty="0"/>
              <a:t> lord in 8th  house </a:t>
            </a:r>
          </a:p>
          <a:p>
            <a:r>
              <a:rPr lang="en-US" sz="900" dirty="0"/>
              <a:t>A very good combination for research work if the 3</a:t>
            </a:r>
            <a:r>
              <a:rPr lang="en-US" sz="900" baseline="30000" dirty="0"/>
              <a:t>rd</a:t>
            </a:r>
            <a:r>
              <a:rPr lang="en-US" sz="900" dirty="0"/>
              <a:t> lord is strong</a:t>
            </a:r>
          </a:p>
          <a:p>
            <a:r>
              <a:rPr lang="en-US" sz="900" dirty="0"/>
              <a:t>A weak lord can be very bad for health and give diseases, can involve in criminal acts and its bad for married life</a:t>
            </a:r>
          </a:p>
          <a:p>
            <a:pPr>
              <a:buNone/>
            </a:pPr>
            <a:r>
              <a:rPr lang="en-US" sz="900" dirty="0"/>
              <a:t>. 	In case the 3rd Lord is situated in the 8th House, the native will be a thief, will derive his livelihood from serving others.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705</Words>
  <Application>Microsoft Office PowerPoint</Application>
  <PresentationFormat>Custom</PresentationFormat>
  <Paragraphs>77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of 4th house lord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34</cp:revision>
  <dcterms:created xsi:type="dcterms:W3CDTF">2018-04-07T07:04:54Z</dcterms:created>
  <dcterms:modified xsi:type="dcterms:W3CDTF">2018-04-13T05:59:55Z</dcterms:modified>
</cp:coreProperties>
</file>