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83" r:id="rId9"/>
    <p:sldId id="276" r:id="rId10"/>
    <p:sldId id="277" r:id="rId11"/>
    <p:sldId id="278" r:id="rId12"/>
    <p:sldId id="279" r:id="rId13"/>
    <p:sldId id="280" r:id="rId14"/>
    <p:sldId id="281" r:id="rId15"/>
    <p:sldId id="282" r:id="rId16"/>
    <p:sldId id="284" r:id="rId17"/>
    <p:sldId id="285" r:id="rId18"/>
    <p:sldId id="286" r:id="rId19"/>
    <p:sldId id="287" r:id="rId20"/>
    <p:sldId id="288" r:id="rId21"/>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4/14/2018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 4</a:t>
            </a:r>
            <a:r>
              <a:rPr lang="en-US" sz="2400" b="1" baseline="30000" dirty="0">
                <a:solidFill>
                  <a:srgbClr val="00B050"/>
                </a:solidFill>
              </a:rPr>
              <a:t>th</a:t>
            </a:r>
            <a:r>
              <a:rPr lang="en-US" sz="2400" b="1" dirty="0">
                <a:solidFill>
                  <a:srgbClr val="00B050"/>
                </a:solidFill>
              </a:rPr>
              <a:t> and 5</a:t>
            </a:r>
            <a:r>
              <a:rPr lang="en-US" sz="2400" b="1" baseline="30000" dirty="0">
                <a:solidFill>
                  <a:srgbClr val="00B050"/>
                </a:solidFill>
              </a:rPr>
              <a:t>th</a:t>
            </a:r>
            <a:r>
              <a:rPr lang="en-US" sz="2400" b="1" dirty="0">
                <a:solidFill>
                  <a:srgbClr val="00B050"/>
                </a:solidFill>
              </a:rPr>
              <a:t> lord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 5</a:t>
            </a:r>
            <a:r>
              <a:rPr lang="en-US" sz="900" baseline="30000" dirty="0"/>
              <a:t>th</a:t>
            </a:r>
            <a:r>
              <a:rPr lang="en-US" sz="900" dirty="0"/>
              <a:t> lord in the 2</a:t>
            </a:r>
            <a:r>
              <a:rPr lang="en-US" sz="900" baseline="30000" dirty="0"/>
              <a:t>nd</a:t>
            </a:r>
            <a:r>
              <a:rPr lang="en-US" sz="900" dirty="0"/>
              <a:t> house</a:t>
            </a:r>
          </a:p>
          <a:p>
            <a:pPr>
              <a:buNone/>
            </a:pPr>
            <a:endParaRPr lang="en-US" sz="900" dirty="0"/>
          </a:p>
          <a:p>
            <a:pPr>
              <a:buNone/>
            </a:pPr>
            <a:r>
              <a:rPr lang="en-US" sz="900" dirty="0"/>
              <a:t>If the 5th Lord occupies the 2nd House the native will have the blessing of having many sons and wealth. He will be supporter of his family, honorable, be attached to his wife and be famous in the world.</a:t>
            </a:r>
          </a:p>
          <a:p>
            <a:pPr>
              <a:buNone/>
            </a:pPr>
            <a:endParaRPr lang="en-US" sz="900" dirty="0"/>
          </a:p>
          <a:p>
            <a:pPr>
              <a:buNone/>
            </a:pPr>
            <a:r>
              <a:rPr lang="en-US" sz="900" dirty="0"/>
              <a:t>If weak</a:t>
            </a:r>
          </a:p>
          <a:p>
            <a:r>
              <a:rPr lang="en-US" sz="900" dirty="0"/>
              <a:t>Family life will be disturbed</a:t>
            </a:r>
          </a:p>
          <a:p>
            <a:r>
              <a:rPr lang="en-US" sz="900" dirty="0"/>
              <a:t>Will give poverty</a:t>
            </a:r>
          </a:p>
          <a:p>
            <a:r>
              <a:rPr lang="en-US" sz="900" dirty="0"/>
              <a:t>Can give problem related to lungs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5</a:t>
            </a:r>
            <a:r>
              <a:rPr lang="en-US" sz="900" baseline="30000" dirty="0"/>
              <a:t>th</a:t>
            </a:r>
            <a:r>
              <a:rPr lang="en-US" sz="900" dirty="0"/>
              <a:t> lord in the 3rd house</a:t>
            </a:r>
          </a:p>
          <a:p>
            <a:pPr>
              <a:buNone/>
            </a:pPr>
            <a:endParaRPr lang="en-US" sz="900" dirty="0"/>
          </a:p>
          <a:p>
            <a:r>
              <a:rPr lang="en-US" sz="900" dirty="0"/>
              <a:t> In case the 5th Lord is situated in the 3rd House, the native will be dear to his brothers, be a tale bearer and miserly and is always interested in his own work.</a:t>
            </a:r>
          </a:p>
          <a:p>
            <a:endParaRPr lang="en-US" sz="900" dirty="0"/>
          </a:p>
          <a:p>
            <a:r>
              <a:rPr lang="en-US" sz="900" dirty="0"/>
              <a:t>If weak</a:t>
            </a:r>
          </a:p>
          <a:p>
            <a:r>
              <a:rPr lang="en-US" sz="900" dirty="0"/>
              <a:t>Problem with children</a:t>
            </a:r>
          </a:p>
          <a:p>
            <a:r>
              <a:rPr lang="en-US" sz="900" dirty="0"/>
              <a:t>deceitful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5</a:t>
            </a:r>
            <a:r>
              <a:rPr lang="en-US" sz="900" baseline="30000" dirty="0"/>
              <a:t>th</a:t>
            </a:r>
            <a:r>
              <a:rPr lang="en-US" sz="900" dirty="0"/>
              <a:t> lord in the 4th house</a:t>
            </a:r>
          </a:p>
          <a:p>
            <a:pPr>
              <a:buNone/>
            </a:pPr>
            <a:endParaRPr lang="en-US" sz="900" dirty="0"/>
          </a:p>
          <a:p>
            <a:r>
              <a:rPr lang="en-US" sz="900" dirty="0"/>
              <a:t> If the 5th Lord occupies the 4th House the native will be happy, having the blessing of maternal happiness, wealth and intelligence and be a king or a minister or a preceptor.</a:t>
            </a:r>
          </a:p>
          <a:p>
            <a:r>
              <a:rPr lang="en-US" sz="900" dirty="0"/>
              <a:t>A good combination of </a:t>
            </a:r>
            <a:r>
              <a:rPr lang="en-US" sz="900" dirty="0" err="1"/>
              <a:t>kendra</a:t>
            </a:r>
            <a:r>
              <a:rPr lang="en-US" sz="900" dirty="0"/>
              <a:t> and trine (</a:t>
            </a:r>
            <a:r>
              <a:rPr lang="en-US" sz="900" dirty="0" err="1"/>
              <a:t>trikona</a:t>
            </a:r>
            <a:r>
              <a:rPr lang="en-US" sz="900" dirty="0"/>
              <a:t>)</a:t>
            </a:r>
          </a:p>
          <a:p>
            <a:r>
              <a:rPr lang="en-US" sz="900" dirty="0"/>
              <a:t>4</a:t>
            </a:r>
            <a:r>
              <a:rPr lang="en-US" sz="900" baseline="30000" dirty="0"/>
              <a:t>th</a:t>
            </a:r>
            <a:r>
              <a:rPr lang="en-US" sz="900" dirty="0"/>
              <a:t> house is 12</a:t>
            </a:r>
            <a:r>
              <a:rPr lang="en-US" sz="900" baseline="30000" dirty="0"/>
              <a:t>th</a:t>
            </a:r>
            <a:r>
              <a:rPr lang="en-US" sz="900" dirty="0"/>
              <a:t> house from 5</a:t>
            </a:r>
            <a:r>
              <a:rPr lang="en-US" sz="900" baseline="30000" dirty="0"/>
              <a:t>th</a:t>
            </a:r>
            <a:r>
              <a:rPr lang="en-US" sz="900" dirty="0"/>
              <a:t>, it can give loss of </a:t>
            </a:r>
            <a:r>
              <a:rPr lang="en-US" sz="900" dirty="0" err="1"/>
              <a:t>childeren</a:t>
            </a: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77500" lnSpcReduction="20000"/>
          </a:bodyPr>
          <a:lstStyle/>
          <a:p>
            <a:pPr>
              <a:buNone/>
            </a:pPr>
            <a:r>
              <a:rPr lang="en-US" sz="900" dirty="0"/>
              <a:t>5</a:t>
            </a:r>
            <a:r>
              <a:rPr lang="en-US" sz="900" baseline="30000" dirty="0"/>
              <a:t>th</a:t>
            </a:r>
            <a:r>
              <a:rPr lang="en-US" sz="900" dirty="0"/>
              <a:t> lord in the </a:t>
            </a:r>
            <a:r>
              <a:rPr lang="en-US" sz="900" baseline="30000" dirty="0"/>
              <a:t>5th</a:t>
            </a:r>
            <a:r>
              <a:rPr lang="en-US" sz="900" dirty="0"/>
              <a:t> house</a:t>
            </a:r>
          </a:p>
          <a:p>
            <a:pPr>
              <a:buNone/>
            </a:pPr>
            <a:endParaRPr lang="en-US" sz="900" dirty="0"/>
          </a:p>
          <a:p>
            <a:r>
              <a:rPr lang="en-US" sz="900" dirty="0"/>
              <a:t> 	Should the 5th Lord be placed in the 5th House and be in conjunction with a benefic, the native will be blessed with sons; </a:t>
            </a:r>
          </a:p>
          <a:p>
            <a:r>
              <a:rPr lang="en-US" sz="900" dirty="0"/>
              <a:t>      he will have no issues, but will be virtuous and dear to friends </a:t>
            </a:r>
          </a:p>
          <a:p>
            <a:r>
              <a:rPr lang="en-US" sz="900" dirty="0"/>
              <a:t>It’s a very good combination for profession, good education, close to the government, mathematician and head of religious institute.</a:t>
            </a:r>
          </a:p>
          <a:p>
            <a:pPr>
              <a:buNone/>
            </a:pPr>
            <a:endParaRPr lang="en-US" sz="900" dirty="0"/>
          </a:p>
          <a:p>
            <a:r>
              <a:rPr lang="en-US" sz="900" dirty="0"/>
              <a:t>in case the 5th Lord in the 5th Houses is together with a malefic it can harm the longevity of children, fickle minded, angry, will be harsh in dealings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5</a:t>
            </a:r>
            <a:r>
              <a:rPr lang="en-US" sz="900" baseline="30000" dirty="0"/>
              <a:t>th</a:t>
            </a:r>
            <a:r>
              <a:rPr lang="en-US" sz="900" dirty="0"/>
              <a:t> lord in the 6th house</a:t>
            </a:r>
          </a:p>
          <a:p>
            <a:pPr>
              <a:buNone/>
            </a:pPr>
            <a:endParaRPr lang="en-US" sz="900" dirty="0"/>
          </a:p>
          <a:p>
            <a:r>
              <a:rPr lang="en-US" sz="900" dirty="0"/>
              <a:t>In the event of the 5th Lord being relegated to the 6th House, the native's sons will be equal to his enemies or he will die or the native will acquire an adopted or purchased son.</a:t>
            </a:r>
          </a:p>
          <a:p>
            <a:r>
              <a:rPr lang="en-US" sz="900" dirty="0"/>
              <a:t>5</a:t>
            </a:r>
            <a:r>
              <a:rPr lang="en-US" sz="900" baseline="30000" dirty="0"/>
              <a:t>th</a:t>
            </a:r>
            <a:r>
              <a:rPr lang="en-US" sz="900" dirty="0"/>
              <a:t> house is a house of education, when it moves in 6</a:t>
            </a:r>
            <a:r>
              <a:rPr lang="en-US" sz="900" baseline="30000" dirty="0"/>
              <a:t>th</a:t>
            </a:r>
            <a:r>
              <a:rPr lang="en-US" sz="900" dirty="0"/>
              <a:t> house it can give break in the education</a:t>
            </a:r>
          </a:p>
          <a:p>
            <a:r>
              <a:rPr lang="en-US" sz="900" dirty="0"/>
              <a:t>It shows the debt of the children, it can delay the children, or denial of children is also possible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5</a:t>
            </a:r>
            <a:r>
              <a:rPr lang="en-US" sz="900" baseline="30000" dirty="0"/>
              <a:t>th</a:t>
            </a:r>
            <a:r>
              <a:rPr lang="en-US" sz="900" dirty="0"/>
              <a:t> lord in the 7th house</a:t>
            </a:r>
          </a:p>
          <a:p>
            <a:pPr>
              <a:buNone/>
            </a:pPr>
            <a:endParaRPr lang="en-US" sz="900" dirty="0"/>
          </a:p>
          <a:p>
            <a:r>
              <a:rPr lang="en-US" sz="900" dirty="0"/>
              <a:t> If the 5th Lord is situated in the 7th House, the native will be tolerant of all religions and very religious, endowed with </a:t>
            </a:r>
            <a:r>
              <a:rPr lang="en-US" sz="900" dirty="0" err="1"/>
              <a:t>progenic</a:t>
            </a:r>
            <a:r>
              <a:rPr lang="en-US" sz="900" dirty="0"/>
              <a:t> happiness and be helpful to others.</a:t>
            </a:r>
          </a:p>
          <a:p>
            <a:r>
              <a:rPr lang="en-US" sz="900" dirty="0"/>
              <a:t>It’s a combination for love marriage</a:t>
            </a:r>
          </a:p>
          <a:p>
            <a:r>
              <a:rPr lang="en-US" sz="900" dirty="0"/>
              <a:t>One of the son can settle abroad</a:t>
            </a:r>
          </a:p>
          <a:p>
            <a:r>
              <a:rPr lang="en-US" sz="900" dirty="0"/>
              <a:t>If weak then loss of children, loss of love also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5</a:t>
            </a:r>
            <a:r>
              <a:rPr lang="en-US" sz="900" baseline="30000" dirty="0"/>
              <a:t>th</a:t>
            </a:r>
            <a:r>
              <a:rPr lang="en-US" sz="900" dirty="0"/>
              <a:t> lord in 8</a:t>
            </a:r>
            <a:r>
              <a:rPr lang="en-US" sz="900" baseline="30000" dirty="0"/>
              <a:t>th</a:t>
            </a:r>
            <a:r>
              <a:rPr lang="en-US" sz="900" dirty="0"/>
              <a:t> house</a:t>
            </a:r>
          </a:p>
          <a:p>
            <a:pPr>
              <a:buNone/>
            </a:pPr>
            <a:endParaRPr lang="en-US" sz="900" dirty="0"/>
          </a:p>
          <a:p>
            <a:r>
              <a:rPr lang="en-US" sz="900" dirty="0"/>
              <a:t>In the event of the 5th Lord being relegated to the 8th House, the native will have less </a:t>
            </a:r>
            <a:r>
              <a:rPr lang="en-US" sz="900" dirty="0" err="1"/>
              <a:t>progenic</a:t>
            </a:r>
            <a:r>
              <a:rPr lang="en-US" sz="900" dirty="0"/>
              <a:t> happiness; </a:t>
            </a:r>
          </a:p>
          <a:p>
            <a:r>
              <a:rPr lang="en-US" sz="900" dirty="0"/>
              <a:t>will be troubled by cough and pulmonary or respiratory diseases, lungs and intestinal trouble, bad finances also</a:t>
            </a:r>
          </a:p>
          <a:p>
            <a:r>
              <a:rPr lang="en-US" sz="900" dirty="0"/>
              <a:t> angry and be devoid of happiness.</a:t>
            </a:r>
          </a:p>
          <a:p>
            <a:r>
              <a:rPr lang="en-US" sz="900" dirty="0"/>
              <a:t>It shows break in education </a:t>
            </a:r>
          </a:p>
          <a:p>
            <a:r>
              <a:rPr lang="en-US" sz="900" dirty="0"/>
              <a:t>Break of love affair also</a:t>
            </a:r>
          </a:p>
          <a:p>
            <a:r>
              <a:rPr lang="en-US" sz="900" dirty="0"/>
              <a:t>It’s a very good combination of samadhi through mantra </a:t>
            </a:r>
            <a:r>
              <a:rPr lang="en-US" sz="900" dirty="0" err="1"/>
              <a:t>sadhna</a:t>
            </a:r>
            <a:r>
              <a:rPr lang="en-US" sz="900" dirty="0"/>
              <a:t>, mantra </a:t>
            </a:r>
            <a:r>
              <a:rPr lang="en-US" sz="900" dirty="0" err="1"/>
              <a:t>sidhi</a:t>
            </a:r>
            <a:r>
              <a:rPr lang="en-US" sz="900" dirty="0"/>
              <a:t>, awakening of </a:t>
            </a:r>
            <a:r>
              <a:rPr lang="en-US" sz="900" dirty="0" err="1"/>
              <a:t>kundlini</a:t>
            </a:r>
            <a:endParaRPr lang="en-US" sz="900" dirty="0"/>
          </a:p>
        </p:txBody>
      </p:sp>
    </p:spTree>
    <p:extLst>
      <p:ext uri="{BB962C8B-B14F-4D97-AF65-F5344CB8AC3E}">
        <p14:creationId xmlns:p14="http://schemas.microsoft.com/office/powerpoint/2010/main" val="2967083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5</a:t>
            </a:r>
            <a:r>
              <a:rPr lang="en-US" sz="900" baseline="30000" dirty="0"/>
              <a:t>th</a:t>
            </a:r>
            <a:r>
              <a:rPr lang="en-US" sz="900" dirty="0"/>
              <a:t> lord in 9</a:t>
            </a:r>
            <a:r>
              <a:rPr lang="en-US" sz="900" baseline="30000" dirty="0"/>
              <a:t>th</a:t>
            </a:r>
            <a:r>
              <a:rPr lang="en-US" sz="900" dirty="0"/>
              <a:t> house</a:t>
            </a:r>
          </a:p>
          <a:p>
            <a:r>
              <a:rPr lang="en-US" sz="900" dirty="0"/>
              <a:t> Should the 5th Lord be placed in the 9th House the native will be prince or equal to prince, be an illustrious author and be illustrious in his family.</a:t>
            </a:r>
          </a:p>
          <a:p>
            <a:r>
              <a:rPr lang="en-US" sz="900" dirty="0"/>
              <a:t>Fifth house is the house of writing, 5</a:t>
            </a:r>
            <a:r>
              <a:rPr lang="en-US" sz="900" baseline="30000" dirty="0"/>
              <a:t>th</a:t>
            </a:r>
            <a:r>
              <a:rPr lang="en-US" sz="900" dirty="0"/>
              <a:t> house lord goes to 9</a:t>
            </a:r>
            <a:r>
              <a:rPr lang="en-US" sz="900" baseline="30000" dirty="0"/>
              <a:t>th</a:t>
            </a:r>
            <a:r>
              <a:rPr lang="en-US" sz="900" dirty="0"/>
              <a:t> house can make one author</a:t>
            </a:r>
          </a:p>
          <a:p>
            <a:r>
              <a:rPr lang="en-US" sz="900" dirty="0"/>
              <a:t>5</a:t>
            </a:r>
            <a:r>
              <a:rPr lang="en-US" sz="900" baseline="30000" dirty="0"/>
              <a:t>th</a:t>
            </a:r>
            <a:r>
              <a:rPr lang="en-US" sz="900" dirty="0"/>
              <a:t> house lord in the 9</a:t>
            </a:r>
            <a:r>
              <a:rPr lang="en-US" sz="900" baseline="30000" dirty="0"/>
              <a:t>th</a:t>
            </a:r>
            <a:r>
              <a:rPr lang="en-US" sz="900" dirty="0"/>
              <a:t> house is one of the best combination for spiritual practices</a:t>
            </a:r>
          </a:p>
          <a:p>
            <a:endParaRPr lang="en-US" sz="900" dirty="0"/>
          </a:p>
          <a:p>
            <a:r>
              <a:rPr lang="en-US" sz="900" dirty="0"/>
              <a:t>If weak then can make bring misfortune and bad luck</a:t>
            </a:r>
          </a:p>
        </p:txBody>
      </p:sp>
    </p:spTree>
    <p:extLst>
      <p:ext uri="{BB962C8B-B14F-4D97-AF65-F5344CB8AC3E}">
        <p14:creationId xmlns:p14="http://schemas.microsoft.com/office/powerpoint/2010/main" val="1516203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5</a:t>
            </a:r>
            <a:r>
              <a:rPr lang="en-US" sz="900" baseline="30000" dirty="0"/>
              <a:t>th</a:t>
            </a:r>
            <a:r>
              <a:rPr lang="en-US" sz="900" dirty="0"/>
              <a:t> lord in 10</a:t>
            </a:r>
            <a:r>
              <a:rPr lang="en-US" sz="900" baseline="30000" dirty="0"/>
              <a:t>th</a:t>
            </a:r>
            <a:r>
              <a:rPr lang="en-US" sz="900" dirty="0"/>
              <a:t> house</a:t>
            </a:r>
          </a:p>
          <a:p>
            <a:r>
              <a:rPr lang="en-US" sz="900" dirty="0"/>
              <a:t>	 Should the 5th Lord occupy the 10th House the native will be blessed with Raj yoga (governmental </a:t>
            </a:r>
            <a:r>
              <a:rPr lang="en-US" sz="900" dirty="0" err="1"/>
              <a:t>favour</a:t>
            </a:r>
            <a:r>
              <a:rPr lang="en-US" sz="900" dirty="0"/>
              <a:t>) and various pleasures and be very illustrious.</a:t>
            </a:r>
          </a:p>
          <a:p>
            <a:r>
              <a:rPr lang="en-US" sz="900" dirty="0"/>
              <a:t>5</a:t>
            </a:r>
            <a:r>
              <a:rPr lang="en-US" sz="900" baseline="30000" dirty="0"/>
              <a:t>th</a:t>
            </a:r>
            <a:r>
              <a:rPr lang="en-US" sz="900" dirty="0"/>
              <a:t> house is the house of education and 10</a:t>
            </a:r>
            <a:r>
              <a:rPr lang="en-US" sz="900" baseline="30000" dirty="0"/>
              <a:t>th</a:t>
            </a:r>
            <a:r>
              <a:rPr lang="en-US" sz="900" dirty="0"/>
              <a:t> house is karma. When these two combines the native works in the same field in which he/she is educated. i.e. it is the best combination for self employed. </a:t>
            </a:r>
          </a:p>
          <a:p>
            <a:r>
              <a:rPr lang="en-US" sz="900" dirty="0"/>
              <a:t>If weak then education and profession suffers.</a:t>
            </a:r>
          </a:p>
        </p:txBody>
      </p:sp>
    </p:spTree>
    <p:extLst>
      <p:ext uri="{BB962C8B-B14F-4D97-AF65-F5344CB8AC3E}">
        <p14:creationId xmlns:p14="http://schemas.microsoft.com/office/powerpoint/2010/main" val="336305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5</a:t>
            </a:r>
            <a:r>
              <a:rPr lang="en-US" sz="900" baseline="30000" dirty="0"/>
              <a:t>th</a:t>
            </a:r>
            <a:r>
              <a:rPr lang="en-US" sz="900" dirty="0"/>
              <a:t> lord in 11</a:t>
            </a:r>
            <a:r>
              <a:rPr lang="en-US" sz="900" baseline="30000" dirty="0"/>
              <a:t>th</a:t>
            </a:r>
            <a:r>
              <a:rPr lang="en-US" sz="900" dirty="0"/>
              <a:t> house</a:t>
            </a:r>
          </a:p>
          <a:p>
            <a:r>
              <a:rPr lang="en-US" sz="900" dirty="0"/>
              <a:t> In case the 5th Lord occupies the 11th House, the native will be learned, be dear to the people, be an illustrious author, be very skilful and be endowed with many sons and wealth.</a:t>
            </a:r>
          </a:p>
          <a:p>
            <a:endParaRPr lang="en-US" sz="900" dirty="0"/>
          </a:p>
          <a:p>
            <a:r>
              <a:rPr lang="en-US" sz="900" dirty="0"/>
              <a:t>If weak then he will earn money through difficulty and will have shallow knowledge</a:t>
            </a:r>
          </a:p>
        </p:txBody>
      </p:sp>
    </p:spTree>
    <p:extLst>
      <p:ext uri="{BB962C8B-B14F-4D97-AF65-F5344CB8AC3E}">
        <p14:creationId xmlns:p14="http://schemas.microsoft.com/office/powerpoint/2010/main" val="320582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4</a:t>
            </a:r>
            <a:r>
              <a:rPr lang="en-US" sz="900" baseline="30000" dirty="0"/>
              <a:t>th</a:t>
            </a:r>
            <a:r>
              <a:rPr lang="en-US" sz="900" dirty="0"/>
              <a:t> lord in 7</a:t>
            </a:r>
            <a:r>
              <a:rPr lang="en-US" sz="900" baseline="30000" dirty="0"/>
              <a:t>th</a:t>
            </a:r>
            <a:r>
              <a:rPr lang="en-US" sz="900" dirty="0"/>
              <a:t> </a:t>
            </a:r>
          </a:p>
          <a:p>
            <a:endParaRPr lang="en-US" sz="900" dirty="0"/>
          </a:p>
          <a:p>
            <a:r>
              <a:rPr lang="en-US" sz="900" dirty="0"/>
              <a:t>If the 4th Lord has gone in the 7th House the native will be highly learned in various branches of knowledge, </a:t>
            </a:r>
          </a:p>
          <a:p>
            <a:r>
              <a:rPr lang="en-US" sz="900" dirty="0"/>
              <a:t>will be apt to leave his paternal property, and</a:t>
            </a:r>
          </a:p>
          <a:p>
            <a:r>
              <a:rPr lang="en-US" sz="900" dirty="0"/>
              <a:t>if afflicted will be akin to the dumb in an assembly.</a:t>
            </a:r>
          </a:p>
          <a:p>
            <a:r>
              <a:rPr lang="en-US" sz="900" dirty="0"/>
              <a:t>Property from wife and success in business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5</a:t>
            </a:r>
            <a:r>
              <a:rPr lang="en-US" sz="900" baseline="30000" dirty="0"/>
              <a:t>th</a:t>
            </a:r>
            <a:r>
              <a:rPr lang="en-US" sz="900" dirty="0"/>
              <a:t> lord in 12</a:t>
            </a:r>
            <a:r>
              <a:rPr lang="en-US" sz="900" baseline="30000" dirty="0"/>
              <a:t>th</a:t>
            </a:r>
            <a:r>
              <a:rPr lang="en-US" sz="900" dirty="0"/>
              <a:t> house</a:t>
            </a:r>
          </a:p>
          <a:p>
            <a:r>
              <a:rPr lang="en-US" sz="900" dirty="0"/>
              <a:t>In the event of the 5th Lord having fallen in the 12th House, the native is bereft of the happiness of having his own sons. The children live away from the native</a:t>
            </a:r>
          </a:p>
          <a:p>
            <a:r>
              <a:rPr lang="en-US" sz="900" dirty="0"/>
              <a:t>5</a:t>
            </a:r>
            <a:r>
              <a:rPr lang="en-US" sz="900" baseline="30000" dirty="0"/>
              <a:t>th</a:t>
            </a:r>
            <a:r>
              <a:rPr lang="en-US" sz="900" dirty="0"/>
              <a:t> house is the house of “</a:t>
            </a:r>
            <a:r>
              <a:rPr lang="en-US" sz="900" dirty="0" err="1"/>
              <a:t>purva</a:t>
            </a:r>
            <a:r>
              <a:rPr lang="en-US" sz="900" dirty="0"/>
              <a:t> </a:t>
            </a:r>
            <a:r>
              <a:rPr lang="en-US" sz="900" dirty="0" err="1"/>
              <a:t>punya</a:t>
            </a:r>
            <a:r>
              <a:rPr lang="en-US" sz="900" dirty="0"/>
              <a:t>” and 12</a:t>
            </a:r>
            <a:r>
              <a:rPr lang="en-US" sz="900" baseline="30000" dirty="0"/>
              <a:t>th</a:t>
            </a:r>
            <a:r>
              <a:rPr lang="en-US" sz="900" dirty="0"/>
              <a:t> house is moksha, this is a very good combination for spirituality and moksha.</a:t>
            </a:r>
          </a:p>
          <a:p>
            <a:r>
              <a:rPr lang="en-US" sz="900" dirty="0"/>
              <a:t>The native visit various religious places</a:t>
            </a:r>
          </a:p>
        </p:txBody>
      </p:sp>
    </p:spTree>
    <p:extLst>
      <p:ext uri="{BB962C8B-B14F-4D97-AF65-F5344CB8AC3E}">
        <p14:creationId xmlns:p14="http://schemas.microsoft.com/office/powerpoint/2010/main" val="342675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 When the 4th Lord happens to be placed in the 8th House, the native will be devoid of domestic and other comforts, </a:t>
            </a:r>
          </a:p>
          <a:p>
            <a:r>
              <a:rPr lang="en-US" sz="900" dirty="0"/>
              <a:t>will not get much maternal happiness and be equal to a neuter.</a:t>
            </a:r>
          </a:p>
          <a:p>
            <a:r>
              <a:rPr lang="en-US" sz="900" dirty="0"/>
              <a:t>It’s a combination to get parental properties and hidden treasures </a:t>
            </a:r>
          </a:p>
          <a:p>
            <a:r>
              <a:rPr lang="en-US" sz="900" dirty="0"/>
              <a:t>If badly place there can be problem related to properties and accident of mother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4</a:t>
            </a:r>
            <a:r>
              <a:rPr lang="en-US" sz="900" baseline="30000" dirty="0"/>
              <a:t>th</a:t>
            </a:r>
            <a:r>
              <a:rPr lang="en-US" sz="900" dirty="0"/>
              <a:t> lord in 9</a:t>
            </a:r>
            <a:r>
              <a:rPr lang="en-US" sz="900" baseline="30000" dirty="0"/>
              <a:t>th</a:t>
            </a:r>
            <a:r>
              <a:rPr lang="en-US" sz="900" dirty="0"/>
              <a:t> house</a:t>
            </a:r>
          </a:p>
          <a:p>
            <a:pPr>
              <a:buNone/>
            </a:pPr>
            <a:endParaRPr lang="en-US" sz="900" dirty="0"/>
          </a:p>
          <a:p>
            <a:r>
              <a:rPr lang="en-US" sz="900" dirty="0"/>
              <a:t> 	If the 4th Lord is situated in the 9th House, the native will be loved by one and all, be a devotee of God, Virtuous, honorable and blessed with every kind of happiness.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4</a:t>
            </a:r>
            <a:r>
              <a:rPr lang="en-US" sz="900" baseline="30000" dirty="0"/>
              <a:t>th</a:t>
            </a:r>
            <a:r>
              <a:rPr lang="en-US" sz="900" dirty="0"/>
              <a:t> lord in 10</a:t>
            </a:r>
            <a:r>
              <a:rPr lang="en-US" sz="900" baseline="30000" dirty="0"/>
              <a:t>th</a:t>
            </a:r>
            <a:r>
              <a:rPr lang="en-US" sz="900" dirty="0"/>
              <a:t> house</a:t>
            </a:r>
          </a:p>
          <a:p>
            <a:pPr>
              <a:buNone/>
            </a:pPr>
            <a:endParaRPr lang="en-US" sz="900" dirty="0"/>
          </a:p>
          <a:p>
            <a:pPr>
              <a:buNone/>
            </a:pPr>
            <a:r>
              <a:rPr lang="en-US" sz="900" dirty="0"/>
              <a:t> Should the 4th Lord occupy the 10th house, the native will enjoy royal honors, be an alchemist, be extremely pleased, will have pleasures and will be conqueror of his five senses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4</a:t>
            </a:r>
            <a:r>
              <a:rPr lang="en-US" sz="900" baseline="30000" dirty="0"/>
              <a:t>th</a:t>
            </a:r>
            <a:r>
              <a:rPr lang="en-US" sz="900" dirty="0"/>
              <a:t> lord in 11</a:t>
            </a:r>
            <a:r>
              <a:rPr lang="en-US" sz="900" baseline="30000" dirty="0"/>
              <a:t>th</a:t>
            </a:r>
            <a:r>
              <a:rPr lang="en-US" sz="900" dirty="0"/>
              <a:t> house</a:t>
            </a:r>
          </a:p>
          <a:p>
            <a:endParaRPr lang="en-US" sz="900" dirty="0"/>
          </a:p>
          <a:p>
            <a:r>
              <a:rPr lang="en-US" sz="900" dirty="0"/>
              <a:t> In case the 4th Lord has gone in the 11th House, the native will be obsessed with fear of secret disease, be liberal, virtuous, charitable and helpful to others.</a:t>
            </a:r>
          </a:p>
          <a:p>
            <a:r>
              <a:rPr lang="en-US" sz="900" dirty="0"/>
              <a:t>Bad placement for property and success in business as well but he will be get good friends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4</a:t>
            </a:r>
            <a:r>
              <a:rPr lang="en-US" sz="900" baseline="30000" dirty="0"/>
              <a:t>th</a:t>
            </a:r>
            <a:r>
              <a:rPr lang="en-US" sz="900" dirty="0"/>
              <a:t> lord in 12</a:t>
            </a:r>
            <a:r>
              <a:rPr lang="en-US" sz="900" baseline="30000" dirty="0"/>
              <a:t>th</a:t>
            </a:r>
            <a:r>
              <a:rPr lang="en-US" sz="900" dirty="0"/>
              <a:t> house</a:t>
            </a:r>
          </a:p>
          <a:p>
            <a:endParaRPr lang="en-US" sz="900" dirty="0"/>
          </a:p>
          <a:p>
            <a:r>
              <a:rPr lang="en-US" sz="900" dirty="0"/>
              <a:t>If the 4th Lord is situated in the 12th House, the native will be devoid of domestic and other comforts, will have vices and be foolish and indolent.</a:t>
            </a:r>
          </a:p>
          <a:p>
            <a:r>
              <a:rPr lang="en-US" sz="900" dirty="0"/>
              <a:t>Good placement for foreign stay and a home in foreign country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428F-7A3E-4D0A-B382-1CB27A504DBA}"/>
              </a:ext>
            </a:extLst>
          </p:cNvPr>
          <p:cNvSpPr>
            <a:spLocks noGrp="1"/>
          </p:cNvSpPr>
          <p:nvPr>
            <p:ph type="title"/>
          </p:nvPr>
        </p:nvSpPr>
        <p:spPr/>
        <p:txBody>
          <a:bodyPr/>
          <a:lstStyle/>
          <a:p>
            <a:r>
              <a:rPr lang="en-IN" dirty="0"/>
              <a:t>The effects of 5</a:t>
            </a:r>
            <a:r>
              <a:rPr lang="en-IN" baseline="30000" dirty="0"/>
              <a:t>th</a:t>
            </a:r>
            <a:r>
              <a:rPr lang="en-IN" dirty="0"/>
              <a:t> lord</a:t>
            </a:r>
          </a:p>
        </p:txBody>
      </p:sp>
      <p:sp>
        <p:nvSpPr>
          <p:cNvPr id="3" name="Content Placeholder 2">
            <a:extLst>
              <a:ext uri="{FF2B5EF4-FFF2-40B4-BE49-F238E27FC236}">
                <a16:creationId xmlns:a16="http://schemas.microsoft.com/office/drawing/2014/main" id="{E097A69D-512A-444C-BF35-5BDACC0E525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5171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marL="0" indent="0">
              <a:buNone/>
            </a:pPr>
            <a:r>
              <a:rPr lang="en-US" sz="900" dirty="0"/>
              <a:t>5</a:t>
            </a:r>
            <a:r>
              <a:rPr lang="en-US" sz="900" baseline="30000" dirty="0"/>
              <a:t>th</a:t>
            </a:r>
            <a:r>
              <a:rPr lang="en-US" sz="900" dirty="0"/>
              <a:t> lord in the 1</a:t>
            </a:r>
            <a:r>
              <a:rPr lang="en-US" sz="900" baseline="30000" dirty="0"/>
              <a:t>st</a:t>
            </a:r>
            <a:r>
              <a:rPr lang="en-US" sz="900" dirty="0"/>
              <a:t> house </a:t>
            </a:r>
          </a:p>
          <a:p>
            <a:r>
              <a:rPr lang="en-US" sz="900" dirty="0"/>
              <a:t>Should the 5th Lord occupy the Ascendant, the native will be Scholarly, be blessed with children happiness,</a:t>
            </a:r>
          </a:p>
          <a:p>
            <a:r>
              <a:rPr lang="en-US" sz="900" dirty="0"/>
              <a:t>He will be master of many </a:t>
            </a:r>
            <a:r>
              <a:rPr lang="en-US" sz="900" dirty="0" err="1"/>
              <a:t>servants,judge</a:t>
            </a:r>
            <a:r>
              <a:rPr lang="en-US" sz="900" dirty="0"/>
              <a:t> or minister and religious </a:t>
            </a:r>
          </a:p>
          <a:p>
            <a:pPr>
              <a:buNone/>
            </a:pPr>
            <a:endParaRPr lang="en-US" sz="900" dirty="0"/>
          </a:p>
          <a:p>
            <a:pPr>
              <a:buNone/>
            </a:pPr>
            <a:r>
              <a:rPr lang="en-US" sz="900" dirty="0"/>
              <a:t>If weak-</a:t>
            </a:r>
          </a:p>
          <a:p>
            <a:pPr>
              <a:buNone/>
            </a:pPr>
            <a:r>
              <a:rPr lang="en-US" sz="900" dirty="0"/>
              <a:t> be miserly, crooked and stealer of other's wealth.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972</Words>
  <Application>Microsoft Office PowerPoint</Application>
  <PresentationFormat>Custom</PresentationFormat>
  <Paragraphs>97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effects of 5th lord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42</cp:revision>
  <dcterms:created xsi:type="dcterms:W3CDTF">2018-04-07T07:04:54Z</dcterms:created>
  <dcterms:modified xsi:type="dcterms:W3CDTF">2018-04-14T12:58:42Z</dcterms:modified>
</cp:coreProperties>
</file>