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160838" cy="2341563"/>
  <p:notesSz cx="6858000" cy="9144000"/>
  <p:defaultTextStyle>
    <a:defPPr>
      <a:defRPr lang="en-US"/>
    </a:defPPr>
    <a:lvl1pPr marL="0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5760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1521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7281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3041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28802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4562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0323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6083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8">
          <p15:clr>
            <a:srgbClr val="A4A3A4"/>
          </p15:clr>
        </p15:guide>
        <p15:guide id="2" pos="13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9" d="100"/>
          <a:sy n="189" d="100"/>
        </p:scale>
        <p:origin x="924" y="150"/>
      </p:cViewPr>
      <p:guideLst>
        <p:guide orient="horz" pos="738"/>
        <p:guide pos="13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063" y="727403"/>
            <a:ext cx="3536712" cy="501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126" y="1326886"/>
            <a:ext cx="2912587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0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6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222" y="31980"/>
            <a:ext cx="425474" cy="6824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630" y="31980"/>
            <a:ext cx="1209244" cy="6824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Astro work\Astrolok ppt\Navgrah ppt\Who will become a lawy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4164013" cy="23415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78" y="1504671"/>
            <a:ext cx="3536712" cy="46506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78" y="992454"/>
            <a:ext cx="3536712" cy="51221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57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15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728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304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2880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45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003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608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30" y="186458"/>
            <a:ext cx="816998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0975" y="186458"/>
            <a:ext cx="817720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42" y="93771"/>
            <a:ext cx="3744754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2" y="524142"/>
            <a:ext cx="1838426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5760" indent="0">
              <a:buNone/>
              <a:defRPr sz="800" b="1"/>
            </a:lvl2pPr>
            <a:lvl3pPr marL="371521" indent="0">
              <a:buNone/>
              <a:defRPr sz="700" b="1"/>
            </a:lvl3pPr>
            <a:lvl4pPr marL="557281" indent="0">
              <a:buNone/>
              <a:defRPr sz="700" b="1"/>
            </a:lvl4pPr>
            <a:lvl5pPr marL="743041" indent="0">
              <a:buNone/>
              <a:defRPr sz="700" b="1"/>
            </a:lvl5pPr>
            <a:lvl6pPr marL="928802" indent="0">
              <a:buNone/>
              <a:defRPr sz="700" b="1"/>
            </a:lvl6pPr>
            <a:lvl7pPr marL="1114562" indent="0">
              <a:buNone/>
              <a:defRPr sz="700" b="1"/>
            </a:lvl7pPr>
            <a:lvl8pPr marL="1300323" indent="0">
              <a:buNone/>
              <a:defRPr sz="700" b="1"/>
            </a:lvl8pPr>
            <a:lvl9pPr marL="1486083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042" y="742579"/>
            <a:ext cx="1838426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3648" y="524142"/>
            <a:ext cx="1839148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5760" indent="0">
              <a:buNone/>
              <a:defRPr sz="800" b="1"/>
            </a:lvl2pPr>
            <a:lvl3pPr marL="371521" indent="0">
              <a:buNone/>
              <a:defRPr sz="700" b="1"/>
            </a:lvl3pPr>
            <a:lvl4pPr marL="557281" indent="0">
              <a:buNone/>
              <a:defRPr sz="700" b="1"/>
            </a:lvl4pPr>
            <a:lvl5pPr marL="743041" indent="0">
              <a:buNone/>
              <a:defRPr sz="700" b="1"/>
            </a:lvl5pPr>
            <a:lvl6pPr marL="928802" indent="0">
              <a:buNone/>
              <a:defRPr sz="700" b="1"/>
            </a:lvl6pPr>
            <a:lvl7pPr marL="1114562" indent="0">
              <a:buNone/>
              <a:defRPr sz="700" b="1"/>
            </a:lvl7pPr>
            <a:lvl8pPr marL="1300323" indent="0">
              <a:buNone/>
              <a:defRPr sz="700" b="1"/>
            </a:lvl8pPr>
            <a:lvl9pPr marL="1486083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3648" y="742579"/>
            <a:ext cx="1839148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42" y="93229"/>
            <a:ext cx="1368887" cy="3967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772" y="93229"/>
            <a:ext cx="2326024" cy="199845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042" y="489994"/>
            <a:ext cx="1368887" cy="1601694"/>
          </a:xfrm>
        </p:spPr>
        <p:txBody>
          <a:bodyPr/>
          <a:lstStyle>
            <a:lvl1pPr marL="0" indent="0">
              <a:buNone/>
              <a:defRPr sz="600"/>
            </a:lvl1pPr>
            <a:lvl2pPr marL="185760" indent="0">
              <a:buNone/>
              <a:defRPr sz="500"/>
            </a:lvl2pPr>
            <a:lvl3pPr marL="371521" indent="0">
              <a:buNone/>
              <a:defRPr sz="400"/>
            </a:lvl3pPr>
            <a:lvl4pPr marL="557281" indent="0">
              <a:buNone/>
              <a:defRPr sz="400"/>
            </a:lvl4pPr>
            <a:lvl5pPr marL="743041" indent="0">
              <a:buNone/>
              <a:defRPr sz="400"/>
            </a:lvl5pPr>
            <a:lvl6pPr marL="928802" indent="0">
              <a:buNone/>
              <a:defRPr sz="400"/>
            </a:lvl6pPr>
            <a:lvl7pPr marL="1114562" indent="0">
              <a:buNone/>
              <a:defRPr sz="400"/>
            </a:lvl7pPr>
            <a:lvl8pPr marL="1300323" indent="0">
              <a:buNone/>
              <a:defRPr sz="400"/>
            </a:lvl8pPr>
            <a:lvl9pPr marL="1486083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53" y="1639094"/>
            <a:ext cx="2496503" cy="1935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5553" y="209223"/>
            <a:ext cx="2496503" cy="1404938"/>
          </a:xfrm>
        </p:spPr>
        <p:txBody>
          <a:bodyPr/>
          <a:lstStyle>
            <a:lvl1pPr marL="0" indent="0">
              <a:buNone/>
              <a:defRPr sz="1300"/>
            </a:lvl1pPr>
            <a:lvl2pPr marL="185760" indent="0">
              <a:buNone/>
              <a:defRPr sz="1100"/>
            </a:lvl2pPr>
            <a:lvl3pPr marL="371521" indent="0">
              <a:buNone/>
              <a:defRPr sz="1000"/>
            </a:lvl3pPr>
            <a:lvl4pPr marL="557281" indent="0">
              <a:buNone/>
              <a:defRPr sz="800"/>
            </a:lvl4pPr>
            <a:lvl5pPr marL="743041" indent="0">
              <a:buNone/>
              <a:defRPr sz="800"/>
            </a:lvl5pPr>
            <a:lvl6pPr marL="928802" indent="0">
              <a:buNone/>
              <a:defRPr sz="800"/>
            </a:lvl6pPr>
            <a:lvl7pPr marL="1114562" indent="0">
              <a:buNone/>
              <a:defRPr sz="800"/>
            </a:lvl7pPr>
            <a:lvl8pPr marL="1300323" indent="0">
              <a:buNone/>
              <a:defRPr sz="800"/>
            </a:lvl8pPr>
            <a:lvl9pPr marL="148608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553" y="1832599"/>
            <a:ext cx="2496503" cy="274808"/>
          </a:xfrm>
        </p:spPr>
        <p:txBody>
          <a:bodyPr/>
          <a:lstStyle>
            <a:lvl1pPr marL="0" indent="0">
              <a:buNone/>
              <a:defRPr sz="600"/>
            </a:lvl1pPr>
            <a:lvl2pPr marL="185760" indent="0">
              <a:buNone/>
              <a:defRPr sz="500"/>
            </a:lvl2pPr>
            <a:lvl3pPr marL="371521" indent="0">
              <a:buNone/>
              <a:defRPr sz="400"/>
            </a:lvl3pPr>
            <a:lvl4pPr marL="557281" indent="0">
              <a:buNone/>
              <a:defRPr sz="400"/>
            </a:lvl4pPr>
            <a:lvl5pPr marL="743041" indent="0">
              <a:buNone/>
              <a:defRPr sz="400"/>
            </a:lvl5pPr>
            <a:lvl6pPr marL="928802" indent="0">
              <a:buNone/>
              <a:defRPr sz="400"/>
            </a:lvl6pPr>
            <a:lvl7pPr marL="1114562" indent="0">
              <a:buNone/>
              <a:defRPr sz="400"/>
            </a:lvl7pPr>
            <a:lvl8pPr marL="1300323" indent="0">
              <a:buNone/>
              <a:defRPr sz="400"/>
            </a:lvl8pPr>
            <a:lvl9pPr marL="1486083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42" y="93771"/>
            <a:ext cx="3744754" cy="390261"/>
          </a:xfrm>
          <a:prstGeom prst="rect">
            <a:avLst/>
          </a:prstGeom>
        </p:spPr>
        <p:txBody>
          <a:bodyPr vert="horz" lIns="37152" tIns="18576" rIns="37152" bIns="18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2" y="546365"/>
            <a:ext cx="3744754" cy="1545323"/>
          </a:xfrm>
          <a:prstGeom prst="rect">
            <a:avLst/>
          </a:prstGeom>
        </p:spPr>
        <p:txBody>
          <a:bodyPr vert="horz" lIns="37152" tIns="18576" rIns="37152" bIns="18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42" y="2170282"/>
            <a:ext cx="970862" cy="124667"/>
          </a:xfrm>
          <a:prstGeom prst="rect">
            <a:avLst/>
          </a:prstGeom>
        </p:spPr>
        <p:txBody>
          <a:bodyPr vert="horz" lIns="37152" tIns="18576" rIns="37152" bIns="18576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8AE4-3225-45CF-BAC4-33D6F07392F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620" y="2170282"/>
            <a:ext cx="1317599" cy="124667"/>
          </a:xfrm>
          <a:prstGeom prst="rect">
            <a:avLst/>
          </a:prstGeom>
        </p:spPr>
        <p:txBody>
          <a:bodyPr vert="horz" lIns="37152" tIns="18576" rIns="37152" bIns="18576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1934" y="2170282"/>
            <a:ext cx="970862" cy="124667"/>
          </a:xfrm>
          <a:prstGeom prst="rect">
            <a:avLst/>
          </a:prstGeom>
        </p:spPr>
        <p:txBody>
          <a:bodyPr vert="horz" lIns="37152" tIns="18576" rIns="37152" bIns="18576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1521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320" indent="-139320" algn="l" defTabSz="37152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1861" indent="-116100" algn="l" defTabSz="371521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01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0161" indent="-92880" algn="l" defTabSz="371521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22" indent="-92880" algn="l" defTabSz="371521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1682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7442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3203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78963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5760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1521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7281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3041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28802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562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00323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083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Jupiter IN DIFFERENT HOUSES</a:t>
            </a:r>
            <a:br>
              <a:rPr lang="en-US" b="1" dirty="0"/>
            </a:br>
            <a:r>
              <a:rPr lang="en-US" sz="900" dirty="0"/>
              <a:t>Jupiter in 1st house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862977" cy="1545323"/>
          </a:xfrm>
        </p:spPr>
        <p:txBody>
          <a:bodyPr>
            <a:normAutofit fontScale="92500"/>
          </a:bodyPr>
          <a:lstStyle/>
          <a:p>
            <a:pPr lvl="0"/>
            <a:r>
              <a:rPr lang="en-IN" sz="800" dirty="0"/>
              <a:t>Jupiter in 1</a:t>
            </a:r>
            <a:r>
              <a:rPr lang="en-IN" sz="800" baseline="30000" dirty="0"/>
              <a:t>st</a:t>
            </a:r>
            <a:r>
              <a:rPr lang="en-IN" sz="800" dirty="0"/>
              <a:t> house protects the native from many ill effects of other planets. According to BHPS, Jupiter in 1</a:t>
            </a:r>
            <a:r>
              <a:rPr lang="en-IN" sz="800" baseline="30000" dirty="0"/>
              <a:t>st</a:t>
            </a:r>
            <a:r>
              <a:rPr lang="en-IN" sz="800" dirty="0"/>
              <a:t> house protects the natives from 1.25 lakhs obstacles in life. </a:t>
            </a:r>
          </a:p>
          <a:p>
            <a:pPr lvl="0"/>
            <a:r>
              <a:rPr lang="en-IN" sz="800" dirty="0"/>
              <a:t>If Jupiter is well placed (in its own sign, exalted or in friendly sign) it makes the native very intelligent, fortunate and rich</a:t>
            </a:r>
          </a:p>
          <a:p>
            <a:pPr lvl="0"/>
            <a:r>
              <a:rPr lang="en-IN" sz="800" dirty="0"/>
              <a:t>Jupiter is the planet of dharma and wisdom, a well placed Jupiter in the </a:t>
            </a:r>
            <a:r>
              <a:rPr lang="en-IN" sz="800" dirty="0" err="1"/>
              <a:t>lagna</a:t>
            </a:r>
            <a:r>
              <a:rPr lang="en-IN" sz="800" dirty="0"/>
              <a:t> makes the person religious, donor and faithful to wife and parents. </a:t>
            </a:r>
          </a:p>
          <a:p>
            <a:pPr lvl="0"/>
            <a:r>
              <a:rPr lang="en-IN" sz="800" dirty="0"/>
              <a:t> its gives very pleasant and magnetic personality to the native, he starts his career early and get early success. </a:t>
            </a:r>
          </a:p>
          <a:p>
            <a:pPr lvl="0"/>
            <a:r>
              <a:rPr lang="en-IN" sz="800" dirty="0"/>
              <a:t>Jupiter is the saviour of marriage, if in the </a:t>
            </a:r>
            <a:r>
              <a:rPr lang="en-IN" sz="800" dirty="0" err="1"/>
              <a:t>lagna</a:t>
            </a:r>
            <a:r>
              <a:rPr lang="en-IN" sz="800" dirty="0"/>
              <a:t>, it removes all the obstacle of the marriage. </a:t>
            </a:r>
          </a:p>
          <a:p>
            <a:pPr lvl="0"/>
            <a:r>
              <a:rPr lang="en-IN" sz="800" dirty="0"/>
              <a:t>If Jupiter is afflicted then the natives will be egoistic, less prana shakti, and he will misuse his knowledge in wrong deeds. 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Jupiter IN DIFFERENT HOUSES</a:t>
            </a:r>
            <a:br>
              <a:rPr lang="en-US" b="1" dirty="0"/>
            </a:br>
            <a:r>
              <a:rPr lang="en-US" sz="1050" dirty="0"/>
              <a:t>Jupiter in 10th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786777" cy="1545323"/>
          </a:xfrm>
        </p:spPr>
        <p:txBody>
          <a:bodyPr>
            <a:normAutofit fontScale="92500"/>
          </a:bodyPr>
          <a:lstStyle/>
          <a:p>
            <a:r>
              <a:rPr lang="en-US" sz="800" dirty="0"/>
              <a:t>Jupiter in 10</a:t>
            </a:r>
            <a:r>
              <a:rPr lang="en-US" sz="800" baseline="30000" dirty="0"/>
              <a:t>th</a:t>
            </a:r>
            <a:r>
              <a:rPr lang="en-US" sz="800" dirty="0"/>
              <a:t> house gives the person </a:t>
            </a:r>
            <a:r>
              <a:rPr lang="en-US" sz="800" dirty="0" err="1"/>
              <a:t>fame,name</a:t>
            </a:r>
            <a:r>
              <a:rPr lang="en-US" sz="800" dirty="0"/>
              <a:t> and money in career.</a:t>
            </a:r>
          </a:p>
          <a:p>
            <a:r>
              <a:rPr lang="en-US" sz="800" dirty="0"/>
              <a:t>The native is very near to politicians, diplomats </a:t>
            </a:r>
            <a:r>
              <a:rPr lang="en-US" sz="800" dirty="0" err="1"/>
              <a:t>etc</a:t>
            </a:r>
            <a:endParaRPr lang="en-US" sz="800" dirty="0"/>
          </a:p>
          <a:p>
            <a:r>
              <a:rPr lang="en-US" sz="800" dirty="0"/>
              <a:t>10</a:t>
            </a:r>
            <a:r>
              <a:rPr lang="en-US" sz="800" baseline="30000" dirty="0"/>
              <a:t>th</a:t>
            </a:r>
            <a:r>
              <a:rPr lang="en-US" sz="800" dirty="0"/>
              <a:t> house Jupiter makes the person a very good teacher and coach</a:t>
            </a:r>
          </a:p>
          <a:p>
            <a:r>
              <a:rPr lang="en-US" sz="800" dirty="0"/>
              <a:t>They are the biggest consultants and people seek solutions from them. </a:t>
            </a:r>
          </a:p>
          <a:p>
            <a:r>
              <a:rPr lang="en-US" sz="800" dirty="0"/>
              <a:t>10</a:t>
            </a:r>
            <a:r>
              <a:rPr lang="en-US" sz="800" baseline="30000" dirty="0"/>
              <a:t>th</a:t>
            </a:r>
            <a:r>
              <a:rPr lang="en-US" sz="800" dirty="0"/>
              <a:t> house Jupiter gives good money, happiness and less competition in the career. </a:t>
            </a:r>
          </a:p>
          <a:p>
            <a:r>
              <a:rPr lang="en-US" sz="800" dirty="0"/>
              <a:t>It gives very high positions in career, it’s a great placement for politics, the native has a very good home and will do religious act</a:t>
            </a:r>
          </a:p>
          <a:p>
            <a:r>
              <a:rPr lang="en-US" sz="800" dirty="0"/>
              <a:t>Afflicted Jupiter here can give the same qualities but the native can only preach it but will not able to follow those things in his own life. </a:t>
            </a:r>
          </a:p>
          <a:p>
            <a:r>
              <a:rPr lang="en-US" sz="800" dirty="0"/>
              <a:t>Jupiter with malefic here makes the native’s career instable.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Jupiter IN DIFFERENT HOUSES</a:t>
            </a:r>
            <a:br>
              <a:rPr lang="en-US" b="1" dirty="0"/>
            </a:br>
            <a:r>
              <a:rPr lang="en-US" sz="1050" dirty="0"/>
              <a:t>Jupiter in 11th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786777" cy="1545323"/>
          </a:xfrm>
        </p:spPr>
        <p:txBody>
          <a:bodyPr>
            <a:normAutofit/>
          </a:bodyPr>
          <a:lstStyle/>
          <a:p>
            <a:r>
              <a:rPr lang="en-US" sz="800" dirty="0"/>
              <a:t>Become rich gradually and makes the native very rich at the end of life</a:t>
            </a:r>
          </a:p>
          <a:p>
            <a:r>
              <a:rPr lang="en-US" sz="800" dirty="0"/>
              <a:t>Native has very good friends and blessed kids. </a:t>
            </a:r>
          </a:p>
          <a:p>
            <a:r>
              <a:rPr lang="en-US" sz="800" dirty="0"/>
              <a:t>The native spouse will worship him/her like father figure i.e. the native spouse will respect the native and Jupiter here will give a very good marriage</a:t>
            </a:r>
          </a:p>
          <a:p>
            <a:r>
              <a:rPr lang="en-US" sz="800" dirty="0"/>
              <a:t>It gives income from different sources</a:t>
            </a:r>
          </a:p>
          <a:p>
            <a:r>
              <a:rPr lang="en-US" sz="800" dirty="0"/>
              <a:t>The education will be good and kids will serve the native till the end of his life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Jupiter IN DIFFERENT HOUSES</a:t>
            </a:r>
            <a:br>
              <a:rPr lang="en-US" b="1" dirty="0"/>
            </a:br>
            <a:r>
              <a:rPr lang="en-US" sz="1050" dirty="0"/>
              <a:t>Jupiter in 12th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786777" cy="1545323"/>
          </a:xfrm>
        </p:spPr>
        <p:txBody>
          <a:bodyPr>
            <a:normAutofit lnSpcReduction="10000"/>
          </a:bodyPr>
          <a:lstStyle/>
          <a:p>
            <a:r>
              <a:rPr lang="en-US" sz="800" dirty="0"/>
              <a:t>Not a very good position for Jupiter, the natives aspire for sensual pleasure and gets angry easily</a:t>
            </a:r>
          </a:p>
          <a:p>
            <a:r>
              <a:rPr lang="en-US" sz="800" dirty="0"/>
              <a:t>It’s a good position for Moksha but not a very good position for kids</a:t>
            </a:r>
          </a:p>
          <a:p>
            <a:r>
              <a:rPr lang="en-US" sz="800" dirty="0"/>
              <a:t>The natives aspire for Moksha only if Jupiter is with benefic planet or in a friendly sign. Afflicted Jupiter here destroys all the good yoga in the chart</a:t>
            </a:r>
          </a:p>
          <a:p>
            <a:r>
              <a:rPr lang="en-US" sz="800" dirty="0"/>
              <a:t>Afflicted Jupiter here increases the expenses and money go into a waste. Good Jupiter here decrease the expenses and makes the person spend on religious deeds. </a:t>
            </a:r>
          </a:p>
          <a:p>
            <a:r>
              <a:rPr lang="en-US" sz="800" dirty="0"/>
              <a:t>Jupiter in own </a:t>
            </a:r>
            <a:r>
              <a:rPr lang="en-US" sz="800" dirty="0" err="1"/>
              <a:t>rashi</a:t>
            </a:r>
            <a:r>
              <a:rPr lang="en-US" sz="800" dirty="0"/>
              <a:t>, exalted or with </a:t>
            </a:r>
            <a:r>
              <a:rPr lang="en-US" sz="800" dirty="0" err="1"/>
              <a:t>ketu</a:t>
            </a:r>
            <a:r>
              <a:rPr lang="en-US" sz="800" dirty="0"/>
              <a:t> gives salvation or </a:t>
            </a:r>
            <a:r>
              <a:rPr lang="en-US" sz="800" dirty="0" err="1"/>
              <a:t>mukti</a:t>
            </a:r>
            <a:r>
              <a:rPr lang="en-US" sz="800" dirty="0"/>
              <a:t> here.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1200" b="1" dirty="0"/>
              <a:t>Jupiter IN DIFFERENT HOUSES</a:t>
            </a:r>
            <a:br>
              <a:rPr lang="en-US" sz="1200" b="1" dirty="0"/>
            </a:br>
            <a:r>
              <a:rPr lang="en-US" sz="1200" b="1" dirty="0"/>
              <a:t> </a:t>
            </a:r>
            <a:r>
              <a:rPr lang="en-US" sz="1000" dirty="0"/>
              <a:t>Jupiter in 2nd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00" dirty="0"/>
              <a:t>Jupiter in the 2</a:t>
            </a:r>
            <a:r>
              <a:rPr lang="en-US" sz="700" baseline="30000" dirty="0"/>
              <a:t>nd</a:t>
            </a:r>
            <a:r>
              <a:rPr lang="en-US" sz="700" dirty="0"/>
              <a:t> house bless the natives with a good cultured and renowned family</a:t>
            </a:r>
          </a:p>
          <a:p>
            <a:r>
              <a:rPr lang="en-US" sz="700" dirty="0"/>
              <a:t>The native will be soft spoken and will speak only when its required </a:t>
            </a:r>
          </a:p>
          <a:p>
            <a:r>
              <a:rPr lang="en-US" sz="700" dirty="0"/>
              <a:t>He will be fond of good food and will like sweets and juices</a:t>
            </a:r>
          </a:p>
          <a:p>
            <a:r>
              <a:rPr lang="en-US" sz="700" dirty="0"/>
              <a:t>The native will earn money through good deeds and will be able to save the money also.</a:t>
            </a:r>
          </a:p>
          <a:p>
            <a:r>
              <a:rPr lang="en-US" sz="700" dirty="0"/>
              <a:t>2</a:t>
            </a:r>
            <a:r>
              <a:rPr lang="en-US" sz="700" baseline="30000" dirty="0"/>
              <a:t>nd</a:t>
            </a:r>
            <a:r>
              <a:rPr lang="en-US" sz="700" dirty="0"/>
              <a:t> house Jupiter makes the person earn through his wisdom and intellect, he will have multiple earning sources. </a:t>
            </a:r>
          </a:p>
          <a:p>
            <a:r>
              <a:rPr lang="en-US" sz="700" dirty="0"/>
              <a:t>2</a:t>
            </a:r>
            <a:r>
              <a:rPr lang="en-US" sz="700" baseline="30000" dirty="0"/>
              <a:t>nd</a:t>
            </a:r>
            <a:r>
              <a:rPr lang="en-US" sz="700" dirty="0"/>
              <a:t> Jupiter sometimes creates problem in the marriage if afflicted. It gets 8</a:t>
            </a:r>
            <a:r>
              <a:rPr lang="en-US" sz="700" baseline="30000" dirty="0"/>
              <a:t>th</a:t>
            </a:r>
            <a:r>
              <a:rPr lang="en-US" sz="700" dirty="0"/>
              <a:t> from the house of marriage. </a:t>
            </a:r>
          </a:p>
          <a:p>
            <a:r>
              <a:rPr lang="en-US" sz="700" dirty="0"/>
              <a:t>2</a:t>
            </a:r>
            <a:r>
              <a:rPr lang="en-US" sz="700" baseline="30000" dirty="0"/>
              <a:t>nd</a:t>
            </a:r>
            <a:r>
              <a:rPr lang="en-US" sz="700" dirty="0"/>
              <a:t> house Jupiter aspect the 6</a:t>
            </a:r>
            <a:r>
              <a:rPr lang="en-US" sz="700" baseline="30000" dirty="0"/>
              <a:t>th</a:t>
            </a:r>
            <a:r>
              <a:rPr lang="en-US" sz="700" dirty="0"/>
              <a:t> house, 8</a:t>
            </a:r>
            <a:r>
              <a:rPr lang="en-US" sz="700" baseline="30000" dirty="0"/>
              <a:t>th</a:t>
            </a:r>
            <a:r>
              <a:rPr lang="en-US" sz="700" dirty="0"/>
              <a:t> house and 10</a:t>
            </a:r>
            <a:r>
              <a:rPr lang="en-US" sz="700" baseline="30000" dirty="0"/>
              <a:t>th</a:t>
            </a:r>
            <a:r>
              <a:rPr lang="en-US" sz="700" dirty="0"/>
              <a:t> house hence reduces the enemies, give the parental wealth and grow the job or business of the native</a:t>
            </a:r>
          </a:p>
          <a:p>
            <a:r>
              <a:rPr lang="en-US" sz="700" dirty="0"/>
              <a:t>This Jupiter if afflicted gives problem related to mouth, liver, money and family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300" b="1" dirty="0"/>
              <a:t>Jupiter IN DIFFERENT HOUSES</a:t>
            </a:r>
            <a:br>
              <a:rPr lang="en-US" sz="1300" b="1" dirty="0"/>
            </a:br>
            <a:r>
              <a:rPr lang="en-US" sz="800" dirty="0"/>
              <a:t>Jupiter in 3rd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Good Jupiter in the 3</a:t>
            </a:r>
            <a:r>
              <a:rPr lang="en-US" sz="800" baseline="30000" dirty="0"/>
              <a:t>rd</a:t>
            </a:r>
            <a:r>
              <a:rPr lang="en-US" sz="800" dirty="0"/>
              <a:t> house makes the person a very good orators and teacher</a:t>
            </a:r>
          </a:p>
          <a:p>
            <a:r>
              <a:rPr lang="en-US" sz="800" dirty="0"/>
              <a:t>Natives has spiritual inclinations and worship his/her dharma through out life</a:t>
            </a:r>
          </a:p>
          <a:p>
            <a:r>
              <a:rPr lang="en-US" sz="800" dirty="0"/>
              <a:t>If Jupiter is its own sign, or exalted or in friendly sign it makes the person very rich, badly placed Jupiter makes the person poor and miser</a:t>
            </a:r>
          </a:p>
          <a:p>
            <a:r>
              <a:rPr lang="en-US" sz="800" dirty="0"/>
              <a:t>It’s a very good placement for teaching, publication, spiritual practices and teaching</a:t>
            </a:r>
          </a:p>
          <a:p>
            <a:r>
              <a:rPr lang="en-US" sz="800" dirty="0"/>
              <a:t>If the Jupiter is well placed , the effort of the natives gets fruity easily. He gets pleasure in travelling and go to religious travel.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b="1" dirty="0"/>
              <a:t>Jupiter IN DIFFERENT HOUSES</a:t>
            </a:r>
            <a:br>
              <a:rPr lang="en-US" sz="1200" b="1" dirty="0"/>
            </a:br>
            <a:r>
              <a:rPr lang="en-US" sz="800" dirty="0"/>
              <a:t>Jupiter in 4th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634377" cy="1545323"/>
          </a:xfrm>
        </p:spPr>
        <p:txBody>
          <a:bodyPr>
            <a:normAutofit/>
          </a:bodyPr>
          <a:lstStyle/>
          <a:p>
            <a:r>
              <a:rPr lang="en-US" sz="750" dirty="0"/>
              <a:t>This is one of the best position for Jupiter, as not only Jupiter gives </a:t>
            </a:r>
          </a:p>
          <a:p>
            <a:pPr>
              <a:buNone/>
            </a:pPr>
            <a:r>
              <a:rPr lang="en-US" sz="750" dirty="0"/>
              <a:t>       the real happiness in life. The person enjoys all the happiness in life.</a:t>
            </a:r>
          </a:p>
          <a:p>
            <a:r>
              <a:rPr lang="en-US" sz="750" dirty="0"/>
              <a:t>The native gets good home, cars, good wife and good family life</a:t>
            </a:r>
          </a:p>
          <a:p>
            <a:r>
              <a:rPr lang="en-US" sz="750" dirty="0"/>
              <a:t>Jupiter aspect the 10</a:t>
            </a:r>
            <a:r>
              <a:rPr lang="en-US" sz="750" baseline="30000" dirty="0"/>
              <a:t>th</a:t>
            </a:r>
            <a:r>
              <a:rPr lang="en-US" sz="750" dirty="0"/>
              <a:t> house from here which improves the career of the native and he does good deeds to earn. </a:t>
            </a:r>
          </a:p>
          <a:p>
            <a:r>
              <a:rPr lang="en-US" sz="750" dirty="0"/>
              <a:t>4</a:t>
            </a:r>
            <a:r>
              <a:rPr lang="en-US" sz="750" baseline="30000" dirty="0"/>
              <a:t>th</a:t>
            </a:r>
            <a:r>
              <a:rPr lang="en-US" sz="750" dirty="0"/>
              <a:t> house Jupiter decreases the obstacles in the life and increase the tendencies of spirituality in the native and increase the chances of salvation</a:t>
            </a:r>
          </a:p>
          <a:p>
            <a:endParaRPr lang="en-US" sz="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b="1" dirty="0"/>
              <a:t>Jupiter IN DIFFERENT HOUSES</a:t>
            </a:r>
            <a:br>
              <a:rPr lang="en-US" sz="1200" b="1" dirty="0"/>
            </a:br>
            <a:r>
              <a:rPr lang="en-US" sz="800" dirty="0"/>
              <a:t>Jupiter in 5th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634377" cy="1545323"/>
          </a:xfrm>
        </p:spPr>
        <p:txBody>
          <a:bodyPr>
            <a:normAutofit fontScale="92500"/>
          </a:bodyPr>
          <a:lstStyle/>
          <a:p>
            <a:r>
              <a:rPr lang="en-US" sz="800" dirty="0"/>
              <a:t>5</a:t>
            </a:r>
            <a:r>
              <a:rPr lang="en-US" sz="800" baseline="30000" dirty="0"/>
              <a:t>th</a:t>
            </a:r>
            <a:r>
              <a:rPr lang="en-US" sz="800" dirty="0"/>
              <a:t> house is the house of </a:t>
            </a:r>
            <a:r>
              <a:rPr lang="en-US" sz="800" dirty="0" err="1"/>
              <a:t>purva</a:t>
            </a:r>
            <a:r>
              <a:rPr lang="en-US" sz="800" dirty="0"/>
              <a:t> </a:t>
            </a:r>
            <a:r>
              <a:rPr lang="en-US" sz="800" dirty="0" err="1"/>
              <a:t>punya</a:t>
            </a:r>
            <a:r>
              <a:rPr lang="en-US" sz="800" dirty="0"/>
              <a:t>, Jupiter’s position here ensure that the native gets results of all good deed of his previous birth’s karma. </a:t>
            </a:r>
          </a:p>
          <a:p>
            <a:r>
              <a:rPr lang="en-US" sz="800" dirty="0"/>
              <a:t>The native is well educated and has very good decision making powers. </a:t>
            </a:r>
          </a:p>
          <a:p>
            <a:r>
              <a:rPr lang="en-US" sz="800" dirty="0"/>
              <a:t>The native has strong inclination towards spirituality and mantra sadhana</a:t>
            </a:r>
          </a:p>
          <a:p>
            <a:r>
              <a:rPr lang="en-US" sz="800" dirty="0"/>
              <a:t>Afflicted Jupiter gives problems with the child. If Jupiter is with malefic planets or </a:t>
            </a:r>
            <a:r>
              <a:rPr lang="en-US" sz="800" dirty="0" err="1"/>
              <a:t>aspected</a:t>
            </a:r>
            <a:r>
              <a:rPr lang="en-US" sz="800" dirty="0"/>
              <a:t> by </a:t>
            </a:r>
            <a:r>
              <a:rPr lang="en-US" sz="800" dirty="0" err="1"/>
              <a:t>malefics</a:t>
            </a:r>
            <a:r>
              <a:rPr lang="en-US" sz="800" dirty="0"/>
              <a:t>, it makes the person stubborn and moody.</a:t>
            </a:r>
          </a:p>
          <a:p>
            <a:r>
              <a:rPr lang="en-US" sz="800" dirty="0"/>
              <a:t>If Jupiter is the lord of any trine or </a:t>
            </a:r>
            <a:r>
              <a:rPr lang="en-US" sz="800" dirty="0" err="1"/>
              <a:t>kendra</a:t>
            </a:r>
            <a:r>
              <a:rPr lang="en-US" sz="800" dirty="0"/>
              <a:t> then this position of Jupiter gives all the happiness and prosperity in life.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Jupiter IN DIFFERENT HOUSES</a:t>
            </a:r>
            <a:br>
              <a:rPr lang="en-US" b="1" dirty="0"/>
            </a:br>
            <a:r>
              <a:rPr lang="en-US" sz="1050" dirty="0"/>
              <a:t>Jupiter in 6th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634377" cy="1545323"/>
          </a:xfrm>
        </p:spPr>
        <p:txBody>
          <a:bodyPr>
            <a:normAutofit/>
          </a:bodyPr>
          <a:lstStyle/>
          <a:p>
            <a:r>
              <a:rPr lang="en-US" sz="800" dirty="0"/>
              <a:t>6</a:t>
            </a:r>
            <a:r>
              <a:rPr lang="en-US" sz="800" baseline="30000" dirty="0"/>
              <a:t>th</a:t>
            </a:r>
            <a:r>
              <a:rPr lang="en-US" sz="800" dirty="0"/>
              <a:t> house Jupiter is considered very good for career but not so good for </a:t>
            </a:r>
            <a:r>
              <a:rPr lang="en-US" sz="800" dirty="0" err="1"/>
              <a:t>sprituality</a:t>
            </a:r>
            <a:endParaRPr lang="en-US" sz="800" dirty="0"/>
          </a:p>
          <a:p>
            <a:r>
              <a:rPr lang="en-US" sz="800" dirty="0"/>
              <a:t>Since it aspects the 10</a:t>
            </a:r>
            <a:r>
              <a:rPr lang="en-US" sz="800" baseline="30000" dirty="0"/>
              <a:t>th</a:t>
            </a:r>
            <a:r>
              <a:rPr lang="en-US" sz="800" dirty="0"/>
              <a:t> house it gives great career to the native</a:t>
            </a:r>
          </a:p>
          <a:p>
            <a:r>
              <a:rPr lang="en-US" sz="800" dirty="0"/>
              <a:t>Jupiter in the 6</a:t>
            </a:r>
            <a:r>
              <a:rPr lang="en-US" sz="800" baseline="30000" dirty="0"/>
              <a:t>th</a:t>
            </a:r>
            <a:r>
              <a:rPr lang="en-US" sz="800" dirty="0"/>
              <a:t> house saves the native from all the enemies and controversies. </a:t>
            </a:r>
          </a:p>
          <a:p>
            <a:r>
              <a:rPr lang="en-US" sz="800" dirty="0"/>
              <a:t>If Jupiter is afflicted it gives problems related to </a:t>
            </a:r>
            <a:r>
              <a:rPr lang="en-US" sz="800" dirty="0" err="1"/>
              <a:t>liver,kidney</a:t>
            </a:r>
            <a:r>
              <a:rPr lang="en-US" sz="800" dirty="0"/>
              <a:t> and lower portion of the body.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Jupiter IN DIFFERENT HOUSES</a:t>
            </a:r>
            <a:br>
              <a:rPr lang="en-US" b="1" dirty="0"/>
            </a:br>
            <a:r>
              <a:rPr lang="en-US" sz="1050" dirty="0"/>
              <a:t>Jupiter in 7th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786777" cy="1545323"/>
          </a:xfrm>
        </p:spPr>
        <p:txBody>
          <a:bodyPr>
            <a:normAutofit lnSpcReduction="10000"/>
          </a:bodyPr>
          <a:lstStyle/>
          <a:p>
            <a:r>
              <a:rPr lang="en-US" sz="800" dirty="0"/>
              <a:t>It gives high standards in life, a very religious and good character spouse, pleasure from opposite sex and makes the person very intelligent and attractive</a:t>
            </a:r>
          </a:p>
          <a:p>
            <a:r>
              <a:rPr lang="en-US" sz="800" dirty="0"/>
              <a:t>The fortune of the natives increases after marriage. </a:t>
            </a:r>
          </a:p>
          <a:p>
            <a:r>
              <a:rPr lang="en-US" sz="800" dirty="0"/>
              <a:t>the native has a very strong public life, hence sometime he overlook the duties towards the spouse. But his/her spouse always gives support in all the activities he does. </a:t>
            </a:r>
          </a:p>
          <a:p>
            <a:r>
              <a:rPr lang="en-US" sz="800" dirty="0"/>
              <a:t>It’s a very good placement for partnership and if Jupiter is in combination of any </a:t>
            </a:r>
            <a:r>
              <a:rPr lang="en-US" sz="800" dirty="0" err="1"/>
              <a:t>kendra</a:t>
            </a:r>
            <a:r>
              <a:rPr lang="en-US" sz="800" dirty="0"/>
              <a:t> or trine lord, it gives immense fortune to the native</a:t>
            </a:r>
          </a:p>
          <a:p>
            <a:r>
              <a:rPr lang="en-US" sz="800" dirty="0"/>
              <a:t>If Jupiter is afflicted then there are multiple problems in marriage and partnership.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Jupiter IN DIFFERENT HOUSES</a:t>
            </a:r>
            <a:br>
              <a:rPr lang="en-US" b="1" dirty="0"/>
            </a:br>
            <a:r>
              <a:rPr lang="en-US" sz="1050" dirty="0"/>
              <a:t>Jupiter in 8th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710577" cy="1545323"/>
          </a:xfrm>
        </p:spPr>
        <p:txBody>
          <a:bodyPr>
            <a:normAutofit/>
          </a:bodyPr>
          <a:lstStyle/>
          <a:p>
            <a:r>
              <a:rPr lang="en-US" sz="800" dirty="0"/>
              <a:t>Jupiter in the 8</a:t>
            </a:r>
            <a:r>
              <a:rPr lang="en-US" sz="800" baseline="30000" dirty="0"/>
              <a:t>th</a:t>
            </a:r>
            <a:r>
              <a:rPr lang="en-US" sz="800" dirty="0"/>
              <a:t> house is good for spirituality and mantra </a:t>
            </a:r>
            <a:r>
              <a:rPr lang="en-US" sz="800" dirty="0" err="1"/>
              <a:t>sadhna</a:t>
            </a:r>
            <a:r>
              <a:rPr lang="en-US" sz="800" dirty="0"/>
              <a:t> but it creates problems in other part of the life. </a:t>
            </a:r>
          </a:p>
          <a:p>
            <a:r>
              <a:rPr lang="en-US" sz="800" dirty="0"/>
              <a:t>Jupiter and </a:t>
            </a:r>
            <a:r>
              <a:rPr lang="en-US" sz="800" dirty="0" err="1"/>
              <a:t>venus</a:t>
            </a:r>
            <a:r>
              <a:rPr lang="en-US" sz="800" dirty="0"/>
              <a:t> in the 8</a:t>
            </a:r>
            <a:r>
              <a:rPr lang="en-US" sz="800" baseline="30000" dirty="0"/>
              <a:t>th</a:t>
            </a:r>
            <a:r>
              <a:rPr lang="en-US" sz="800" dirty="0"/>
              <a:t> house creates “</a:t>
            </a:r>
            <a:r>
              <a:rPr lang="en-US" sz="800" dirty="0" err="1"/>
              <a:t>Asur</a:t>
            </a:r>
            <a:r>
              <a:rPr lang="en-US" sz="800" dirty="0"/>
              <a:t> yoga” it makes the native speak lies, thinking about himself, cheating others and make him do illegal acts</a:t>
            </a:r>
          </a:p>
          <a:p>
            <a:r>
              <a:rPr lang="en-US" sz="800" dirty="0"/>
              <a:t>He will be stubborn and will not be liked by anyone. </a:t>
            </a:r>
          </a:p>
          <a:p>
            <a:r>
              <a:rPr lang="en-US" sz="800" dirty="0"/>
              <a:t>8</a:t>
            </a:r>
            <a:r>
              <a:rPr lang="en-US" sz="800" baseline="30000" dirty="0"/>
              <a:t>th</a:t>
            </a:r>
            <a:r>
              <a:rPr lang="en-US" sz="800" dirty="0"/>
              <a:t> house Jupiter gives very long life and a peaceful death to the native.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Jupiter IN DIFFERENT HOUSES</a:t>
            </a:r>
            <a:br>
              <a:rPr lang="en-US" b="1" dirty="0"/>
            </a:br>
            <a:r>
              <a:rPr lang="en-US" sz="1050" dirty="0"/>
              <a:t>Jupiter in 9th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786777" cy="1545323"/>
          </a:xfrm>
        </p:spPr>
        <p:txBody>
          <a:bodyPr>
            <a:normAutofit/>
          </a:bodyPr>
          <a:lstStyle/>
          <a:p>
            <a:r>
              <a:rPr lang="en-US" sz="800" dirty="0"/>
              <a:t>Good placement will make person spiritual and devotee</a:t>
            </a:r>
          </a:p>
          <a:p>
            <a:r>
              <a:rPr lang="en-US" sz="800" dirty="0"/>
              <a:t>It makes the native very rich and fortunate, he will have numerous properties and will be donating for religious causes. </a:t>
            </a:r>
          </a:p>
          <a:p>
            <a:r>
              <a:rPr lang="en-US" sz="800" dirty="0"/>
              <a:t>The natives is very intelligent and very good in communication</a:t>
            </a:r>
          </a:p>
          <a:p>
            <a:r>
              <a:rPr lang="en-US" sz="800" dirty="0"/>
              <a:t>Afflicted Jupiter in 9</a:t>
            </a:r>
            <a:r>
              <a:rPr lang="en-US" sz="800" baseline="30000" dirty="0"/>
              <a:t>th</a:t>
            </a:r>
            <a:r>
              <a:rPr lang="en-US" sz="800" dirty="0"/>
              <a:t> house makes the person characterless and cheater</a:t>
            </a:r>
          </a:p>
          <a:p>
            <a:r>
              <a:rPr lang="en-US" sz="800" dirty="0"/>
              <a:t>Jupiter association with benefic planets makes him spiritual but with malefic planets makes him a bad person to deal with. </a:t>
            </a:r>
          </a:p>
          <a:p>
            <a:r>
              <a:rPr lang="en-US" sz="800" dirty="0"/>
              <a:t>Jupiter with Saturn here can form a “</a:t>
            </a:r>
            <a:r>
              <a:rPr lang="en-US" sz="800" dirty="0" err="1"/>
              <a:t>sanyasa</a:t>
            </a:r>
            <a:r>
              <a:rPr lang="en-US" sz="800" dirty="0"/>
              <a:t> yoga”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1284</Words>
  <Application>Microsoft Office PowerPoint</Application>
  <PresentationFormat>Custom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 Jupiter IN DIFFERENT HOUSES Jupiter in 1st house </vt:lpstr>
      <vt:lpstr>Jupiter IN DIFFERENT HOUSES  Jupiter in 2nd house</vt:lpstr>
      <vt:lpstr>Jupiter IN DIFFERENT HOUSES Jupiter in 3rd house</vt:lpstr>
      <vt:lpstr>Jupiter IN DIFFERENT HOUSES Jupiter in 4th house</vt:lpstr>
      <vt:lpstr>Jupiter IN DIFFERENT HOUSES Jupiter in 5th house</vt:lpstr>
      <vt:lpstr>Jupiter IN DIFFERENT HOUSES Jupiter in 6th house</vt:lpstr>
      <vt:lpstr>Jupiter IN DIFFERENT HOUSES Jupiter in 7th house</vt:lpstr>
      <vt:lpstr>Jupiter IN DIFFERENT HOUSES Jupiter in 8th house</vt:lpstr>
      <vt:lpstr>Jupiter IN DIFFERENT HOUSES Jupiter in 9th house</vt:lpstr>
      <vt:lpstr>Jupiter IN DIFFERENT HOUSES Jupiter in 10th house</vt:lpstr>
      <vt:lpstr>Jupiter IN DIFFERENT HOUSES Jupiter in 11th house</vt:lpstr>
      <vt:lpstr>Jupiter IN DIFFERENT HOUSES Jupiter in 12th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main</dc:creator>
  <cp:lastModifiedBy>Kshitij Shivprasad</cp:lastModifiedBy>
  <cp:revision>17</cp:revision>
  <dcterms:created xsi:type="dcterms:W3CDTF">2018-04-07T06:29:38Z</dcterms:created>
  <dcterms:modified xsi:type="dcterms:W3CDTF">2018-04-10T17:33:01Z</dcterms:modified>
</cp:coreProperties>
</file>