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4170363" cy="2341563"/>
  <p:notesSz cx="6858000" cy="9144000"/>
  <p:defaultTextStyle>
    <a:defPPr>
      <a:defRPr lang="en-US"/>
    </a:defPPr>
    <a:lvl1pPr marL="0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6035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72069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58104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44139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30173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116208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302243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88277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200" d="100"/>
          <a:sy n="200" d="100"/>
        </p:scale>
        <p:origin x="-924" y="-84"/>
      </p:cViewPr>
      <p:guideLst>
        <p:guide orient="horz" pos="738"/>
        <p:guide pos="13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777" y="727403"/>
            <a:ext cx="3544809" cy="5019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5555" y="1326886"/>
            <a:ext cx="2919254" cy="5983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6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2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8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4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0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6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02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88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9261" y="31980"/>
            <a:ext cx="427896" cy="6824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847" y="31980"/>
            <a:ext cx="1214908" cy="6824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Astro work\Astrolok ppt\Navgrah ppt\Who will become a lawy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4164013" cy="234156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430" y="1504671"/>
            <a:ext cx="3544809" cy="46506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430" y="992454"/>
            <a:ext cx="3544809" cy="512217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603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720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5810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4413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3017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1620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0224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8827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847" y="186458"/>
            <a:ext cx="821040" cy="527936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93" y="186458"/>
            <a:ext cx="821764" cy="527936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18" y="93771"/>
            <a:ext cx="3753327" cy="39026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18" y="524142"/>
            <a:ext cx="1842635" cy="21843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6035" indent="0">
              <a:buNone/>
              <a:defRPr sz="800" b="1"/>
            </a:lvl2pPr>
            <a:lvl3pPr marL="372069" indent="0">
              <a:buNone/>
              <a:defRPr sz="700" b="1"/>
            </a:lvl3pPr>
            <a:lvl4pPr marL="558104" indent="0">
              <a:buNone/>
              <a:defRPr sz="700" b="1"/>
            </a:lvl4pPr>
            <a:lvl5pPr marL="744139" indent="0">
              <a:buNone/>
              <a:defRPr sz="700" b="1"/>
            </a:lvl5pPr>
            <a:lvl6pPr marL="930173" indent="0">
              <a:buNone/>
              <a:defRPr sz="700" b="1"/>
            </a:lvl6pPr>
            <a:lvl7pPr marL="1116208" indent="0">
              <a:buNone/>
              <a:defRPr sz="700" b="1"/>
            </a:lvl7pPr>
            <a:lvl8pPr marL="1302243" indent="0">
              <a:buNone/>
              <a:defRPr sz="700" b="1"/>
            </a:lvl8pPr>
            <a:lvl9pPr marL="1488277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18" y="742579"/>
            <a:ext cx="1842635" cy="134910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18487" y="524142"/>
            <a:ext cx="1843358" cy="21843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6035" indent="0">
              <a:buNone/>
              <a:defRPr sz="800" b="1"/>
            </a:lvl2pPr>
            <a:lvl3pPr marL="372069" indent="0">
              <a:buNone/>
              <a:defRPr sz="700" b="1"/>
            </a:lvl3pPr>
            <a:lvl4pPr marL="558104" indent="0">
              <a:buNone/>
              <a:defRPr sz="700" b="1"/>
            </a:lvl4pPr>
            <a:lvl5pPr marL="744139" indent="0">
              <a:buNone/>
              <a:defRPr sz="700" b="1"/>
            </a:lvl5pPr>
            <a:lvl6pPr marL="930173" indent="0">
              <a:buNone/>
              <a:defRPr sz="700" b="1"/>
            </a:lvl6pPr>
            <a:lvl7pPr marL="1116208" indent="0">
              <a:buNone/>
              <a:defRPr sz="700" b="1"/>
            </a:lvl7pPr>
            <a:lvl8pPr marL="1302243" indent="0">
              <a:buNone/>
              <a:defRPr sz="700" b="1"/>
            </a:lvl8pPr>
            <a:lvl9pPr marL="1488277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18487" y="742579"/>
            <a:ext cx="1843358" cy="134910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18" y="93229"/>
            <a:ext cx="1372021" cy="39676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0496" y="93229"/>
            <a:ext cx="2331349" cy="1998459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18" y="489994"/>
            <a:ext cx="1372021" cy="1601694"/>
          </a:xfrm>
        </p:spPr>
        <p:txBody>
          <a:bodyPr/>
          <a:lstStyle>
            <a:lvl1pPr marL="0" indent="0">
              <a:buNone/>
              <a:defRPr sz="600"/>
            </a:lvl1pPr>
            <a:lvl2pPr marL="186035" indent="0">
              <a:buNone/>
              <a:defRPr sz="500"/>
            </a:lvl2pPr>
            <a:lvl3pPr marL="372069" indent="0">
              <a:buNone/>
              <a:defRPr sz="400"/>
            </a:lvl3pPr>
            <a:lvl4pPr marL="558104" indent="0">
              <a:buNone/>
              <a:defRPr sz="400"/>
            </a:lvl4pPr>
            <a:lvl5pPr marL="744139" indent="0">
              <a:buNone/>
              <a:defRPr sz="400"/>
            </a:lvl5pPr>
            <a:lvl6pPr marL="930173" indent="0">
              <a:buNone/>
              <a:defRPr sz="400"/>
            </a:lvl6pPr>
            <a:lvl7pPr marL="1116208" indent="0">
              <a:buNone/>
              <a:defRPr sz="400"/>
            </a:lvl7pPr>
            <a:lvl8pPr marL="1302243" indent="0">
              <a:buNone/>
              <a:defRPr sz="400"/>
            </a:lvl8pPr>
            <a:lvl9pPr marL="1488277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20" y="1639094"/>
            <a:ext cx="2502218" cy="193504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17420" y="209223"/>
            <a:ext cx="2502218" cy="1404938"/>
          </a:xfrm>
        </p:spPr>
        <p:txBody>
          <a:bodyPr/>
          <a:lstStyle>
            <a:lvl1pPr marL="0" indent="0">
              <a:buNone/>
              <a:defRPr sz="1300"/>
            </a:lvl1pPr>
            <a:lvl2pPr marL="186035" indent="0">
              <a:buNone/>
              <a:defRPr sz="1100"/>
            </a:lvl2pPr>
            <a:lvl3pPr marL="372069" indent="0">
              <a:buNone/>
              <a:defRPr sz="1000"/>
            </a:lvl3pPr>
            <a:lvl4pPr marL="558104" indent="0">
              <a:buNone/>
              <a:defRPr sz="800"/>
            </a:lvl4pPr>
            <a:lvl5pPr marL="744139" indent="0">
              <a:buNone/>
              <a:defRPr sz="800"/>
            </a:lvl5pPr>
            <a:lvl6pPr marL="930173" indent="0">
              <a:buNone/>
              <a:defRPr sz="800"/>
            </a:lvl6pPr>
            <a:lvl7pPr marL="1116208" indent="0">
              <a:buNone/>
              <a:defRPr sz="800"/>
            </a:lvl7pPr>
            <a:lvl8pPr marL="1302243" indent="0">
              <a:buNone/>
              <a:defRPr sz="800"/>
            </a:lvl8pPr>
            <a:lvl9pPr marL="1488277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420" y="1832599"/>
            <a:ext cx="2502218" cy="274808"/>
          </a:xfrm>
        </p:spPr>
        <p:txBody>
          <a:bodyPr/>
          <a:lstStyle>
            <a:lvl1pPr marL="0" indent="0">
              <a:buNone/>
              <a:defRPr sz="600"/>
            </a:lvl1pPr>
            <a:lvl2pPr marL="186035" indent="0">
              <a:buNone/>
              <a:defRPr sz="500"/>
            </a:lvl2pPr>
            <a:lvl3pPr marL="372069" indent="0">
              <a:buNone/>
              <a:defRPr sz="400"/>
            </a:lvl3pPr>
            <a:lvl4pPr marL="558104" indent="0">
              <a:buNone/>
              <a:defRPr sz="400"/>
            </a:lvl4pPr>
            <a:lvl5pPr marL="744139" indent="0">
              <a:buNone/>
              <a:defRPr sz="400"/>
            </a:lvl5pPr>
            <a:lvl6pPr marL="930173" indent="0">
              <a:buNone/>
              <a:defRPr sz="400"/>
            </a:lvl6pPr>
            <a:lvl7pPr marL="1116208" indent="0">
              <a:buNone/>
              <a:defRPr sz="400"/>
            </a:lvl7pPr>
            <a:lvl8pPr marL="1302243" indent="0">
              <a:buNone/>
              <a:defRPr sz="400"/>
            </a:lvl8pPr>
            <a:lvl9pPr marL="1488277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518" y="93771"/>
            <a:ext cx="3753327" cy="390261"/>
          </a:xfrm>
          <a:prstGeom prst="rect">
            <a:avLst/>
          </a:prstGeom>
        </p:spPr>
        <p:txBody>
          <a:bodyPr vert="horz" lIns="37207" tIns="18603" rIns="37207" bIns="1860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18" y="546365"/>
            <a:ext cx="3753327" cy="1545323"/>
          </a:xfrm>
          <a:prstGeom prst="rect">
            <a:avLst/>
          </a:prstGeom>
        </p:spPr>
        <p:txBody>
          <a:bodyPr vert="horz" lIns="37207" tIns="18603" rIns="37207" bIns="1860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518" y="2170282"/>
            <a:ext cx="973085" cy="124667"/>
          </a:xfrm>
          <a:prstGeom prst="rect">
            <a:avLst/>
          </a:prstGeom>
        </p:spPr>
        <p:txBody>
          <a:bodyPr vert="horz" lIns="37207" tIns="18603" rIns="37207" bIns="18603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06B7-AEC9-47A1-9D50-3695E939AB41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4874" y="2170282"/>
            <a:ext cx="1320615" cy="124667"/>
          </a:xfrm>
          <a:prstGeom prst="rect">
            <a:avLst/>
          </a:prstGeom>
        </p:spPr>
        <p:txBody>
          <a:bodyPr vert="horz" lIns="37207" tIns="18603" rIns="37207" bIns="18603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88760" y="2170282"/>
            <a:ext cx="973085" cy="124667"/>
          </a:xfrm>
          <a:prstGeom prst="rect">
            <a:avLst/>
          </a:prstGeom>
        </p:spPr>
        <p:txBody>
          <a:bodyPr vert="horz" lIns="37207" tIns="18603" rIns="37207" bIns="18603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2069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526" indent="-139526" algn="l" defTabSz="372069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02306" indent="-116272" algn="l" defTabSz="372069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65087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51121" indent="-93017" algn="l" defTabSz="372069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7156" indent="-93017" algn="l" defTabSz="372069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23191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09225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260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81295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6035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72069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58104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44139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30173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16208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302243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8277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Mars</a:t>
            </a:r>
            <a:r>
              <a:rPr lang="en-IN" b="1" dirty="0" smtClean="0"/>
              <a:t> in different houses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sz="900" b="1" dirty="0" smtClean="0"/>
              <a:t>1</a:t>
            </a:r>
            <a:r>
              <a:rPr lang="en-IN" sz="900" b="1" baseline="30000" dirty="0" smtClean="0"/>
              <a:t>st</a:t>
            </a:r>
            <a:r>
              <a:rPr lang="en-IN" sz="900" b="1" dirty="0" smtClean="0"/>
              <a:t> house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Very energetic</a:t>
            </a:r>
            <a:endParaRPr lang="en-US" sz="800" dirty="0"/>
          </a:p>
          <a:p>
            <a:pPr lvl="0"/>
            <a:r>
              <a:rPr lang="en-IN" sz="800" dirty="0"/>
              <a:t>Hyper active</a:t>
            </a:r>
            <a:endParaRPr lang="en-US" sz="800" dirty="0"/>
          </a:p>
          <a:p>
            <a:pPr lvl="0"/>
            <a:r>
              <a:rPr lang="en-IN" sz="800" dirty="0"/>
              <a:t>Self centred</a:t>
            </a:r>
            <a:endParaRPr lang="en-US" sz="800" dirty="0"/>
          </a:p>
          <a:p>
            <a:pPr lvl="0"/>
            <a:r>
              <a:rPr lang="en-IN" sz="800" dirty="0"/>
              <a:t>Moles or spot on the face</a:t>
            </a:r>
            <a:endParaRPr lang="en-US" sz="800" dirty="0"/>
          </a:p>
          <a:p>
            <a:pPr lvl="0"/>
            <a:r>
              <a:rPr lang="en-IN" sz="800" dirty="0" smtClean="0"/>
              <a:t>Red faced </a:t>
            </a:r>
            <a:r>
              <a:rPr lang="en-IN" sz="800" dirty="0"/>
              <a:t>gets angry easily</a:t>
            </a:r>
            <a:endParaRPr lang="en-US" sz="800" dirty="0"/>
          </a:p>
          <a:p>
            <a:pPr lvl="0"/>
            <a:r>
              <a:rPr lang="en-IN" sz="800" dirty="0"/>
              <a:t>They are wealthy and beautiful</a:t>
            </a:r>
            <a:endParaRPr lang="en-US" sz="800" dirty="0"/>
          </a:p>
          <a:p>
            <a:pPr lvl="0"/>
            <a:r>
              <a:rPr lang="en-IN" sz="800" dirty="0"/>
              <a:t>Spouse gets angry easily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Mars in different houses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sz="900" b="1" dirty="0" smtClean="0"/>
              <a:t>10</a:t>
            </a:r>
            <a:r>
              <a:rPr lang="en-IN" sz="900" b="1" baseline="30000" dirty="0" smtClean="0"/>
              <a:t>th</a:t>
            </a:r>
            <a:r>
              <a:rPr lang="en-IN" sz="900" b="1" dirty="0" smtClean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Very good in doing their jobs</a:t>
            </a:r>
            <a:endParaRPr lang="en-US" sz="800" dirty="0"/>
          </a:p>
          <a:p>
            <a:pPr lvl="0"/>
            <a:r>
              <a:rPr lang="en-IN" sz="800" dirty="0"/>
              <a:t>Very energetic, leaders in their fields and ambitious</a:t>
            </a:r>
            <a:endParaRPr lang="en-US" sz="800" dirty="0"/>
          </a:p>
          <a:p>
            <a:pPr lvl="0"/>
            <a:r>
              <a:rPr lang="en-IN" sz="800" dirty="0"/>
              <a:t>Able to overcome all the problems </a:t>
            </a:r>
            <a:endParaRPr lang="en-US" sz="800" dirty="0"/>
          </a:p>
          <a:p>
            <a:pPr lvl="0"/>
            <a:r>
              <a:rPr lang="en-IN" sz="800" dirty="0"/>
              <a:t>Gets angry easily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Mars in different houses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sz="900" b="1" dirty="0" smtClean="0"/>
              <a:t>11</a:t>
            </a:r>
            <a:r>
              <a:rPr lang="en-IN" sz="900" b="1" baseline="30000" dirty="0" smtClean="0"/>
              <a:t>th</a:t>
            </a:r>
            <a:r>
              <a:rPr lang="en-IN" sz="900" b="1" dirty="0" smtClean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Desired fulfilment is easy</a:t>
            </a:r>
            <a:endParaRPr lang="en-US" sz="800" dirty="0"/>
          </a:p>
          <a:p>
            <a:pPr lvl="0"/>
            <a:r>
              <a:rPr lang="en-IN" sz="800" dirty="0"/>
              <a:t>Doesn’t have a long vision, need everything now</a:t>
            </a:r>
            <a:endParaRPr lang="en-US" sz="800" dirty="0"/>
          </a:p>
          <a:p>
            <a:pPr lvl="0"/>
            <a:r>
              <a:rPr lang="en-IN" sz="800" dirty="0"/>
              <a:t>Very calculative in financial matters</a:t>
            </a:r>
            <a:endParaRPr lang="en-US" sz="800" dirty="0"/>
          </a:p>
          <a:p>
            <a:pPr lvl="0"/>
            <a:r>
              <a:rPr lang="en-IN" sz="800" dirty="0"/>
              <a:t>Wealthy and courageous</a:t>
            </a:r>
            <a:endParaRPr lang="en-US" sz="800" dirty="0"/>
          </a:p>
          <a:p>
            <a:pPr lvl="0"/>
            <a:r>
              <a:rPr lang="en-IN" sz="800" dirty="0"/>
              <a:t>Defeats their rivals easily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Mars in different houses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sz="900" b="1" dirty="0" smtClean="0"/>
              <a:t>12</a:t>
            </a:r>
            <a:r>
              <a:rPr lang="en-IN" sz="900" b="1" baseline="30000" dirty="0" smtClean="0"/>
              <a:t>th</a:t>
            </a:r>
            <a:r>
              <a:rPr lang="en-IN" sz="900" b="1" dirty="0" smtClean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Perform ill deeds</a:t>
            </a:r>
            <a:endParaRPr lang="en-US" sz="800" dirty="0"/>
          </a:p>
          <a:p>
            <a:pPr lvl="0"/>
            <a:r>
              <a:rPr lang="en-IN" sz="800" dirty="0"/>
              <a:t>Interested in other wealth, property and wives</a:t>
            </a:r>
            <a:endParaRPr lang="en-US" sz="800" dirty="0"/>
          </a:p>
          <a:p>
            <a:pPr lvl="0"/>
            <a:r>
              <a:rPr lang="en-IN" sz="800" dirty="0"/>
              <a:t>Gets angry easily</a:t>
            </a:r>
            <a:endParaRPr lang="en-US" sz="800" dirty="0"/>
          </a:p>
          <a:p>
            <a:pPr lvl="0"/>
            <a:r>
              <a:rPr lang="en-IN" sz="800" dirty="0"/>
              <a:t>Not a good placement 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Mars in different houses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sz="900" b="1" dirty="0" smtClean="0"/>
              <a:t>2</a:t>
            </a:r>
            <a:r>
              <a:rPr lang="en-IN" sz="900" b="1" baseline="30000" dirty="0" smtClean="0"/>
              <a:t>nd</a:t>
            </a:r>
            <a:r>
              <a:rPr lang="en-IN" sz="900" b="1" dirty="0" smtClean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Very good orators specially in against of anything</a:t>
            </a:r>
            <a:endParaRPr lang="en-US" sz="800" dirty="0"/>
          </a:p>
          <a:p>
            <a:pPr lvl="0"/>
            <a:r>
              <a:rPr lang="en-IN" sz="800" dirty="0"/>
              <a:t>Earns through business of </a:t>
            </a:r>
            <a:r>
              <a:rPr lang="en-IN" sz="800" dirty="0" err="1"/>
              <a:t>metals,energy,electricity</a:t>
            </a:r>
            <a:endParaRPr lang="en-US" sz="800" dirty="0"/>
          </a:p>
          <a:p>
            <a:pPr lvl="0"/>
            <a:r>
              <a:rPr lang="en-IN" sz="800" dirty="0"/>
              <a:t>Speculative in nature</a:t>
            </a:r>
            <a:endParaRPr lang="en-US" sz="800" dirty="0"/>
          </a:p>
          <a:p>
            <a:pPr lvl="0"/>
            <a:r>
              <a:rPr lang="en-IN" sz="800" dirty="0"/>
              <a:t>Rebellion with family</a:t>
            </a:r>
            <a:endParaRPr lang="en-US" sz="800" dirty="0"/>
          </a:p>
          <a:p>
            <a:pPr lvl="0"/>
            <a:r>
              <a:rPr lang="en-IN" sz="800" dirty="0"/>
              <a:t>Have problem with kids</a:t>
            </a:r>
            <a:endParaRPr lang="en-US" sz="800" dirty="0"/>
          </a:p>
          <a:p>
            <a:pPr lvl="0"/>
            <a:r>
              <a:rPr lang="en-IN" sz="800" dirty="0"/>
              <a:t>Gets parental property</a:t>
            </a:r>
            <a:endParaRPr lang="en-US" sz="800" dirty="0"/>
          </a:p>
          <a:p>
            <a:pPr lvl="0"/>
            <a:r>
              <a:rPr lang="en-IN" sz="800" dirty="0"/>
              <a:t>Very laborious and ambitious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Mars in different houses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sz="900" b="1" dirty="0" smtClean="0"/>
              <a:t>3</a:t>
            </a:r>
            <a:r>
              <a:rPr lang="en-IN" sz="900" b="1" baseline="30000" dirty="0" smtClean="0"/>
              <a:t>rd</a:t>
            </a:r>
            <a:r>
              <a:rPr lang="en-IN" sz="900" b="1" dirty="0" smtClean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Very courageous </a:t>
            </a:r>
            <a:endParaRPr lang="en-US" sz="800" dirty="0"/>
          </a:p>
          <a:p>
            <a:pPr lvl="0"/>
            <a:r>
              <a:rPr lang="en-IN" sz="800" dirty="0"/>
              <a:t>Energetic and laborious </a:t>
            </a:r>
            <a:endParaRPr lang="en-US" sz="800" dirty="0"/>
          </a:p>
          <a:p>
            <a:pPr lvl="0"/>
            <a:r>
              <a:rPr lang="en-IN" sz="800" dirty="0"/>
              <a:t>If In </a:t>
            </a:r>
            <a:r>
              <a:rPr lang="en-IN" sz="800" dirty="0" err="1"/>
              <a:t>neechrashi</a:t>
            </a:r>
            <a:r>
              <a:rPr lang="en-IN" sz="800" dirty="0"/>
              <a:t> gives opposite results</a:t>
            </a:r>
            <a:endParaRPr lang="en-US" sz="800" dirty="0"/>
          </a:p>
          <a:p>
            <a:pPr lvl="0"/>
            <a:r>
              <a:rPr lang="en-IN" sz="800" dirty="0"/>
              <a:t>They can have conflict with siblings</a:t>
            </a:r>
            <a:endParaRPr lang="en-US" sz="800" dirty="0"/>
          </a:p>
          <a:p>
            <a:pPr lvl="0"/>
            <a:r>
              <a:rPr lang="en-IN" sz="800" dirty="0"/>
              <a:t>Good personality, sporty in nature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Mars in different houses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sz="900" b="1" dirty="0" smtClean="0"/>
              <a:t>4</a:t>
            </a:r>
            <a:r>
              <a:rPr lang="en-IN" sz="900" b="1" baseline="30000" dirty="0" smtClean="0"/>
              <a:t>th</a:t>
            </a:r>
            <a:r>
              <a:rPr lang="en-IN" sz="900" b="1" dirty="0" smtClean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Deprive of pleasure and siblings</a:t>
            </a:r>
            <a:endParaRPr lang="en-US" sz="800" dirty="0"/>
          </a:p>
          <a:p>
            <a:pPr lvl="0"/>
            <a:r>
              <a:rPr lang="en-IN" sz="800" dirty="0"/>
              <a:t>Stays in foreign land</a:t>
            </a:r>
            <a:endParaRPr lang="en-US" sz="800" dirty="0"/>
          </a:p>
          <a:p>
            <a:pPr lvl="0"/>
            <a:r>
              <a:rPr lang="en-IN" sz="800" dirty="0"/>
              <a:t>Material happiness is less</a:t>
            </a:r>
            <a:endParaRPr lang="en-US" sz="800" dirty="0"/>
          </a:p>
          <a:p>
            <a:pPr lvl="0"/>
            <a:r>
              <a:rPr lang="en-IN" sz="800" dirty="0"/>
              <a:t>Problems in marriage</a:t>
            </a:r>
            <a:endParaRPr lang="en-US" sz="800" dirty="0"/>
          </a:p>
          <a:p>
            <a:pPr lvl="0"/>
            <a:r>
              <a:rPr lang="en-IN" sz="800" dirty="0"/>
              <a:t>Interested in opposite sex </a:t>
            </a:r>
            <a:endParaRPr lang="en-US" sz="800" dirty="0"/>
          </a:p>
          <a:p>
            <a:pPr lvl="0"/>
            <a:r>
              <a:rPr lang="en-IN" sz="800" dirty="0"/>
              <a:t>If in </a:t>
            </a:r>
            <a:r>
              <a:rPr lang="en-IN" sz="800" dirty="0" err="1"/>
              <a:t>uccharashi</a:t>
            </a:r>
            <a:r>
              <a:rPr lang="en-IN" sz="800" dirty="0"/>
              <a:t> gives very good results in all these aspects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Mars in different houses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sz="900" b="1" dirty="0" smtClean="0"/>
              <a:t>5</a:t>
            </a:r>
            <a:r>
              <a:rPr lang="en-IN" sz="900" b="1" baseline="30000" dirty="0" smtClean="0"/>
              <a:t>th</a:t>
            </a:r>
            <a:r>
              <a:rPr lang="en-IN" sz="900" b="1" dirty="0" smtClean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Deprived of kids or problems with kids</a:t>
            </a:r>
            <a:endParaRPr lang="en-US" sz="800" dirty="0"/>
          </a:p>
          <a:p>
            <a:pPr lvl="0"/>
            <a:r>
              <a:rPr lang="en-IN" sz="800" dirty="0"/>
              <a:t>Diseases related with stomach like acidity, hernia etc</a:t>
            </a:r>
            <a:endParaRPr lang="en-US" sz="800" dirty="0"/>
          </a:p>
          <a:p>
            <a:pPr lvl="0"/>
            <a:r>
              <a:rPr lang="en-IN" sz="800" dirty="0"/>
              <a:t>Speculative in nature</a:t>
            </a:r>
            <a:endParaRPr lang="en-US" sz="800" dirty="0"/>
          </a:p>
          <a:p>
            <a:pPr lvl="0"/>
            <a:r>
              <a:rPr lang="en-IN" sz="800" dirty="0"/>
              <a:t>Athletic in personality, </a:t>
            </a:r>
            <a:r>
              <a:rPr lang="en-IN" sz="800" dirty="0" err="1"/>
              <a:t>sportman</a:t>
            </a:r>
            <a:r>
              <a:rPr lang="en-IN" sz="800" dirty="0"/>
              <a:t> in nature</a:t>
            </a:r>
            <a:endParaRPr lang="en-US" sz="800" dirty="0"/>
          </a:p>
          <a:p>
            <a:pPr lvl="0"/>
            <a:r>
              <a:rPr lang="en-IN" sz="800" dirty="0"/>
              <a:t>Technical education and technical mind</a:t>
            </a:r>
            <a:endParaRPr lang="en-US" sz="800" dirty="0"/>
          </a:p>
          <a:p>
            <a:pPr lvl="0"/>
            <a:r>
              <a:rPr lang="en-IN" sz="800" dirty="0"/>
              <a:t>5</a:t>
            </a:r>
            <a:r>
              <a:rPr lang="en-IN" sz="800" baseline="30000" dirty="0"/>
              <a:t>th</a:t>
            </a:r>
            <a:r>
              <a:rPr lang="en-IN" sz="800" dirty="0"/>
              <a:t> house mars never allowed good deeds of past birth </a:t>
            </a:r>
            <a:endParaRPr lang="en-IN" sz="800" dirty="0" smtClean="0"/>
          </a:p>
          <a:p>
            <a:pPr lvl="0">
              <a:buNone/>
            </a:pPr>
            <a:r>
              <a:rPr lang="en-IN" sz="800" dirty="0"/>
              <a:t> </a:t>
            </a:r>
            <a:r>
              <a:rPr lang="en-IN" sz="800" dirty="0" smtClean="0"/>
              <a:t>      to </a:t>
            </a:r>
            <a:r>
              <a:rPr lang="en-IN" sz="800" dirty="0"/>
              <a:t>come out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Mars in different houses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sz="900" b="1" dirty="0" smtClean="0"/>
              <a:t>6</a:t>
            </a:r>
            <a:r>
              <a:rPr lang="en-IN" sz="900" b="1" baseline="30000" dirty="0" smtClean="0"/>
              <a:t>th</a:t>
            </a:r>
            <a:r>
              <a:rPr lang="en-IN" sz="900" b="1" dirty="0" smtClean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Victory over enemies</a:t>
            </a:r>
            <a:endParaRPr lang="en-US" sz="800" dirty="0"/>
          </a:p>
          <a:p>
            <a:pPr lvl="0"/>
            <a:r>
              <a:rPr lang="en-IN" sz="800" dirty="0"/>
              <a:t>Gives the ability of earning property and wealth</a:t>
            </a:r>
            <a:endParaRPr lang="en-US" sz="800" dirty="0"/>
          </a:p>
          <a:p>
            <a:pPr lvl="0"/>
            <a:r>
              <a:rPr lang="en-IN" sz="800" dirty="0"/>
              <a:t>If bad mars, the person will be doing ill deeds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Mars in different houses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sz="900" b="1" dirty="0" smtClean="0"/>
              <a:t>7</a:t>
            </a:r>
            <a:r>
              <a:rPr lang="en-IN" sz="900" b="1" baseline="30000" dirty="0" smtClean="0"/>
              <a:t>th</a:t>
            </a:r>
            <a:r>
              <a:rPr lang="en-IN" sz="900" b="1" dirty="0" smtClean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Problems in marriage, </a:t>
            </a:r>
            <a:r>
              <a:rPr lang="en-IN" sz="800" dirty="0" err="1"/>
              <a:t>magnlik</a:t>
            </a:r>
            <a:r>
              <a:rPr lang="en-IN" sz="800" dirty="0"/>
              <a:t> also</a:t>
            </a:r>
            <a:endParaRPr lang="en-US" sz="800" dirty="0"/>
          </a:p>
          <a:p>
            <a:pPr lvl="0"/>
            <a:r>
              <a:rPr lang="en-IN" sz="800" dirty="0"/>
              <a:t>Problem in the age of spouse</a:t>
            </a:r>
            <a:endParaRPr lang="en-US" sz="800" dirty="0"/>
          </a:p>
          <a:p>
            <a:pPr lvl="0"/>
            <a:r>
              <a:rPr lang="en-IN" sz="800" dirty="0"/>
              <a:t>Violence in marriage</a:t>
            </a:r>
            <a:endParaRPr lang="en-US" sz="800" dirty="0"/>
          </a:p>
          <a:p>
            <a:pPr lvl="0"/>
            <a:r>
              <a:rPr lang="en-IN" sz="800" dirty="0"/>
              <a:t>Discipline in nature, very ambitious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Mars in different houses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sz="900" b="1" dirty="0" smtClean="0"/>
              <a:t>8</a:t>
            </a:r>
            <a:r>
              <a:rPr lang="en-IN" sz="900" b="1" baseline="30000" dirty="0" smtClean="0"/>
              <a:t>th</a:t>
            </a:r>
            <a:r>
              <a:rPr lang="en-IN" sz="900" b="1" dirty="0" smtClean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Bad for spouse health and age</a:t>
            </a:r>
            <a:endParaRPr lang="en-US" sz="800" dirty="0"/>
          </a:p>
          <a:p>
            <a:pPr lvl="0"/>
            <a:r>
              <a:rPr lang="en-IN" sz="800" dirty="0"/>
              <a:t>Has secret relationships</a:t>
            </a:r>
            <a:endParaRPr lang="en-US" sz="800" dirty="0"/>
          </a:p>
          <a:p>
            <a:pPr lvl="0"/>
            <a:r>
              <a:rPr lang="en-IN" sz="800" dirty="0"/>
              <a:t>Earns property and wealth</a:t>
            </a:r>
            <a:endParaRPr lang="en-US" sz="800" dirty="0"/>
          </a:p>
          <a:p>
            <a:pPr lvl="0"/>
            <a:r>
              <a:rPr lang="en-IN" sz="800" dirty="0"/>
              <a:t>Gets parental property also</a:t>
            </a:r>
            <a:endParaRPr lang="en-US" sz="800" dirty="0"/>
          </a:p>
          <a:p>
            <a:pPr lvl="0"/>
            <a:r>
              <a:rPr lang="en-IN" sz="800" dirty="0"/>
              <a:t>Problems with in laws</a:t>
            </a:r>
            <a:endParaRPr lang="en-US" sz="800" dirty="0"/>
          </a:p>
          <a:p>
            <a:pPr lvl="0"/>
            <a:r>
              <a:rPr lang="en-IN" sz="800" dirty="0"/>
              <a:t>Death through </a:t>
            </a:r>
            <a:r>
              <a:rPr lang="en-IN" sz="800" dirty="0" err="1"/>
              <a:t>metails</a:t>
            </a:r>
            <a:r>
              <a:rPr lang="en-IN" sz="800" dirty="0"/>
              <a:t> or operations, accident</a:t>
            </a:r>
            <a:endParaRPr lang="en-US" sz="800" dirty="0"/>
          </a:p>
          <a:p>
            <a:pPr lvl="0"/>
            <a:r>
              <a:rPr lang="en-IN" sz="800" dirty="0"/>
              <a:t>If in </a:t>
            </a:r>
            <a:r>
              <a:rPr lang="en-IN" sz="800" dirty="0" err="1"/>
              <a:t>neeechrashi</a:t>
            </a:r>
            <a:r>
              <a:rPr lang="en-IN" sz="800" dirty="0"/>
              <a:t> death in water predicted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Mars in different houses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sz="900" b="1" dirty="0" smtClean="0"/>
              <a:t>9</a:t>
            </a:r>
            <a:r>
              <a:rPr lang="en-IN" sz="900" b="1" baseline="30000" dirty="0" smtClean="0"/>
              <a:t>th</a:t>
            </a:r>
            <a:r>
              <a:rPr lang="en-IN" sz="900" b="1" dirty="0" smtClean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Not good for religious activities</a:t>
            </a:r>
            <a:endParaRPr lang="en-US" sz="800" dirty="0"/>
          </a:p>
          <a:p>
            <a:pPr lvl="0"/>
            <a:r>
              <a:rPr lang="en-IN" sz="800" dirty="0"/>
              <a:t>Religious rebel and dogmatic</a:t>
            </a:r>
            <a:endParaRPr lang="en-US" sz="800" dirty="0"/>
          </a:p>
          <a:p>
            <a:pPr lvl="0"/>
            <a:r>
              <a:rPr lang="en-IN" sz="800" dirty="0"/>
              <a:t>Poor relationship with father or loss of father</a:t>
            </a:r>
            <a:endParaRPr lang="en-US" sz="800" dirty="0"/>
          </a:p>
          <a:p>
            <a:pPr lvl="0"/>
            <a:r>
              <a:rPr lang="en-IN" sz="800" dirty="0"/>
              <a:t>Able to complete their task on time</a:t>
            </a:r>
            <a:endParaRPr lang="en-US" sz="800" dirty="0"/>
          </a:p>
          <a:p>
            <a:pPr lvl="0"/>
            <a:r>
              <a:rPr lang="en-IN" sz="800" dirty="0"/>
              <a:t>Rebel with guru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375</Words>
  <Application>Microsoft Office PowerPoint</Application>
  <PresentationFormat>Custom</PresentationFormat>
  <Paragraphs>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Mars in different houses 1st house</vt:lpstr>
      <vt:lpstr>Mars in different houses 2nd house</vt:lpstr>
      <vt:lpstr>Mars in different houses 3rd house</vt:lpstr>
      <vt:lpstr>Mars in different houses 4th house</vt:lpstr>
      <vt:lpstr>Mars in different houses 5th house</vt:lpstr>
      <vt:lpstr>Mars in different houses 6th house</vt:lpstr>
      <vt:lpstr>Mars in different houses 7th house</vt:lpstr>
      <vt:lpstr>Mars in different houses 8th house</vt:lpstr>
      <vt:lpstr>Mars in different houses 9th house</vt:lpstr>
      <vt:lpstr>Mars in different houses 10th house</vt:lpstr>
      <vt:lpstr>Mars in different houses 11th house</vt:lpstr>
      <vt:lpstr>Mars in different houses 12th house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 in different houses 1st house</dc:title>
  <dc:creator>main</dc:creator>
  <cp:lastModifiedBy>main</cp:lastModifiedBy>
  <cp:revision>7</cp:revision>
  <dcterms:created xsi:type="dcterms:W3CDTF">2018-04-07T07:04:54Z</dcterms:created>
  <dcterms:modified xsi:type="dcterms:W3CDTF">2018-04-09T10:46:30Z</dcterms:modified>
</cp:coreProperties>
</file>