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4160838" cy="2341563"/>
  <p:notesSz cx="6858000" cy="9144000"/>
  <p:defaultTextStyle>
    <a:defPPr>
      <a:defRPr lang="en-US"/>
    </a:defPPr>
    <a:lvl1pPr marL="0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5760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71521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57281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43041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28802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14562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00323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86083" algn="l" defTabSz="37152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8">
          <p15:clr>
            <a:srgbClr val="A4A3A4"/>
          </p15:clr>
        </p15:guide>
        <p15:guide id="2" pos="13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8" d="100"/>
          <a:sy n="188" d="100"/>
        </p:scale>
        <p:origin x="936" y="144"/>
      </p:cViewPr>
      <p:guideLst>
        <p:guide orient="horz" pos="738"/>
        <p:guide pos="13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063" y="727403"/>
            <a:ext cx="3536712" cy="5019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126" y="1326886"/>
            <a:ext cx="2912587" cy="598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7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8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4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0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6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222" y="31980"/>
            <a:ext cx="425474" cy="6824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630" y="31980"/>
            <a:ext cx="1209244" cy="6824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Astro work\Astrolok ppt\Navgrah ppt\Who will become a lawy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4164013" cy="23415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78" y="1504671"/>
            <a:ext cx="3536712" cy="46506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78" y="992454"/>
            <a:ext cx="3536712" cy="51221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576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715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5728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4304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2880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1456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0032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8608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30" y="186458"/>
            <a:ext cx="816998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0975" y="186458"/>
            <a:ext cx="817720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42" y="93771"/>
            <a:ext cx="3744754" cy="3902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2" y="524142"/>
            <a:ext cx="1838426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5760" indent="0">
              <a:buNone/>
              <a:defRPr sz="800" b="1"/>
            </a:lvl2pPr>
            <a:lvl3pPr marL="371521" indent="0">
              <a:buNone/>
              <a:defRPr sz="700" b="1"/>
            </a:lvl3pPr>
            <a:lvl4pPr marL="557281" indent="0">
              <a:buNone/>
              <a:defRPr sz="700" b="1"/>
            </a:lvl4pPr>
            <a:lvl5pPr marL="743041" indent="0">
              <a:buNone/>
              <a:defRPr sz="700" b="1"/>
            </a:lvl5pPr>
            <a:lvl6pPr marL="928802" indent="0">
              <a:buNone/>
              <a:defRPr sz="700" b="1"/>
            </a:lvl6pPr>
            <a:lvl7pPr marL="1114562" indent="0">
              <a:buNone/>
              <a:defRPr sz="700" b="1"/>
            </a:lvl7pPr>
            <a:lvl8pPr marL="1300323" indent="0">
              <a:buNone/>
              <a:defRPr sz="700" b="1"/>
            </a:lvl8pPr>
            <a:lvl9pPr marL="1486083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042" y="742579"/>
            <a:ext cx="1838426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13648" y="524142"/>
            <a:ext cx="1839148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5760" indent="0">
              <a:buNone/>
              <a:defRPr sz="800" b="1"/>
            </a:lvl2pPr>
            <a:lvl3pPr marL="371521" indent="0">
              <a:buNone/>
              <a:defRPr sz="700" b="1"/>
            </a:lvl3pPr>
            <a:lvl4pPr marL="557281" indent="0">
              <a:buNone/>
              <a:defRPr sz="700" b="1"/>
            </a:lvl4pPr>
            <a:lvl5pPr marL="743041" indent="0">
              <a:buNone/>
              <a:defRPr sz="700" b="1"/>
            </a:lvl5pPr>
            <a:lvl6pPr marL="928802" indent="0">
              <a:buNone/>
              <a:defRPr sz="700" b="1"/>
            </a:lvl6pPr>
            <a:lvl7pPr marL="1114562" indent="0">
              <a:buNone/>
              <a:defRPr sz="700" b="1"/>
            </a:lvl7pPr>
            <a:lvl8pPr marL="1300323" indent="0">
              <a:buNone/>
              <a:defRPr sz="700" b="1"/>
            </a:lvl8pPr>
            <a:lvl9pPr marL="1486083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3648" y="742579"/>
            <a:ext cx="1839148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42" y="93229"/>
            <a:ext cx="1368887" cy="39676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772" y="93229"/>
            <a:ext cx="2326024" cy="199845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042" y="489994"/>
            <a:ext cx="1368887" cy="1601694"/>
          </a:xfrm>
        </p:spPr>
        <p:txBody>
          <a:bodyPr/>
          <a:lstStyle>
            <a:lvl1pPr marL="0" indent="0">
              <a:buNone/>
              <a:defRPr sz="600"/>
            </a:lvl1pPr>
            <a:lvl2pPr marL="185760" indent="0">
              <a:buNone/>
              <a:defRPr sz="500"/>
            </a:lvl2pPr>
            <a:lvl3pPr marL="371521" indent="0">
              <a:buNone/>
              <a:defRPr sz="400"/>
            </a:lvl3pPr>
            <a:lvl4pPr marL="557281" indent="0">
              <a:buNone/>
              <a:defRPr sz="400"/>
            </a:lvl4pPr>
            <a:lvl5pPr marL="743041" indent="0">
              <a:buNone/>
              <a:defRPr sz="400"/>
            </a:lvl5pPr>
            <a:lvl6pPr marL="928802" indent="0">
              <a:buNone/>
              <a:defRPr sz="400"/>
            </a:lvl6pPr>
            <a:lvl7pPr marL="1114562" indent="0">
              <a:buNone/>
              <a:defRPr sz="400"/>
            </a:lvl7pPr>
            <a:lvl8pPr marL="1300323" indent="0">
              <a:buNone/>
              <a:defRPr sz="400"/>
            </a:lvl8pPr>
            <a:lvl9pPr marL="1486083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553" y="1639094"/>
            <a:ext cx="2496503" cy="19350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5553" y="209223"/>
            <a:ext cx="2496503" cy="1404938"/>
          </a:xfrm>
        </p:spPr>
        <p:txBody>
          <a:bodyPr/>
          <a:lstStyle>
            <a:lvl1pPr marL="0" indent="0">
              <a:buNone/>
              <a:defRPr sz="1300"/>
            </a:lvl1pPr>
            <a:lvl2pPr marL="185760" indent="0">
              <a:buNone/>
              <a:defRPr sz="1100"/>
            </a:lvl2pPr>
            <a:lvl3pPr marL="371521" indent="0">
              <a:buNone/>
              <a:defRPr sz="1000"/>
            </a:lvl3pPr>
            <a:lvl4pPr marL="557281" indent="0">
              <a:buNone/>
              <a:defRPr sz="800"/>
            </a:lvl4pPr>
            <a:lvl5pPr marL="743041" indent="0">
              <a:buNone/>
              <a:defRPr sz="800"/>
            </a:lvl5pPr>
            <a:lvl6pPr marL="928802" indent="0">
              <a:buNone/>
              <a:defRPr sz="800"/>
            </a:lvl6pPr>
            <a:lvl7pPr marL="1114562" indent="0">
              <a:buNone/>
              <a:defRPr sz="800"/>
            </a:lvl7pPr>
            <a:lvl8pPr marL="1300323" indent="0">
              <a:buNone/>
              <a:defRPr sz="800"/>
            </a:lvl8pPr>
            <a:lvl9pPr marL="148608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553" y="1832599"/>
            <a:ext cx="2496503" cy="274808"/>
          </a:xfrm>
        </p:spPr>
        <p:txBody>
          <a:bodyPr/>
          <a:lstStyle>
            <a:lvl1pPr marL="0" indent="0">
              <a:buNone/>
              <a:defRPr sz="600"/>
            </a:lvl1pPr>
            <a:lvl2pPr marL="185760" indent="0">
              <a:buNone/>
              <a:defRPr sz="500"/>
            </a:lvl2pPr>
            <a:lvl3pPr marL="371521" indent="0">
              <a:buNone/>
              <a:defRPr sz="400"/>
            </a:lvl3pPr>
            <a:lvl4pPr marL="557281" indent="0">
              <a:buNone/>
              <a:defRPr sz="400"/>
            </a:lvl4pPr>
            <a:lvl5pPr marL="743041" indent="0">
              <a:buNone/>
              <a:defRPr sz="400"/>
            </a:lvl5pPr>
            <a:lvl6pPr marL="928802" indent="0">
              <a:buNone/>
              <a:defRPr sz="400"/>
            </a:lvl6pPr>
            <a:lvl7pPr marL="1114562" indent="0">
              <a:buNone/>
              <a:defRPr sz="400"/>
            </a:lvl7pPr>
            <a:lvl8pPr marL="1300323" indent="0">
              <a:buNone/>
              <a:defRPr sz="400"/>
            </a:lvl8pPr>
            <a:lvl9pPr marL="1486083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AE4-3225-45CF-BAC4-33D6F07392F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42" y="93771"/>
            <a:ext cx="3744754" cy="390261"/>
          </a:xfrm>
          <a:prstGeom prst="rect">
            <a:avLst/>
          </a:prstGeom>
        </p:spPr>
        <p:txBody>
          <a:bodyPr vert="horz" lIns="37152" tIns="18576" rIns="37152" bIns="18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2" y="546365"/>
            <a:ext cx="3744754" cy="1545323"/>
          </a:xfrm>
          <a:prstGeom prst="rect">
            <a:avLst/>
          </a:prstGeom>
        </p:spPr>
        <p:txBody>
          <a:bodyPr vert="horz" lIns="37152" tIns="18576" rIns="37152" bIns="18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42" y="2170282"/>
            <a:ext cx="970862" cy="124667"/>
          </a:xfrm>
          <a:prstGeom prst="rect">
            <a:avLst/>
          </a:prstGeom>
        </p:spPr>
        <p:txBody>
          <a:bodyPr vert="horz" lIns="37152" tIns="18576" rIns="37152" bIns="18576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8AE4-3225-45CF-BAC4-33D6F07392F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620" y="2170282"/>
            <a:ext cx="1317599" cy="124667"/>
          </a:xfrm>
          <a:prstGeom prst="rect">
            <a:avLst/>
          </a:prstGeom>
        </p:spPr>
        <p:txBody>
          <a:bodyPr vert="horz" lIns="37152" tIns="18576" rIns="37152" bIns="18576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81934" y="2170282"/>
            <a:ext cx="970862" cy="124667"/>
          </a:xfrm>
          <a:prstGeom prst="rect">
            <a:avLst/>
          </a:prstGeom>
        </p:spPr>
        <p:txBody>
          <a:bodyPr vert="horz" lIns="37152" tIns="18576" rIns="37152" bIns="18576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718A-0336-4A3B-93D9-4BCED014D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1521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320" indent="-139320" algn="l" defTabSz="37152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1861" indent="-116100" algn="l" defTabSz="371521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01" indent="-92880" algn="l" defTabSz="37152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50161" indent="-92880" algn="l" defTabSz="371521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22" indent="-92880" algn="l" defTabSz="371521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1682" indent="-92880" algn="l" defTabSz="37152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07442" indent="-92880" algn="l" defTabSz="37152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3203" indent="-92880" algn="l" defTabSz="37152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78963" indent="-92880" algn="l" defTabSz="37152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5760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71521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57281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3041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28802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562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00323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083" algn="l" defTabSz="37152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:\astrolok\new ppt 23-9-2016\slide 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6" y="1512"/>
            <a:ext cx="4159252" cy="2338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mercury IN DIFFERENT HOUSES</a:t>
            </a:r>
            <a:br>
              <a:rPr lang="en-US" b="1" dirty="0"/>
            </a:br>
            <a:r>
              <a:rPr lang="en-US" sz="1050" dirty="0"/>
              <a:t>mercury in 8th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Its is the best placement for becoming an astrologer, the native is spiritual and has a command on his speech. </a:t>
            </a:r>
          </a:p>
          <a:p>
            <a:r>
              <a:rPr lang="en-US" sz="800" dirty="0"/>
              <a:t>The native’s longevity increases, he lives a very healthy life and die peacefully</a:t>
            </a:r>
          </a:p>
          <a:p>
            <a:r>
              <a:rPr lang="en-US" sz="800" dirty="0"/>
              <a:t>Mercury here gives parental properties and inheritance, and makes him very wealthy</a:t>
            </a:r>
          </a:p>
          <a:p>
            <a:r>
              <a:rPr lang="en-US" sz="800" dirty="0"/>
              <a:t>Afflicted mercury makes the person </a:t>
            </a:r>
            <a:r>
              <a:rPr lang="en-US" sz="800" dirty="0" err="1"/>
              <a:t>crook,liar</a:t>
            </a:r>
            <a:r>
              <a:rPr lang="en-US" sz="800" dirty="0"/>
              <a:t> and full of sexual desires. </a:t>
            </a:r>
          </a:p>
          <a:p>
            <a:r>
              <a:rPr lang="en-US" sz="800" dirty="0"/>
              <a:t>Afflicted mercury here decreases the age of the native and gives mental problems and disorders, skin problems at lower part of the body and pains in thighs and legs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mercury IN DIFFERENT HOUSES</a:t>
            </a:r>
            <a:br>
              <a:rPr lang="en-US" b="1" dirty="0"/>
            </a:br>
            <a:r>
              <a:rPr lang="en-US" sz="1050" dirty="0"/>
              <a:t>mercury in 9th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9</a:t>
            </a:r>
            <a:r>
              <a:rPr lang="en-US" sz="800" baseline="30000" dirty="0"/>
              <a:t>th</a:t>
            </a:r>
            <a:r>
              <a:rPr lang="en-US" sz="800" dirty="0"/>
              <a:t> house mercury makes the person super intelligent, scientist, researcher, singer, music composer and very rich</a:t>
            </a:r>
          </a:p>
          <a:p>
            <a:r>
              <a:rPr lang="en-US" sz="800" dirty="0"/>
              <a:t>Mercury here makes the person spiritual, philosopher, astrologer.</a:t>
            </a:r>
          </a:p>
          <a:p>
            <a:r>
              <a:rPr lang="en-US" sz="800" dirty="0"/>
              <a:t>The native becomes religious, and travel for religious purpose</a:t>
            </a:r>
          </a:p>
          <a:p>
            <a:r>
              <a:rPr lang="en-US" sz="800" dirty="0"/>
              <a:t>It gives very good relationship with father and guru</a:t>
            </a:r>
          </a:p>
          <a:p>
            <a:r>
              <a:rPr lang="en-US" sz="800" dirty="0"/>
              <a:t>If its badly places, the natives becomes rebellious to his religion, had a bad relationship with father and fickly minded. </a:t>
            </a:r>
          </a:p>
          <a:p>
            <a:r>
              <a:rPr lang="en-US" sz="800" dirty="0"/>
              <a:t>The native becomes restless and tries to do multiple things at one time but doesn’t complete any.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mercury IN DIFFERENT HOUSES</a:t>
            </a:r>
            <a:br>
              <a:rPr lang="en-US" b="1" dirty="0"/>
            </a:br>
            <a:r>
              <a:rPr lang="en-US" sz="1050" dirty="0"/>
              <a:t>mercury in 10th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If mercury exalted or in its own sign here forms a great </a:t>
            </a:r>
            <a:r>
              <a:rPr lang="en-US" sz="800" dirty="0" err="1"/>
              <a:t>rajyoga</a:t>
            </a:r>
            <a:endParaRPr lang="en-US" sz="800" dirty="0"/>
          </a:p>
          <a:p>
            <a:r>
              <a:rPr lang="en-US" sz="800" dirty="0"/>
              <a:t>The natives becomes famous in his profession, is very good in communication, intelligent and very close the influential people</a:t>
            </a:r>
          </a:p>
          <a:p>
            <a:r>
              <a:rPr lang="en-US" sz="800" dirty="0"/>
              <a:t>The natives earn through communication, software or creative fields or any field where the implementation of mind is required. </a:t>
            </a:r>
          </a:p>
          <a:p>
            <a:r>
              <a:rPr lang="en-US" sz="800" dirty="0"/>
              <a:t>The native has a very sharp memory, intelligent, famous and gives early success in life. </a:t>
            </a:r>
          </a:p>
          <a:p>
            <a:r>
              <a:rPr lang="en-US" sz="800" dirty="0"/>
              <a:t>Badly places or afflicted mercury gives uncertainty in the career and native himself spoil his career. He becomes careless and takes wrong decision in career. </a:t>
            </a:r>
          </a:p>
          <a:p>
            <a:endParaRPr lang="en-US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mercury IN DIFFERENT HOUSES</a:t>
            </a:r>
            <a:br>
              <a:rPr lang="en-US" b="1" dirty="0"/>
            </a:br>
            <a:r>
              <a:rPr lang="en-US" sz="1050" dirty="0"/>
              <a:t>mercury in 11th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Blessed with best of qualities</a:t>
            </a:r>
          </a:p>
          <a:p>
            <a:r>
              <a:rPr lang="en-US" sz="800" dirty="0"/>
              <a:t>Good mercury here gives many </a:t>
            </a:r>
            <a:r>
              <a:rPr lang="en-US" sz="800" dirty="0" err="1"/>
              <a:t>friends,and</a:t>
            </a:r>
            <a:r>
              <a:rPr lang="en-US" sz="800" dirty="0"/>
              <a:t> knowledge of science</a:t>
            </a:r>
          </a:p>
          <a:p>
            <a:r>
              <a:rPr lang="en-US" sz="800" dirty="0"/>
              <a:t>The person is very intelligent, famous, prosperous, happy and generally do business</a:t>
            </a:r>
          </a:p>
          <a:p>
            <a:r>
              <a:rPr lang="en-US" sz="800" dirty="0"/>
              <a:t>It’s a strong placement for learning scriptures and astrology</a:t>
            </a:r>
          </a:p>
          <a:p>
            <a:r>
              <a:rPr lang="en-US" sz="800" dirty="0"/>
              <a:t>Strong mercury here fulfill all the desire of the native and he is loved by opposite sex.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mercury IN DIFFERENT HOUSES</a:t>
            </a:r>
            <a:br>
              <a:rPr lang="en-US" b="1" dirty="0"/>
            </a:br>
            <a:r>
              <a:rPr lang="en-US" sz="1050" dirty="0"/>
              <a:t>mercury in 12th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It’s a bad placement for mercury, the native has a poor memory and decision making power</a:t>
            </a:r>
          </a:p>
          <a:p>
            <a:r>
              <a:rPr lang="en-US" sz="800" dirty="0"/>
              <a:t>He uses his mind to cheat people and doesn’t obey any rules of law. </a:t>
            </a:r>
          </a:p>
          <a:p>
            <a:r>
              <a:rPr lang="en-US" sz="800" dirty="0"/>
              <a:t>it makes the person lazy, deprived of education and humiliated. </a:t>
            </a:r>
          </a:p>
          <a:p>
            <a:r>
              <a:rPr lang="en-US" sz="800" dirty="0"/>
              <a:t>The person travels a lot specially to foreign countries. </a:t>
            </a:r>
          </a:p>
          <a:p>
            <a:r>
              <a:rPr lang="en-US" sz="800" dirty="0"/>
              <a:t>If </a:t>
            </a:r>
            <a:r>
              <a:rPr lang="en-US" sz="800" dirty="0" err="1"/>
              <a:t>aspected</a:t>
            </a:r>
            <a:r>
              <a:rPr lang="en-US" sz="800" dirty="0"/>
              <a:t> by benefic mercury here gives inclination towards spirituality and good sixth sense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:\astrolok\new ppt 23-9-2016\slide 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6" y="1512"/>
            <a:ext cx="4159252" cy="2338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1200" b="1" dirty="0"/>
            </a:br>
            <a:br>
              <a:rPr lang="en-US" sz="1200" b="1" dirty="0"/>
            </a:br>
            <a:r>
              <a:rPr lang="en-US" sz="1200" b="1" dirty="0"/>
              <a:t>mercury IN DIFFERENT HOUSES</a:t>
            </a:r>
            <a:br>
              <a:rPr lang="en-US" b="1" dirty="0"/>
            </a:br>
            <a:r>
              <a:rPr lang="en-US" sz="900" dirty="0"/>
              <a:t>mercury in 1st house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42" y="546365"/>
            <a:ext cx="2634377" cy="1545323"/>
          </a:xfrm>
        </p:spPr>
        <p:txBody>
          <a:bodyPr>
            <a:normAutofit/>
          </a:bodyPr>
          <a:lstStyle/>
          <a:p>
            <a:pPr lvl="0"/>
            <a:r>
              <a:rPr lang="en-US" sz="800" dirty="0"/>
              <a:t>Mercury in the </a:t>
            </a:r>
            <a:r>
              <a:rPr lang="en-US" sz="800" dirty="0" err="1"/>
              <a:t>lagna</a:t>
            </a:r>
            <a:r>
              <a:rPr lang="en-US" sz="800" dirty="0"/>
              <a:t>(Ascendant)  makes the person very intelligent and gives him a great sense of humor</a:t>
            </a:r>
          </a:p>
          <a:p>
            <a:pPr lvl="0"/>
            <a:r>
              <a:rPr lang="en-US" sz="800" dirty="0"/>
              <a:t>Mercury if in own </a:t>
            </a:r>
            <a:r>
              <a:rPr lang="en-US" sz="800" dirty="0" err="1"/>
              <a:t>rashi</a:t>
            </a:r>
            <a:r>
              <a:rPr lang="en-US" sz="800" dirty="0"/>
              <a:t> or exalted makes a great </a:t>
            </a:r>
            <a:r>
              <a:rPr lang="en-US" sz="800" dirty="0" err="1"/>
              <a:t>rajyoga</a:t>
            </a:r>
            <a:r>
              <a:rPr lang="en-US" sz="800" dirty="0"/>
              <a:t> here which makes the native very intelligent, great mathematician </a:t>
            </a:r>
          </a:p>
          <a:p>
            <a:pPr lvl="0"/>
            <a:r>
              <a:rPr lang="en-US" sz="800" dirty="0"/>
              <a:t>Mercury being  a benefic planets in the </a:t>
            </a:r>
            <a:r>
              <a:rPr lang="en-US" sz="800" dirty="0" err="1"/>
              <a:t>lagna</a:t>
            </a:r>
            <a:r>
              <a:rPr lang="en-US" sz="800" dirty="0"/>
              <a:t> gives prosperity and fame to the native</a:t>
            </a:r>
          </a:p>
          <a:p>
            <a:pPr lvl="0"/>
            <a:r>
              <a:rPr lang="en-US" sz="800" dirty="0"/>
              <a:t>If this mercury if afflicted then the person has multiple thoughts and changes his mind very soon. </a:t>
            </a:r>
          </a:p>
          <a:p>
            <a:pPr lvl="0"/>
            <a:r>
              <a:rPr lang="en-US" sz="800" dirty="0"/>
              <a:t>Afflicted mercury in the 1</a:t>
            </a:r>
            <a:r>
              <a:rPr lang="en-US" sz="800" baseline="30000" dirty="0"/>
              <a:t>st</a:t>
            </a:r>
            <a:r>
              <a:rPr lang="en-US" sz="800" dirty="0"/>
              <a:t> house makes the person characterless and if it is with Rahu gives depression also.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1200" b="1" dirty="0"/>
              <a:t>mercury IN DIFFERENT HOUSES</a:t>
            </a:r>
            <a:br>
              <a:rPr lang="en-US" sz="1200" b="1" dirty="0"/>
            </a:br>
            <a:r>
              <a:rPr lang="en-US" sz="1200" b="1" dirty="0"/>
              <a:t> </a:t>
            </a:r>
            <a:r>
              <a:rPr lang="en-US" sz="1000" dirty="0"/>
              <a:t>mercury in 2nd 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00" dirty="0"/>
              <a:t>Mercury in the 2</a:t>
            </a:r>
            <a:r>
              <a:rPr lang="en-US" sz="700" baseline="30000" dirty="0"/>
              <a:t>nd</a:t>
            </a:r>
            <a:r>
              <a:rPr lang="en-US" sz="700" dirty="0"/>
              <a:t> house makes the person intelligent and gives good education</a:t>
            </a:r>
          </a:p>
          <a:p>
            <a:r>
              <a:rPr lang="en-US" sz="700" dirty="0"/>
              <a:t>The person is born in a rich family and gets good initial education</a:t>
            </a:r>
          </a:p>
          <a:p>
            <a:r>
              <a:rPr lang="en-US" sz="700" dirty="0"/>
              <a:t>Mercury in the second house makes the person very diplomatic in speech, if afflicted then the natives becomes liar, if with </a:t>
            </a:r>
            <a:r>
              <a:rPr lang="en-US" sz="700" dirty="0" err="1"/>
              <a:t>ketu</a:t>
            </a:r>
            <a:r>
              <a:rPr lang="en-US" sz="700" dirty="0"/>
              <a:t> it makes the person hesitant to speak, if with </a:t>
            </a:r>
            <a:r>
              <a:rPr lang="en-US" sz="700" dirty="0" err="1"/>
              <a:t>rahu</a:t>
            </a:r>
            <a:r>
              <a:rPr lang="en-US" sz="700" dirty="0"/>
              <a:t> then the person will speak too much, if with Jupiter then very polite, with Saturn then the person is liar</a:t>
            </a:r>
          </a:p>
          <a:p>
            <a:r>
              <a:rPr lang="en-US" sz="700" dirty="0"/>
              <a:t>Mercury being the planet of business, sitting in the house of wealth, makes the native business minded and lucky, if afflicted then the natives has a tendency to steal other’s money and do malpractice in money making. </a:t>
            </a:r>
          </a:p>
          <a:p>
            <a:endParaRPr lang="en-US" sz="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300" b="1" dirty="0"/>
              <a:t>mercury IN DIFFERENT HOUSES</a:t>
            </a:r>
            <a:br>
              <a:rPr lang="en-US" sz="1300" b="1" dirty="0"/>
            </a:br>
            <a:r>
              <a:rPr lang="en-US" sz="800" dirty="0"/>
              <a:t>mercury in 3rd 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42" y="546365"/>
            <a:ext cx="2862977" cy="1545323"/>
          </a:xfrm>
        </p:spPr>
        <p:txBody>
          <a:bodyPr>
            <a:normAutofit lnSpcReduction="10000"/>
          </a:bodyPr>
          <a:lstStyle/>
          <a:p>
            <a:r>
              <a:rPr lang="en-US" sz="800" dirty="0"/>
              <a:t>3</a:t>
            </a:r>
            <a:r>
              <a:rPr lang="en-US" sz="800" baseline="30000" dirty="0"/>
              <a:t>rd</a:t>
            </a:r>
            <a:r>
              <a:rPr lang="en-US" sz="800" dirty="0"/>
              <a:t> house is the house of communication and mercury is the karaka of communication, when mercury sits in 3</a:t>
            </a:r>
            <a:r>
              <a:rPr lang="en-US" sz="800" baseline="30000" dirty="0"/>
              <a:t>rd</a:t>
            </a:r>
            <a:r>
              <a:rPr lang="en-US" sz="800" dirty="0"/>
              <a:t> house its makes the native a very good communicator, and the natives works in the field of astrology, teaching, consultancy, mobile and communication industry. </a:t>
            </a:r>
          </a:p>
          <a:p>
            <a:r>
              <a:rPr lang="en-US" sz="800" dirty="0"/>
              <a:t>3</a:t>
            </a:r>
            <a:r>
              <a:rPr lang="en-US" sz="800" baseline="30000" dirty="0"/>
              <a:t>rd</a:t>
            </a:r>
            <a:r>
              <a:rPr lang="en-US" sz="800" dirty="0"/>
              <a:t> house mercury is good for publication, spiritual activities, media, advertising and communication industry</a:t>
            </a:r>
          </a:p>
          <a:p>
            <a:r>
              <a:rPr lang="en-US" sz="800" dirty="0"/>
              <a:t>3</a:t>
            </a:r>
            <a:r>
              <a:rPr lang="en-US" sz="800" baseline="30000" dirty="0"/>
              <a:t>rd</a:t>
            </a:r>
            <a:r>
              <a:rPr lang="en-US" sz="800" dirty="0"/>
              <a:t> house is the house of writing, all the writers, poets, journalist, orators generally has some relationship of mercury with 3</a:t>
            </a:r>
            <a:r>
              <a:rPr lang="en-US" sz="800" baseline="30000" dirty="0"/>
              <a:t>rd</a:t>
            </a:r>
            <a:r>
              <a:rPr lang="en-US" sz="800" dirty="0"/>
              <a:t> house. </a:t>
            </a:r>
          </a:p>
          <a:p>
            <a:r>
              <a:rPr lang="en-US" sz="800" dirty="0"/>
              <a:t>Afflicted mercury in the 3</a:t>
            </a:r>
            <a:r>
              <a:rPr lang="en-US" sz="800" baseline="30000" dirty="0"/>
              <a:t>rd</a:t>
            </a:r>
            <a:r>
              <a:rPr lang="en-US" sz="800" dirty="0"/>
              <a:t> house makes the person a cheater, gives him a harsh speech, he gets troubles in the travel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200" b="1" dirty="0"/>
              <a:t>mercury IN DIFFERENT HOUSES</a:t>
            </a:r>
            <a:br>
              <a:rPr lang="en-US" sz="1200" b="1" dirty="0"/>
            </a:br>
            <a:r>
              <a:rPr lang="en-US" sz="800" dirty="0"/>
              <a:t>mercury in 4th 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50" dirty="0"/>
              <a:t>4</a:t>
            </a:r>
            <a:r>
              <a:rPr lang="en-US" sz="750" baseline="30000" dirty="0"/>
              <a:t>th</a:t>
            </a:r>
            <a:r>
              <a:rPr lang="en-US" sz="750" dirty="0"/>
              <a:t> house mercury gives career related to software, communication, trading </a:t>
            </a:r>
            <a:r>
              <a:rPr lang="en-US" sz="750" dirty="0" err="1"/>
              <a:t>etc</a:t>
            </a:r>
            <a:endParaRPr lang="en-US" sz="750" dirty="0"/>
          </a:p>
          <a:p>
            <a:r>
              <a:rPr lang="en-US" sz="750" dirty="0"/>
              <a:t>It makes the person very intelligent, has interest in creative activities, </a:t>
            </a:r>
          </a:p>
          <a:p>
            <a:r>
              <a:rPr lang="en-US" sz="750" dirty="0"/>
              <a:t>The person lives in a big house and has cordial relationship with mother</a:t>
            </a:r>
          </a:p>
          <a:p>
            <a:r>
              <a:rPr lang="en-US" sz="750" dirty="0"/>
              <a:t>Mercury in the 4 house gives properties, money and all the happiness to the native</a:t>
            </a:r>
          </a:p>
          <a:p>
            <a:r>
              <a:rPr lang="en-US" sz="750" dirty="0"/>
              <a:t>It can lead the native to foreign land</a:t>
            </a:r>
          </a:p>
          <a:p>
            <a:r>
              <a:rPr lang="en-US" sz="750" dirty="0"/>
              <a:t>Afflicted mercury here makes the person a cheater, characterless, interested in other women and pleasure freak. The native doesn’t focus on one job and tries to do multiple things at one time and it makes him restless.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200" b="1" dirty="0"/>
              <a:t>mercury IN DIFFERENT HOUSES</a:t>
            </a:r>
            <a:br>
              <a:rPr lang="en-US" sz="1200" b="1" dirty="0"/>
            </a:br>
            <a:r>
              <a:rPr lang="en-US" sz="800" dirty="0"/>
              <a:t>mercury in 5th 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Well educated, very intelligent, writer and a very good poet. </a:t>
            </a:r>
          </a:p>
          <a:p>
            <a:r>
              <a:rPr lang="en-US" sz="800" dirty="0"/>
              <a:t>Mercury here in fiery sign makes the native good in math, astrology, </a:t>
            </a:r>
            <a:r>
              <a:rPr lang="en-US" sz="800" dirty="0" err="1"/>
              <a:t>vedic</a:t>
            </a:r>
            <a:r>
              <a:rPr lang="en-US" sz="800" dirty="0"/>
              <a:t> studies and dancing. </a:t>
            </a:r>
          </a:p>
          <a:p>
            <a:r>
              <a:rPr lang="en-US" sz="800" dirty="0"/>
              <a:t>If in earthy signs it is good for learning physics, palmistry, </a:t>
            </a:r>
            <a:r>
              <a:rPr lang="en-US" sz="800" dirty="0" err="1"/>
              <a:t>grammer</a:t>
            </a:r>
            <a:endParaRPr lang="en-US" sz="800" dirty="0"/>
          </a:p>
          <a:p>
            <a:r>
              <a:rPr lang="en-US" sz="800" dirty="0"/>
              <a:t>If in the water signs it makes the natives a </a:t>
            </a:r>
            <a:r>
              <a:rPr lang="en-US" sz="800" dirty="0" err="1"/>
              <a:t>clerck</a:t>
            </a:r>
            <a:r>
              <a:rPr lang="en-US" sz="800" dirty="0"/>
              <a:t>, language expert and administrator</a:t>
            </a:r>
          </a:p>
          <a:p>
            <a:r>
              <a:rPr lang="en-US" sz="800" dirty="0"/>
              <a:t>Mercury in the 5</a:t>
            </a:r>
            <a:r>
              <a:rPr lang="en-US" sz="800" baseline="30000" dirty="0"/>
              <a:t>th</a:t>
            </a:r>
            <a:r>
              <a:rPr lang="en-US" sz="800" dirty="0"/>
              <a:t> house is very good for children but if afflicted in a female chart it gives abortion also. </a:t>
            </a:r>
          </a:p>
          <a:p>
            <a:r>
              <a:rPr lang="en-US" sz="800" dirty="0"/>
              <a:t>Bad mercury in 5</a:t>
            </a:r>
            <a:r>
              <a:rPr lang="en-US" sz="800" baseline="30000" dirty="0"/>
              <a:t>th</a:t>
            </a:r>
            <a:r>
              <a:rPr lang="en-US" sz="800" dirty="0"/>
              <a:t> house makes the native confuse and reduces the decision making powers.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mercury IN DIFFERENT HOUSES</a:t>
            </a:r>
            <a:br>
              <a:rPr lang="en-US" b="1" dirty="0"/>
            </a:br>
            <a:r>
              <a:rPr lang="en-US" sz="1050" dirty="0"/>
              <a:t>mercury in 6th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If mercury is well placed it gives very good intellect and fame here but the native is of fighting nature. </a:t>
            </a:r>
          </a:p>
          <a:p>
            <a:r>
              <a:rPr lang="en-US" sz="800" dirty="0"/>
              <a:t>Mercury here gives spiritual and divine knowledge from saints</a:t>
            </a:r>
          </a:p>
          <a:p>
            <a:r>
              <a:rPr lang="en-US" sz="800" dirty="0"/>
              <a:t>Afflicted mercury here gives poor intellect, mental issues, skin issues,  poor digestion system and diseases in genitals. </a:t>
            </a:r>
          </a:p>
          <a:p>
            <a:r>
              <a:rPr lang="en-US" sz="800" dirty="0"/>
              <a:t>6</a:t>
            </a:r>
            <a:r>
              <a:rPr lang="en-US" sz="800" baseline="30000" dirty="0"/>
              <a:t>th</a:t>
            </a:r>
            <a:r>
              <a:rPr lang="en-US" sz="800" dirty="0"/>
              <a:t> house mercury badly placed create obstacles in education. </a:t>
            </a:r>
          </a:p>
          <a:p>
            <a:pPr marL="0" indent="0">
              <a:buNone/>
            </a:pP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mercury IN DIFFERENT HOUSES</a:t>
            </a:r>
            <a:br>
              <a:rPr lang="en-US" b="1" dirty="0"/>
            </a:br>
            <a:r>
              <a:rPr lang="en-US" sz="1050" dirty="0"/>
              <a:t>mercury in 7th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Mercury although a benefic planets gives problems in marriage. It has a nature of duality and an impotent planets. </a:t>
            </a:r>
          </a:p>
          <a:p>
            <a:r>
              <a:rPr lang="en-US" sz="800" dirty="0"/>
              <a:t>7</a:t>
            </a:r>
            <a:r>
              <a:rPr lang="en-US" sz="800" baseline="30000" dirty="0"/>
              <a:t>th</a:t>
            </a:r>
            <a:r>
              <a:rPr lang="en-US" sz="800" dirty="0"/>
              <a:t> house mercury native generally lack potency and any relationship of mercury with 7</a:t>
            </a:r>
            <a:r>
              <a:rPr lang="en-US" sz="800" baseline="30000" dirty="0"/>
              <a:t>th</a:t>
            </a:r>
            <a:r>
              <a:rPr lang="en-US" sz="800" dirty="0"/>
              <a:t> house gives problem in the marriage. </a:t>
            </a:r>
          </a:p>
          <a:p>
            <a:r>
              <a:rPr lang="en-US" sz="800" dirty="0"/>
              <a:t>Since it’s a benefic planets it makes the person intelligent, and well learned, obedient, famous </a:t>
            </a:r>
          </a:p>
          <a:p>
            <a:r>
              <a:rPr lang="en-US" sz="800" dirty="0"/>
              <a:t>The wife of the natives is from influential family, very intelligent and beautiful. </a:t>
            </a:r>
          </a:p>
          <a:p>
            <a:r>
              <a:rPr lang="en-US" sz="800" dirty="0"/>
              <a:t>The native get worries after marriage, if badly placed it gives conflicts, divorce, multiple marriages also. </a:t>
            </a:r>
          </a:p>
          <a:p>
            <a:pPr marL="0" indent="0">
              <a:buNone/>
            </a:pP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1149</Words>
  <Application>Microsoft Office PowerPoint</Application>
  <PresentationFormat>Custom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  mercury IN DIFFERENT HOUSES mercury in 1st house </vt:lpstr>
      <vt:lpstr>mercury IN DIFFERENT HOUSES  mercury in 2nd house</vt:lpstr>
      <vt:lpstr>mercury IN DIFFERENT HOUSES mercury in 3rd house</vt:lpstr>
      <vt:lpstr>mercury IN DIFFERENT HOUSES mercury in 4th house</vt:lpstr>
      <vt:lpstr>mercury IN DIFFERENT HOUSES mercury in 5th house</vt:lpstr>
      <vt:lpstr>mercury IN DIFFERENT HOUSES mercury in 6th house</vt:lpstr>
      <vt:lpstr>mercury IN DIFFERENT HOUSES mercury in 7th house</vt:lpstr>
      <vt:lpstr>mercury IN DIFFERENT HOUSES mercury in 8th house</vt:lpstr>
      <vt:lpstr>mercury IN DIFFERENT HOUSES mercury in 9th house</vt:lpstr>
      <vt:lpstr>mercury IN DIFFERENT HOUSES mercury in 10th house</vt:lpstr>
      <vt:lpstr>mercury IN DIFFERENT HOUSES mercury in 11th house</vt:lpstr>
      <vt:lpstr>mercury IN DIFFERENT HOUSES mercury in 12th 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main</dc:creator>
  <cp:lastModifiedBy>Kshitij Shivprasad</cp:lastModifiedBy>
  <cp:revision>18</cp:revision>
  <dcterms:created xsi:type="dcterms:W3CDTF">2018-04-07T06:29:38Z</dcterms:created>
  <dcterms:modified xsi:type="dcterms:W3CDTF">2019-02-07T15:02:48Z</dcterms:modified>
</cp:coreProperties>
</file>