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4" autoAdjust="0"/>
  </p:normalViewPr>
  <p:slideViewPr>
    <p:cSldViewPr>
      <p:cViewPr varScale="1">
        <p:scale>
          <a:sx n="189" d="100"/>
          <a:sy n="189" d="100"/>
        </p:scale>
        <p:origin x="846" y="150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100" b="1" dirty="0"/>
              <a:t>Sun in different houses</a:t>
            </a:r>
            <a:br>
              <a:rPr lang="en-IN" sz="1100" b="1" dirty="0"/>
            </a:br>
            <a:r>
              <a:rPr lang="en-IN" sz="800" dirty="0"/>
              <a:t>1</a:t>
            </a:r>
            <a:r>
              <a:rPr lang="en-IN" sz="800" baseline="30000" dirty="0"/>
              <a:t>st</a:t>
            </a:r>
            <a:r>
              <a:rPr lang="en-IN" sz="800" dirty="0"/>
              <a:t> house</a:t>
            </a:r>
            <a:endParaRPr lang="en-US" sz="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484981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These people with Sun in 1</a:t>
            </a:r>
            <a:r>
              <a:rPr lang="en-IN" sz="800" baseline="30000" dirty="0"/>
              <a:t>st</a:t>
            </a:r>
            <a:r>
              <a:rPr lang="en-IN" sz="800" dirty="0"/>
              <a:t> house or Ascendant are born </a:t>
            </a:r>
          </a:p>
          <a:p>
            <a:pPr lvl="0">
              <a:buNone/>
            </a:pPr>
            <a:r>
              <a:rPr lang="en-IN" sz="800" dirty="0"/>
              <a:t>       leaders but they should stay away from overshadowing others.</a:t>
            </a:r>
            <a:endParaRPr lang="en-US" sz="800" dirty="0"/>
          </a:p>
          <a:p>
            <a:pPr lvl="0"/>
            <a:r>
              <a:rPr lang="en-IN" sz="800" dirty="0"/>
              <a:t>Sun in the 1</a:t>
            </a:r>
            <a:r>
              <a:rPr lang="en-IN" sz="800" baseline="30000" dirty="0"/>
              <a:t>st</a:t>
            </a:r>
            <a:r>
              <a:rPr lang="en-IN" sz="800" dirty="0"/>
              <a:t> house gives wisdom and positive attitude </a:t>
            </a:r>
          </a:p>
          <a:p>
            <a:pPr lvl="0">
              <a:buNone/>
            </a:pPr>
            <a:r>
              <a:rPr lang="en-IN" sz="800" dirty="0"/>
              <a:t>       towards life</a:t>
            </a:r>
            <a:endParaRPr lang="en-US" sz="800" dirty="0"/>
          </a:p>
          <a:p>
            <a:pPr lvl="0"/>
            <a:r>
              <a:rPr lang="en-IN" sz="800" dirty="0"/>
              <a:t>Sun being the king and fire element sometimes makes short </a:t>
            </a:r>
          </a:p>
          <a:p>
            <a:pPr lvl="0">
              <a:buNone/>
            </a:pPr>
            <a:r>
              <a:rPr lang="en-IN" sz="800" dirty="0"/>
              <a:t>       tempered or angry </a:t>
            </a:r>
            <a:endParaRPr lang="en-US" sz="800" dirty="0"/>
          </a:p>
          <a:p>
            <a:pPr lvl="0"/>
            <a:r>
              <a:rPr lang="en-IN" sz="800" dirty="0"/>
              <a:t>Sun in the 1</a:t>
            </a:r>
            <a:r>
              <a:rPr lang="en-IN" sz="800" baseline="30000" dirty="0"/>
              <a:t>st</a:t>
            </a:r>
            <a:r>
              <a:rPr lang="en-IN" sz="800" dirty="0"/>
              <a:t> house is good for political career, leadership </a:t>
            </a:r>
          </a:p>
          <a:p>
            <a:pPr lvl="0">
              <a:buNone/>
            </a:pPr>
            <a:r>
              <a:rPr lang="en-IN" sz="800" dirty="0"/>
              <a:t>       roles etc</a:t>
            </a:r>
            <a:endParaRPr lang="en-US" sz="800" dirty="0"/>
          </a:p>
          <a:p>
            <a:pPr lvl="0"/>
            <a:r>
              <a:rPr lang="en-IN" sz="800" dirty="0"/>
              <a:t>These people have very high ambition in the life and they work </a:t>
            </a:r>
          </a:p>
          <a:p>
            <a:pPr lvl="0">
              <a:buNone/>
            </a:pPr>
            <a:r>
              <a:rPr lang="en-IN" sz="800" dirty="0"/>
              <a:t>      towards achieving these also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10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10</a:t>
            </a:r>
            <a:r>
              <a:rPr lang="en-IN" sz="800" baseline="30000" dirty="0"/>
              <a:t>th</a:t>
            </a:r>
            <a:r>
              <a:rPr lang="en-IN" sz="800" dirty="0"/>
              <a:t> sun makes one very </a:t>
            </a:r>
            <a:r>
              <a:rPr lang="en-IN" sz="800" dirty="0" err="1"/>
              <a:t>talented,happy,donor</a:t>
            </a:r>
            <a:r>
              <a:rPr lang="en-IN" sz="800" dirty="0"/>
              <a:t> and egoistic</a:t>
            </a:r>
            <a:endParaRPr lang="en-US" sz="800" dirty="0"/>
          </a:p>
          <a:p>
            <a:pPr lvl="0"/>
            <a:r>
              <a:rPr lang="en-IN" sz="800" dirty="0"/>
              <a:t>These people are in government related work or job, they are </a:t>
            </a:r>
          </a:p>
          <a:p>
            <a:pPr lvl="0">
              <a:buNone/>
            </a:pPr>
            <a:r>
              <a:rPr lang="en-IN" sz="800" dirty="0"/>
              <a:t>       close to the big authorities</a:t>
            </a:r>
            <a:endParaRPr lang="en-US" sz="800" dirty="0"/>
          </a:p>
          <a:p>
            <a:pPr lvl="0"/>
            <a:r>
              <a:rPr lang="en-IN" sz="800" dirty="0"/>
              <a:t>The presence of Sun in the 10th house would endow the </a:t>
            </a:r>
          </a:p>
          <a:p>
            <a:pPr lvl="0">
              <a:buNone/>
            </a:pPr>
            <a:r>
              <a:rPr lang="en-IN" sz="800" dirty="0"/>
              <a:t>       person with great powers and authorities</a:t>
            </a:r>
            <a:endParaRPr lang="en-US" sz="800" dirty="0"/>
          </a:p>
          <a:p>
            <a:pPr lvl="0"/>
            <a:r>
              <a:rPr lang="en-IN" sz="800" dirty="0"/>
              <a:t>They are born to be noticed and dominate over others as there </a:t>
            </a:r>
          </a:p>
          <a:p>
            <a:pPr lvl="0">
              <a:buNone/>
            </a:pPr>
            <a:r>
              <a:rPr lang="en-IN" sz="800" dirty="0"/>
              <a:t>       is a natural potency in their presence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11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4" y="546365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780" dirty="0"/>
              <a:t>Sun in 11</a:t>
            </a:r>
            <a:r>
              <a:rPr lang="en-IN" sz="780" baseline="30000" dirty="0"/>
              <a:t>th</a:t>
            </a:r>
            <a:r>
              <a:rPr lang="en-IN" sz="780" dirty="0"/>
              <a:t> house make on wealthy and very fond of opposite sex</a:t>
            </a:r>
            <a:endParaRPr lang="en-US" sz="780" dirty="0"/>
          </a:p>
          <a:p>
            <a:pPr lvl="0"/>
            <a:r>
              <a:rPr lang="en-IN" sz="780" dirty="0"/>
              <a:t>The natives born with Sun in 11th house would be bestowed with </a:t>
            </a:r>
          </a:p>
          <a:p>
            <a:pPr lvl="0">
              <a:buNone/>
            </a:pPr>
            <a:r>
              <a:rPr lang="en-IN" sz="780" dirty="0"/>
              <a:t>       strong affluence and great heights upon land and would lead a </a:t>
            </a:r>
          </a:p>
          <a:p>
            <a:pPr lvl="0">
              <a:buNone/>
            </a:pPr>
            <a:r>
              <a:rPr lang="en-IN" sz="780" dirty="0"/>
              <a:t>       happy &amp; satisfied life</a:t>
            </a:r>
            <a:endParaRPr lang="en-US" sz="780" dirty="0"/>
          </a:p>
          <a:p>
            <a:pPr lvl="0"/>
            <a:r>
              <a:rPr lang="en-IN" sz="780" dirty="0"/>
              <a:t>The natives of this placement of Sun in 11th house would be truly </a:t>
            </a:r>
          </a:p>
          <a:p>
            <a:pPr lvl="0">
              <a:buNone/>
            </a:pPr>
            <a:r>
              <a:rPr lang="en-IN" sz="780" dirty="0"/>
              <a:t>       humanitarian in their approach </a:t>
            </a:r>
            <a:endParaRPr lang="en-US" sz="780" dirty="0"/>
          </a:p>
          <a:p>
            <a:endParaRPr lang="en-US" sz="7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12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12</a:t>
            </a:r>
            <a:r>
              <a:rPr lang="en-IN" sz="800" baseline="30000" dirty="0"/>
              <a:t>th</a:t>
            </a:r>
            <a:r>
              <a:rPr lang="en-IN" sz="800" dirty="0"/>
              <a:t> house sun makes one foolish and whimsical, </a:t>
            </a:r>
            <a:endParaRPr lang="en-US" sz="800" dirty="0"/>
          </a:p>
          <a:p>
            <a:pPr lvl="0"/>
            <a:r>
              <a:rPr lang="en-IN" sz="800" dirty="0"/>
              <a:t>Interested in other wives and very rude</a:t>
            </a:r>
            <a:endParaRPr lang="en-US" sz="800" dirty="0"/>
          </a:p>
          <a:p>
            <a:pPr lvl="0"/>
            <a:r>
              <a:rPr lang="en-IN" sz="800" dirty="0"/>
              <a:t>The natives born with Sun in their 12th house would be reserve </a:t>
            </a:r>
          </a:p>
          <a:p>
            <a:pPr lvl="0">
              <a:buNone/>
            </a:pPr>
            <a:r>
              <a:rPr lang="en-IN" sz="800" dirty="0"/>
              <a:t>       personas who would always need their space as they feel </a:t>
            </a:r>
          </a:p>
          <a:p>
            <a:pPr lvl="0">
              <a:buNone/>
            </a:pPr>
            <a:r>
              <a:rPr lang="en-IN" sz="800" dirty="0"/>
              <a:t>       secure &amp; strong within that.</a:t>
            </a:r>
            <a:endParaRPr lang="en-US" sz="800" dirty="0"/>
          </a:p>
          <a:p>
            <a:pPr lvl="0"/>
            <a:r>
              <a:rPr lang="en-IN" sz="800" dirty="0"/>
              <a:t>native will have inimical relations with his father. His eyesight </a:t>
            </a:r>
          </a:p>
          <a:p>
            <a:pPr lvl="0">
              <a:buNone/>
            </a:pPr>
            <a:r>
              <a:rPr lang="en-IN" sz="800" dirty="0"/>
              <a:t>       will be defective and he will be devoid of wealth and children.</a:t>
            </a:r>
            <a:endParaRPr lang="en-US" sz="800" dirty="0"/>
          </a:p>
          <a:p>
            <a:pPr lvl="0"/>
            <a:r>
              <a:rPr lang="en-IN" sz="800" dirty="0"/>
              <a:t>The wealth of money is taken by king or government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2</a:t>
            </a:r>
            <a:r>
              <a:rPr lang="en-IN" sz="1100" baseline="30000" dirty="0"/>
              <a:t>nd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600" dirty="0"/>
              <a:t>The natives of this placement of Sun in second house are effective talkers as they </a:t>
            </a:r>
          </a:p>
          <a:p>
            <a:pPr lvl="0">
              <a:buNone/>
            </a:pPr>
            <a:r>
              <a:rPr lang="en-IN" sz="600" dirty="0"/>
              <a:t>         will leave impacts behind besides which they are perceived to be true to his/her </a:t>
            </a:r>
          </a:p>
          <a:p>
            <a:pPr lvl="0">
              <a:buNone/>
            </a:pPr>
            <a:r>
              <a:rPr lang="en-IN" sz="600" dirty="0"/>
              <a:t>         words as these natives won't ever break their promises.  </a:t>
            </a:r>
            <a:endParaRPr lang="en-US" sz="600" dirty="0"/>
          </a:p>
          <a:p>
            <a:r>
              <a:rPr lang="en-IN" sz="600" dirty="0"/>
              <a:t> these natives of Sun in 2nd house are perceived to be intellectual beings who would </a:t>
            </a:r>
          </a:p>
          <a:p>
            <a:pPr>
              <a:buNone/>
            </a:pPr>
            <a:r>
              <a:rPr lang="en-IN" sz="600" dirty="0"/>
              <a:t>        pursue good learning and would turn towards research and scientific aspects.</a:t>
            </a:r>
            <a:endParaRPr lang="en-US" sz="600" dirty="0"/>
          </a:p>
          <a:p>
            <a:pPr lvl="0"/>
            <a:r>
              <a:rPr lang="en-IN" sz="600" dirty="0"/>
              <a:t>Sun in 2</a:t>
            </a:r>
            <a:r>
              <a:rPr lang="en-IN" sz="600" baseline="30000" dirty="0"/>
              <a:t>nd</a:t>
            </a:r>
            <a:r>
              <a:rPr lang="en-IN" sz="600" dirty="0"/>
              <a:t> house makes one very good orator</a:t>
            </a:r>
            <a:endParaRPr lang="en-US" sz="600" dirty="0"/>
          </a:p>
          <a:p>
            <a:pPr lvl="0"/>
            <a:r>
              <a:rPr lang="en-IN" sz="600" dirty="0"/>
              <a:t>Its generally not good for marriage and family matters. The native can show </a:t>
            </a:r>
          </a:p>
          <a:p>
            <a:pPr lvl="0">
              <a:buNone/>
            </a:pPr>
            <a:r>
              <a:rPr lang="en-IN" sz="600" dirty="0"/>
              <a:t>         rebellious attitude towards family</a:t>
            </a:r>
            <a:endParaRPr lang="en-US" sz="600" dirty="0"/>
          </a:p>
          <a:p>
            <a:pPr lvl="0"/>
            <a:r>
              <a:rPr lang="en-IN" sz="600" dirty="0"/>
              <a:t>Sun in the second house if </a:t>
            </a:r>
            <a:r>
              <a:rPr lang="en-IN" sz="600" dirty="0" err="1"/>
              <a:t>aspected</a:t>
            </a:r>
            <a:r>
              <a:rPr lang="en-IN" sz="600" dirty="0"/>
              <a:t> or with a malefic planet makes one spendthrift </a:t>
            </a:r>
          </a:p>
          <a:p>
            <a:pPr lvl="0">
              <a:buNone/>
            </a:pPr>
            <a:r>
              <a:rPr lang="en-IN" sz="600" dirty="0"/>
              <a:t>        and a rebel</a:t>
            </a:r>
            <a:endParaRPr lang="en-US" sz="600" dirty="0"/>
          </a:p>
          <a:p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3</a:t>
            </a:r>
            <a:r>
              <a:rPr lang="en-IN" sz="1100" baseline="30000" dirty="0"/>
              <a:t>rd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800" dirty="0"/>
              <a:t>The placement of Sun in the third house would bestow much </a:t>
            </a:r>
          </a:p>
          <a:p>
            <a:pPr lvl="0">
              <a:buNone/>
            </a:pPr>
            <a:r>
              <a:rPr lang="en-IN" sz="800" dirty="0"/>
              <a:t>       valour and vigour to the person and would brighten his/her </a:t>
            </a:r>
          </a:p>
          <a:p>
            <a:pPr lvl="0">
              <a:buNone/>
            </a:pPr>
            <a:r>
              <a:rPr lang="en-IN" sz="800" dirty="0"/>
              <a:t>       life path.</a:t>
            </a:r>
            <a:endParaRPr lang="en-US" sz="800" dirty="0"/>
          </a:p>
          <a:p>
            <a:pPr lvl="0"/>
            <a:r>
              <a:rPr lang="en-IN" sz="800" dirty="0"/>
              <a:t>Sun in the third house makes one very good speaker but they </a:t>
            </a:r>
          </a:p>
          <a:p>
            <a:pPr lvl="0">
              <a:buNone/>
            </a:pPr>
            <a:r>
              <a:rPr lang="en-IN" sz="800" dirty="0"/>
              <a:t>       will speak only when its required</a:t>
            </a:r>
            <a:endParaRPr lang="en-US" sz="800" dirty="0"/>
          </a:p>
          <a:p>
            <a:pPr lvl="0"/>
            <a:r>
              <a:rPr lang="en-IN" sz="800" dirty="0"/>
              <a:t>Sun in the third house creates problems with the younger </a:t>
            </a:r>
          </a:p>
          <a:p>
            <a:pPr lvl="0">
              <a:buNone/>
            </a:pPr>
            <a:r>
              <a:rPr lang="en-IN" sz="800" dirty="0"/>
              <a:t>       brother</a:t>
            </a:r>
            <a:endParaRPr lang="en-US" sz="800" dirty="0"/>
          </a:p>
          <a:p>
            <a:pPr lvl="0"/>
            <a:r>
              <a:rPr lang="en-IN" sz="800" dirty="0"/>
              <a:t>Sun in this house makes one very energetic and optimistic</a:t>
            </a:r>
            <a:endParaRPr lang="en-US" sz="800" dirty="0"/>
          </a:p>
          <a:p>
            <a:pPr lvl="0"/>
            <a:r>
              <a:rPr lang="en-IN" sz="800" dirty="0"/>
              <a:t>Honour from government, poet, intellectual, interested</a:t>
            </a:r>
            <a:br>
              <a:rPr lang="en-IN" sz="800" dirty="0"/>
            </a:br>
            <a:r>
              <a:rPr lang="en-IN" sz="800" dirty="0"/>
              <a:t>in meditation, yoga. Religious, very hard worker, sportsman,</a:t>
            </a:r>
            <a:br>
              <a:rPr lang="en-IN" sz="800" dirty="0"/>
            </a:br>
            <a:r>
              <a:rPr lang="en-IN" sz="800" dirty="0"/>
              <a:t>immense ability for occultism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4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700" dirty="0"/>
              <a:t>The native will value cultural and family values</a:t>
            </a:r>
            <a:endParaRPr lang="en-US" sz="700" dirty="0"/>
          </a:p>
          <a:p>
            <a:pPr lvl="0"/>
            <a:r>
              <a:rPr lang="en-IN" sz="700" dirty="0"/>
              <a:t> natives of Surya in fourth </a:t>
            </a:r>
            <a:r>
              <a:rPr lang="en-IN" sz="700" dirty="0" err="1"/>
              <a:t>bhava</a:t>
            </a:r>
            <a:r>
              <a:rPr lang="en-IN" sz="700" dirty="0"/>
              <a:t> will lead a satisfactory and peaceful life </a:t>
            </a:r>
          </a:p>
          <a:p>
            <a:pPr lvl="0">
              <a:buNone/>
            </a:pPr>
            <a:r>
              <a:rPr lang="en-IN" sz="700" dirty="0"/>
              <a:t>        with true stability of mind even in difficult days because of immense </a:t>
            </a:r>
          </a:p>
          <a:p>
            <a:pPr lvl="0">
              <a:buNone/>
            </a:pPr>
            <a:r>
              <a:rPr lang="en-IN" sz="700" dirty="0"/>
              <a:t>        calmness inside them.</a:t>
            </a:r>
            <a:endParaRPr lang="en-US" sz="700" dirty="0"/>
          </a:p>
          <a:p>
            <a:pPr lvl="0"/>
            <a:r>
              <a:rPr lang="en-IN" sz="700" dirty="0"/>
              <a:t>The person can be into government jobs, politics and other government </a:t>
            </a:r>
          </a:p>
          <a:p>
            <a:pPr lvl="0">
              <a:buNone/>
            </a:pPr>
            <a:r>
              <a:rPr lang="en-IN" sz="700" dirty="0"/>
              <a:t>        related work</a:t>
            </a:r>
            <a:endParaRPr lang="en-US" sz="700" dirty="0"/>
          </a:p>
          <a:p>
            <a:pPr lvl="0"/>
            <a:r>
              <a:rPr lang="en-IN" sz="700" dirty="0"/>
              <a:t>Apart from this, the malefic appearance of Sun in the fourth house </a:t>
            </a:r>
          </a:p>
          <a:p>
            <a:pPr lvl="0">
              <a:buNone/>
            </a:pPr>
            <a:r>
              <a:rPr lang="en-IN" sz="700" dirty="0"/>
              <a:t>       would bring some negative shades to the native as he/she would </a:t>
            </a:r>
          </a:p>
          <a:p>
            <a:pPr lvl="0">
              <a:buNone/>
            </a:pPr>
            <a:r>
              <a:rPr lang="en-IN" sz="700" dirty="0"/>
              <a:t>       become covetous and would pursue some immoral paths like thefts in </a:t>
            </a:r>
          </a:p>
          <a:p>
            <a:pPr lvl="0">
              <a:buNone/>
            </a:pPr>
            <a:r>
              <a:rPr lang="en-IN" sz="700" dirty="0"/>
              <a:t>       which they would harm others</a:t>
            </a:r>
            <a:endParaRPr lang="en-US" sz="700" dirty="0"/>
          </a:p>
          <a:p>
            <a:pPr lvl="0"/>
            <a:r>
              <a:rPr lang="en-IN" sz="700" dirty="0"/>
              <a:t>The native can live apart from its native place</a:t>
            </a:r>
            <a:endParaRPr lang="en-US" sz="700" dirty="0"/>
          </a:p>
          <a:p>
            <a:pPr lvl="0"/>
            <a:r>
              <a:rPr lang="en-IN" sz="700" dirty="0"/>
              <a:t>Can create conflict with the mother</a:t>
            </a:r>
            <a:endParaRPr lang="en-US" sz="700" dirty="0"/>
          </a:p>
          <a:p>
            <a:endParaRPr 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5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dirty="0"/>
              <a:t>The natives possessing Sun in their 5th house are very much strong at </a:t>
            </a:r>
          </a:p>
          <a:p>
            <a:pPr lvl="0">
              <a:buNone/>
            </a:pPr>
            <a:r>
              <a:rPr lang="en-IN" dirty="0"/>
              <a:t>        their mind and core for which they are quiet adventurous, courageous </a:t>
            </a:r>
          </a:p>
          <a:p>
            <a:pPr lvl="0">
              <a:buNone/>
            </a:pPr>
            <a:r>
              <a:rPr lang="en-IN" dirty="0"/>
              <a:t>        and exploring in their approach</a:t>
            </a:r>
            <a:endParaRPr lang="en-US" dirty="0"/>
          </a:p>
          <a:p>
            <a:pPr lvl="0"/>
            <a:r>
              <a:rPr lang="en-IN" dirty="0"/>
              <a:t>Malefic aspect of sun in 5</a:t>
            </a:r>
            <a:r>
              <a:rPr lang="en-IN" baseline="30000" dirty="0"/>
              <a:t>th</a:t>
            </a:r>
            <a:r>
              <a:rPr lang="en-IN" dirty="0"/>
              <a:t> house can deprived the person from good </a:t>
            </a:r>
          </a:p>
          <a:p>
            <a:pPr lvl="0">
              <a:buNone/>
            </a:pPr>
            <a:r>
              <a:rPr lang="en-IN" dirty="0"/>
              <a:t>       education and kids</a:t>
            </a:r>
            <a:endParaRPr lang="en-US" dirty="0"/>
          </a:p>
          <a:p>
            <a:pPr lvl="0"/>
            <a:r>
              <a:rPr lang="en-IN" dirty="0"/>
              <a:t>Sun in the 5</a:t>
            </a:r>
            <a:r>
              <a:rPr lang="en-IN" baseline="30000" dirty="0"/>
              <a:t>th</a:t>
            </a:r>
            <a:r>
              <a:rPr lang="en-IN" dirty="0"/>
              <a:t> house makes one very aggressive and political minded</a:t>
            </a:r>
            <a:endParaRPr lang="en-US" dirty="0"/>
          </a:p>
          <a:p>
            <a:pPr lvl="0"/>
            <a:r>
              <a:rPr lang="en-IN" dirty="0"/>
              <a:t>The natives of this placement are truly devoted towards their children </a:t>
            </a:r>
          </a:p>
          <a:p>
            <a:pPr lvl="0">
              <a:buNone/>
            </a:pPr>
            <a:r>
              <a:rPr lang="en-IN" dirty="0"/>
              <a:t>       as they will be concerned towards them and will like to spend time and </a:t>
            </a:r>
          </a:p>
          <a:p>
            <a:pPr lvl="0">
              <a:buNone/>
            </a:pPr>
            <a:r>
              <a:rPr lang="en-IN" dirty="0"/>
              <a:t>       somehow get involved with them.</a:t>
            </a:r>
            <a:endParaRPr lang="en-US" dirty="0"/>
          </a:p>
          <a:p>
            <a:pPr lvl="0"/>
            <a:r>
              <a:rPr lang="en-IN" dirty="0"/>
              <a:t>But there relationship with the kids are generally not good</a:t>
            </a:r>
            <a:endParaRPr lang="en-US" dirty="0"/>
          </a:p>
          <a:p>
            <a:pPr lvl="0"/>
            <a:r>
              <a:rPr lang="en-IN" dirty="0"/>
              <a:t> These natives would be strongly inclined towards the professions like </a:t>
            </a:r>
          </a:p>
          <a:p>
            <a:pPr lvl="0">
              <a:buNone/>
            </a:pPr>
            <a:r>
              <a:rPr lang="en-IN" dirty="0"/>
              <a:t>        acting, writing or where they could perform in front of the public.</a:t>
            </a:r>
            <a:endParaRPr lang="en-US" dirty="0"/>
          </a:p>
          <a:p>
            <a:pPr lvl="0"/>
            <a:r>
              <a:rPr lang="en-IN" dirty="0"/>
              <a:t>Stomach disorders, intelligent, accumulates wealth</a:t>
            </a:r>
            <a:br>
              <a:rPr lang="en-IN" dirty="0"/>
            </a:br>
            <a:r>
              <a:rPr lang="en-IN" dirty="0"/>
              <a:t>by his own efforts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6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1" y="484981"/>
            <a:ext cx="3753327" cy="1545323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800" dirty="0"/>
              <a:t>The natives of this placement having sun in sixth house are </a:t>
            </a:r>
          </a:p>
          <a:p>
            <a:pPr lvl="0">
              <a:buNone/>
            </a:pPr>
            <a:r>
              <a:rPr lang="en-IN" sz="800" dirty="0"/>
              <a:t>       truly determined and sincere personalities </a:t>
            </a:r>
            <a:endParaRPr lang="en-US" sz="800" dirty="0"/>
          </a:p>
          <a:p>
            <a:pPr lvl="0"/>
            <a:r>
              <a:rPr lang="en-IN" sz="800" dirty="0"/>
              <a:t>These people will be exceptional capabilities of overcoming </a:t>
            </a:r>
          </a:p>
          <a:p>
            <a:pPr lvl="0">
              <a:buNone/>
            </a:pPr>
            <a:r>
              <a:rPr lang="en-IN" sz="800" dirty="0"/>
              <a:t>       problems and enemies</a:t>
            </a:r>
            <a:endParaRPr lang="en-US" sz="800" dirty="0"/>
          </a:p>
          <a:p>
            <a:pPr lvl="0"/>
            <a:r>
              <a:rPr lang="en-IN" sz="800" dirty="0"/>
              <a:t>They are very sincere in their work, and will put great effort for </a:t>
            </a:r>
          </a:p>
          <a:p>
            <a:pPr lvl="0">
              <a:buNone/>
            </a:pPr>
            <a:r>
              <a:rPr lang="en-IN" sz="800" dirty="0"/>
              <a:t>       completing a task</a:t>
            </a:r>
            <a:endParaRPr lang="en-US" sz="800" dirty="0"/>
          </a:p>
          <a:p>
            <a:pPr lvl="0"/>
            <a:r>
              <a:rPr lang="en-IN" sz="800" dirty="0"/>
              <a:t>These natives having in 6th house are very much attached to </a:t>
            </a:r>
          </a:p>
          <a:p>
            <a:pPr lvl="0">
              <a:buNone/>
            </a:pPr>
            <a:r>
              <a:rPr lang="en-IN" sz="800" dirty="0"/>
              <a:t>      all the things which they have accomplished at their work place</a:t>
            </a:r>
            <a:endParaRPr lang="en-US" sz="800" dirty="0"/>
          </a:p>
          <a:p>
            <a:pPr lvl="0"/>
            <a:r>
              <a:rPr lang="en-IN" sz="800" dirty="0"/>
              <a:t>They have a tendency for </a:t>
            </a:r>
            <a:r>
              <a:rPr lang="en-IN" sz="800" dirty="0" err="1"/>
              <a:t>yoga,good</a:t>
            </a:r>
            <a:r>
              <a:rPr lang="en-IN" sz="800" dirty="0"/>
              <a:t> with relatives, will have </a:t>
            </a:r>
          </a:p>
          <a:p>
            <a:pPr lvl="0">
              <a:buNone/>
            </a:pPr>
            <a:r>
              <a:rPr lang="en-IN" sz="800" dirty="0"/>
              <a:t>       pride for their caste</a:t>
            </a:r>
            <a:endParaRPr lang="en-US" sz="800" dirty="0"/>
          </a:p>
          <a:p>
            <a:pPr lvl="0"/>
            <a:r>
              <a:rPr lang="en-IN" sz="800" dirty="0"/>
              <a:t>They are family friendly and purse good deeds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7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They have a challenging married life, they will desire luxuries </a:t>
            </a:r>
          </a:p>
          <a:p>
            <a:pPr lvl="0">
              <a:buNone/>
            </a:pPr>
            <a:r>
              <a:rPr lang="en-IN" sz="800" dirty="0"/>
              <a:t>       from wife/husband</a:t>
            </a:r>
            <a:endParaRPr lang="en-US" sz="800" dirty="0"/>
          </a:p>
          <a:p>
            <a:pPr lvl="0"/>
            <a:r>
              <a:rPr lang="en-IN" sz="800" dirty="0"/>
              <a:t>Sun in 7</a:t>
            </a:r>
            <a:r>
              <a:rPr lang="en-IN" sz="800" baseline="30000" dirty="0"/>
              <a:t>th</a:t>
            </a:r>
            <a:r>
              <a:rPr lang="en-IN" sz="800" dirty="0"/>
              <a:t> house makes one very selfish and sometime furious </a:t>
            </a:r>
          </a:p>
          <a:p>
            <a:pPr lvl="0">
              <a:buNone/>
            </a:pPr>
            <a:r>
              <a:rPr lang="en-IN" sz="800" dirty="0"/>
              <a:t>       sometime</a:t>
            </a:r>
            <a:endParaRPr lang="en-US" sz="800" dirty="0"/>
          </a:p>
          <a:p>
            <a:pPr lvl="0"/>
            <a:r>
              <a:rPr lang="en-IN" sz="800" dirty="0"/>
              <a:t>They are truly helpful in nature but they are very sensitive to </a:t>
            </a:r>
          </a:p>
          <a:p>
            <a:pPr lvl="0">
              <a:buNone/>
            </a:pPr>
            <a:r>
              <a:rPr lang="en-IN" sz="800" dirty="0"/>
              <a:t>       rejection as they will forcefully give advises as they think good</a:t>
            </a:r>
          </a:p>
          <a:p>
            <a:pPr lvl="0">
              <a:buNone/>
            </a:pPr>
            <a:r>
              <a:rPr lang="en-IN" sz="800" dirty="0"/>
              <a:t>       of everyone but they need to understand that everyone </a:t>
            </a:r>
          </a:p>
          <a:p>
            <a:pPr lvl="0">
              <a:buNone/>
            </a:pPr>
            <a:r>
              <a:rPr lang="en-IN" sz="800" dirty="0"/>
              <a:t>       doesn’t need it.</a:t>
            </a:r>
            <a:endParaRPr lang="en-US" sz="800" dirty="0"/>
          </a:p>
          <a:p>
            <a:pPr lvl="0"/>
            <a:r>
              <a:rPr lang="en-IN" sz="800" dirty="0"/>
              <a:t>Possibility of second marriage, venereal disease, piles, fistula</a:t>
            </a:r>
            <a:endParaRPr lang="en-US" sz="800" dirty="0"/>
          </a:p>
          <a:p>
            <a:pPr lvl="0"/>
            <a:r>
              <a:rPr lang="en-IN" sz="800" dirty="0"/>
              <a:t>These people are very popular in their work field.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8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760" dirty="0"/>
              <a:t>Sun in 8</a:t>
            </a:r>
            <a:r>
              <a:rPr lang="en-IN" sz="760" baseline="30000" dirty="0"/>
              <a:t>th</a:t>
            </a:r>
            <a:r>
              <a:rPr lang="en-IN" sz="760" dirty="0"/>
              <a:t> house creates possibility of staying in foreign land</a:t>
            </a:r>
            <a:endParaRPr lang="en-US" sz="760" dirty="0"/>
          </a:p>
          <a:p>
            <a:pPr lvl="0"/>
            <a:r>
              <a:rPr lang="en-IN" sz="760" dirty="0"/>
              <a:t>These people speaks very much and without need also sometime.</a:t>
            </a:r>
            <a:endParaRPr lang="en-US" sz="760" dirty="0"/>
          </a:p>
          <a:p>
            <a:pPr lvl="0"/>
            <a:r>
              <a:rPr lang="en-IN" sz="760" dirty="0"/>
              <a:t>The luck factor doesn’t support generally</a:t>
            </a:r>
            <a:endParaRPr lang="en-US" sz="760" dirty="0"/>
          </a:p>
          <a:p>
            <a:pPr lvl="0"/>
            <a:r>
              <a:rPr lang="en-IN" sz="760" dirty="0"/>
              <a:t>Short life, cheat, cunning, always with mental worries. Short</a:t>
            </a:r>
            <a:br>
              <a:rPr lang="en-IN" sz="760" dirty="0"/>
            </a:br>
            <a:r>
              <a:rPr lang="en-IN" sz="760" dirty="0"/>
              <a:t>tempered, impatient, and wealthy</a:t>
            </a:r>
            <a:endParaRPr lang="en-US" sz="760" dirty="0"/>
          </a:p>
          <a:p>
            <a:pPr lvl="0"/>
            <a:r>
              <a:rPr lang="en-IN" sz="760" dirty="0"/>
              <a:t>venereal diseases, widower, fire-accidents</a:t>
            </a:r>
            <a:endParaRPr lang="en-US" sz="760" dirty="0"/>
          </a:p>
          <a:p>
            <a:pPr>
              <a:buNone/>
            </a:pPr>
            <a:r>
              <a:rPr lang="en-IN" sz="760" dirty="0"/>
              <a:t> </a:t>
            </a:r>
            <a:endParaRPr lang="en-US" sz="760" dirty="0"/>
          </a:p>
          <a:p>
            <a:endParaRPr lang="en-US" sz="7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Sun in different houses</a:t>
            </a:r>
            <a:br>
              <a:rPr lang="en-IN" b="1" dirty="0"/>
            </a:br>
            <a:r>
              <a:rPr lang="en-IN" sz="1100" dirty="0"/>
              <a:t>9</a:t>
            </a:r>
            <a:r>
              <a:rPr lang="en-IN" sz="1100" baseline="30000" dirty="0"/>
              <a:t>th</a:t>
            </a:r>
            <a:r>
              <a:rPr lang="en-IN" sz="11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1" y="408781"/>
            <a:ext cx="3753327" cy="15453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800" dirty="0"/>
          </a:p>
          <a:p>
            <a:pPr lvl="0"/>
            <a:r>
              <a:rPr lang="en-IN" sz="800" dirty="0"/>
              <a:t>truth speaker, fond on pundits and </a:t>
            </a:r>
            <a:r>
              <a:rPr lang="en-IN" sz="800" dirty="0" err="1"/>
              <a:t>devata</a:t>
            </a:r>
            <a:r>
              <a:rPr lang="en-IN" sz="800" dirty="0"/>
              <a:t>, religious</a:t>
            </a:r>
            <a:endParaRPr lang="en-US" sz="800" dirty="0"/>
          </a:p>
          <a:p>
            <a:pPr lvl="0"/>
            <a:r>
              <a:rPr lang="en-IN" sz="800" dirty="0"/>
              <a:t>these people are generally sick in childhood, gets wealthy in </a:t>
            </a:r>
          </a:p>
          <a:p>
            <a:pPr lvl="0">
              <a:buNone/>
            </a:pPr>
            <a:r>
              <a:rPr lang="en-IN" sz="800" dirty="0"/>
              <a:t>       youth</a:t>
            </a:r>
            <a:endParaRPr lang="en-US" sz="800" dirty="0"/>
          </a:p>
          <a:p>
            <a:pPr lvl="0"/>
            <a:r>
              <a:rPr lang="en-IN" sz="800" dirty="0"/>
              <a:t>compatibility with father is not there, </a:t>
            </a:r>
            <a:endParaRPr lang="en-US" sz="800" dirty="0"/>
          </a:p>
          <a:p>
            <a:pPr lvl="0"/>
            <a:r>
              <a:rPr lang="en-IN" sz="800" dirty="0"/>
              <a:t>The presence of Sun in the ninth house will bestow a vision to </a:t>
            </a:r>
          </a:p>
          <a:p>
            <a:pPr lvl="0">
              <a:buNone/>
            </a:pPr>
            <a:r>
              <a:rPr lang="en-IN" sz="800" dirty="0"/>
              <a:t>      see far beyond the picture for which these people would carry </a:t>
            </a:r>
          </a:p>
          <a:p>
            <a:pPr lvl="0">
              <a:buNone/>
            </a:pPr>
            <a:r>
              <a:rPr lang="en-IN" sz="800" dirty="0"/>
              <a:t>      a idealistic approach and would be somewhat fantastical in </a:t>
            </a:r>
          </a:p>
          <a:p>
            <a:pPr lvl="0">
              <a:buNone/>
            </a:pPr>
            <a:r>
              <a:rPr lang="en-IN" sz="800" dirty="0"/>
              <a:t>      their attitude</a:t>
            </a:r>
            <a:endParaRPr lang="en-US" sz="800" dirty="0"/>
          </a:p>
          <a:p>
            <a:pPr lvl="0"/>
            <a:r>
              <a:rPr lang="en-IN" sz="800" dirty="0"/>
              <a:t> In true words, they are wiser souls with wiser vision towards </a:t>
            </a:r>
          </a:p>
          <a:p>
            <a:pPr lvl="0">
              <a:buNone/>
            </a:pPr>
            <a:r>
              <a:rPr lang="en-IN" sz="800" dirty="0"/>
              <a:t>        the world.</a:t>
            </a:r>
            <a:endParaRPr lang="en-US" sz="800" dirty="0"/>
          </a:p>
          <a:p>
            <a:pPr lvl="0"/>
            <a:r>
              <a:rPr lang="en-IN" sz="800" dirty="0"/>
              <a:t>They would receive defamation from the government or some higher </a:t>
            </a:r>
          </a:p>
          <a:p>
            <a:pPr lvl="0">
              <a:buNone/>
            </a:pPr>
            <a:r>
              <a:rPr lang="en-IN" sz="800" dirty="0"/>
              <a:t>       authorities.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665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Sun in different houses 1st house</vt:lpstr>
      <vt:lpstr>Sun in different houses 2nd house</vt:lpstr>
      <vt:lpstr>Sun in different houses 3rd house</vt:lpstr>
      <vt:lpstr>Sun in different houses 4th house</vt:lpstr>
      <vt:lpstr>Sun in different houses 5th house</vt:lpstr>
      <vt:lpstr>Sun in different houses 6th house</vt:lpstr>
      <vt:lpstr>Sun in different houses 7th house</vt:lpstr>
      <vt:lpstr>Sun in different houses 8th house</vt:lpstr>
      <vt:lpstr>Sun in different houses 9th house</vt:lpstr>
      <vt:lpstr>Sun in different houses 10th house</vt:lpstr>
      <vt:lpstr>Sun in different houses 11th house</vt:lpstr>
      <vt:lpstr>Sun in different houses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Kshitij Shivprasad</cp:lastModifiedBy>
  <cp:revision>18</cp:revision>
  <dcterms:created xsi:type="dcterms:W3CDTF">2018-04-07T07:04:54Z</dcterms:created>
  <dcterms:modified xsi:type="dcterms:W3CDTF">2018-04-10T02:55:08Z</dcterms:modified>
</cp:coreProperties>
</file>