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4170363" cy="2341563"/>
  <p:notesSz cx="6858000" cy="9144000"/>
  <p:defaultTextStyle>
    <a:defPPr>
      <a:defRPr lang="en-US"/>
    </a:defPPr>
    <a:lvl1pPr marL="0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6035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72069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58104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44139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30173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116208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302243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88277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8">
          <p15:clr>
            <a:srgbClr val="A4A3A4"/>
          </p15:clr>
        </p15:guide>
        <p15:guide id="2" pos="13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88" d="100"/>
          <a:sy n="188" d="100"/>
        </p:scale>
        <p:origin x="930" y="144"/>
      </p:cViewPr>
      <p:guideLst>
        <p:guide orient="horz" pos="738"/>
        <p:guide pos="13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777" y="727403"/>
            <a:ext cx="3544809" cy="5019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5555" y="1326886"/>
            <a:ext cx="2919254" cy="5983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6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2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8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4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0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6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02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88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9261" y="31980"/>
            <a:ext cx="427896" cy="6824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847" y="31980"/>
            <a:ext cx="1214908" cy="6824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Astro work\Astrolok ppt\Navgrah ppt\Comon layout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4164013" cy="23415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430" y="1504671"/>
            <a:ext cx="3544809" cy="46506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430" y="992454"/>
            <a:ext cx="3544809" cy="512217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603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720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5810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4413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3017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1620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0224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8827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847" y="186458"/>
            <a:ext cx="821040" cy="527936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93" y="186458"/>
            <a:ext cx="821764" cy="527936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18" y="93771"/>
            <a:ext cx="3753327" cy="3902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18" y="524142"/>
            <a:ext cx="1842635" cy="21843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6035" indent="0">
              <a:buNone/>
              <a:defRPr sz="800" b="1"/>
            </a:lvl2pPr>
            <a:lvl3pPr marL="372069" indent="0">
              <a:buNone/>
              <a:defRPr sz="700" b="1"/>
            </a:lvl3pPr>
            <a:lvl4pPr marL="558104" indent="0">
              <a:buNone/>
              <a:defRPr sz="700" b="1"/>
            </a:lvl4pPr>
            <a:lvl5pPr marL="744139" indent="0">
              <a:buNone/>
              <a:defRPr sz="700" b="1"/>
            </a:lvl5pPr>
            <a:lvl6pPr marL="930173" indent="0">
              <a:buNone/>
              <a:defRPr sz="700" b="1"/>
            </a:lvl6pPr>
            <a:lvl7pPr marL="1116208" indent="0">
              <a:buNone/>
              <a:defRPr sz="700" b="1"/>
            </a:lvl7pPr>
            <a:lvl8pPr marL="1302243" indent="0">
              <a:buNone/>
              <a:defRPr sz="700" b="1"/>
            </a:lvl8pPr>
            <a:lvl9pPr marL="1488277" indent="0">
              <a:buNone/>
              <a:defRPr sz="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18" y="742579"/>
            <a:ext cx="1842635" cy="134910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18487" y="524142"/>
            <a:ext cx="1843358" cy="21843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6035" indent="0">
              <a:buNone/>
              <a:defRPr sz="800" b="1"/>
            </a:lvl2pPr>
            <a:lvl3pPr marL="372069" indent="0">
              <a:buNone/>
              <a:defRPr sz="700" b="1"/>
            </a:lvl3pPr>
            <a:lvl4pPr marL="558104" indent="0">
              <a:buNone/>
              <a:defRPr sz="700" b="1"/>
            </a:lvl4pPr>
            <a:lvl5pPr marL="744139" indent="0">
              <a:buNone/>
              <a:defRPr sz="700" b="1"/>
            </a:lvl5pPr>
            <a:lvl6pPr marL="930173" indent="0">
              <a:buNone/>
              <a:defRPr sz="700" b="1"/>
            </a:lvl6pPr>
            <a:lvl7pPr marL="1116208" indent="0">
              <a:buNone/>
              <a:defRPr sz="700" b="1"/>
            </a:lvl7pPr>
            <a:lvl8pPr marL="1302243" indent="0">
              <a:buNone/>
              <a:defRPr sz="700" b="1"/>
            </a:lvl8pPr>
            <a:lvl9pPr marL="1488277" indent="0">
              <a:buNone/>
              <a:defRPr sz="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18487" y="742579"/>
            <a:ext cx="1843358" cy="134910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18" y="93229"/>
            <a:ext cx="1372021" cy="39676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0496" y="93229"/>
            <a:ext cx="2331349" cy="1998459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18" y="489994"/>
            <a:ext cx="1372021" cy="1601694"/>
          </a:xfrm>
        </p:spPr>
        <p:txBody>
          <a:bodyPr/>
          <a:lstStyle>
            <a:lvl1pPr marL="0" indent="0">
              <a:buNone/>
              <a:defRPr sz="600"/>
            </a:lvl1pPr>
            <a:lvl2pPr marL="186035" indent="0">
              <a:buNone/>
              <a:defRPr sz="500"/>
            </a:lvl2pPr>
            <a:lvl3pPr marL="372069" indent="0">
              <a:buNone/>
              <a:defRPr sz="400"/>
            </a:lvl3pPr>
            <a:lvl4pPr marL="558104" indent="0">
              <a:buNone/>
              <a:defRPr sz="400"/>
            </a:lvl4pPr>
            <a:lvl5pPr marL="744139" indent="0">
              <a:buNone/>
              <a:defRPr sz="400"/>
            </a:lvl5pPr>
            <a:lvl6pPr marL="930173" indent="0">
              <a:buNone/>
              <a:defRPr sz="400"/>
            </a:lvl6pPr>
            <a:lvl7pPr marL="1116208" indent="0">
              <a:buNone/>
              <a:defRPr sz="400"/>
            </a:lvl7pPr>
            <a:lvl8pPr marL="1302243" indent="0">
              <a:buNone/>
              <a:defRPr sz="400"/>
            </a:lvl8pPr>
            <a:lvl9pPr marL="1488277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20" y="1639094"/>
            <a:ext cx="2502218" cy="193504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17420" y="209223"/>
            <a:ext cx="2502218" cy="1404938"/>
          </a:xfrm>
        </p:spPr>
        <p:txBody>
          <a:bodyPr/>
          <a:lstStyle>
            <a:lvl1pPr marL="0" indent="0">
              <a:buNone/>
              <a:defRPr sz="1300"/>
            </a:lvl1pPr>
            <a:lvl2pPr marL="186035" indent="0">
              <a:buNone/>
              <a:defRPr sz="1100"/>
            </a:lvl2pPr>
            <a:lvl3pPr marL="372069" indent="0">
              <a:buNone/>
              <a:defRPr sz="1000"/>
            </a:lvl3pPr>
            <a:lvl4pPr marL="558104" indent="0">
              <a:buNone/>
              <a:defRPr sz="800"/>
            </a:lvl4pPr>
            <a:lvl5pPr marL="744139" indent="0">
              <a:buNone/>
              <a:defRPr sz="800"/>
            </a:lvl5pPr>
            <a:lvl6pPr marL="930173" indent="0">
              <a:buNone/>
              <a:defRPr sz="800"/>
            </a:lvl6pPr>
            <a:lvl7pPr marL="1116208" indent="0">
              <a:buNone/>
              <a:defRPr sz="800"/>
            </a:lvl7pPr>
            <a:lvl8pPr marL="1302243" indent="0">
              <a:buNone/>
              <a:defRPr sz="800"/>
            </a:lvl8pPr>
            <a:lvl9pPr marL="1488277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420" y="1832599"/>
            <a:ext cx="2502218" cy="274808"/>
          </a:xfrm>
        </p:spPr>
        <p:txBody>
          <a:bodyPr/>
          <a:lstStyle>
            <a:lvl1pPr marL="0" indent="0">
              <a:buNone/>
              <a:defRPr sz="600"/>
            </a:lvl1pPr>
            <a:lvl2pPr marL="186035" indent="0">
              <a:buNone/>
              <a:defRPr sz="500"/>
            </a:lvl2pPr>
            <a:lvl3pPr marL="372069" indent="0">
              <a:buNone/>
              <a:defRPr sz="400"/>
            </a:lvl3pPr>
            <a:lvl4pPr marL="558104" indent="0">
              <a:buNone/>
              <a:defRPr sz="400"/>
            </a:lvl4pPr>
            <a:lvl5pPr marL="744139" indent="0">
              <a:buNone/>
              <a:defRPr sz="400"/>
            </a:lvl5pPr>
            <a:lvl6pPr marL="930173" indent="0">
              <a:buNone/>
              <a:defRPr sz="400"/>
            </a:lvl6pPr>
            <a:lvl7pPr marL="1116208" indent="0">
              <a:buNone/>
              <a:defRPr sz="400"/>
            </a:lvl7pPr>
            <a:lvl8pPr marL="1302243" indent="0">
              <a:buNone/>
              <a:defRPr sz="400"/>
            </a:lvl8pPr>
            <a:lvl9pPr marL="1488277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518" y="93771"/>
            <a:ext cx="3753327" cy="390261"/>
          </a:xfrm>
          <a:prstGeom prst="rect">
            <a:avLst/>
          </a:prstGeom>
        </p:spPr>
        <p:txBody>
          <a:bodyPr vert="horz" lIns="37207" tIns="18603" rIns="37207" bIns="1860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18" y="546365"/>
            <a:ext cx="3753327" cy="1545323"/>
          </a:xfrm>
          <a:prstGeom prst="rect">
            <a:avLst/>
          </a:prstGeom>
        </p:spPr>
        <p:txBody>
          <a:bodyPr vert="horz" lIns="37207" tIns="18603" rIns="37207" bIns="1860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518" y="2170282"/>
            <a:ext cx="973085" cy="124667"/>
          </a:xfrm>
          <a:prstGeom prst="rect">
            <a:avLst/>
          </a:prstGeom>
        </p:spPr>
        <p:txBody>
          <a:bodyPr vert="horz" lIns="37207" tIns="18603" rIns="37207" bIns="18603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06B7-AEC9-47A1-9D50-3695E939AB41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4874" y="2170282"/>
            <a:ext cx="1320615" cy="124667"/>
          </a:xfrm>
          <a:prstGeom prst="rect">
            <a:avLst/>
          </a:prstGeom>
        </p:spPr>
        <p:txBody>
          <a:bodyPr vert="horz" lIns="37207" tIns="18603" rIns="37207" bIns="18603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88760" y="2170282"/>
            <a:ext cx="973085" cy="124667"/>
          </a:xfrm>
          <a:prstGeom prst="rect">
            <a:avLst/>
          </a:prstGeom>
        </p:spPr>
        <p:txBody>
          <a:bodyPr vert="horz" lIns="37207" tIns="18603" rIns="37207" bIns="18603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2069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526" indent="-139526" algn="l" defTabSz="372069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02306" indent="-116272" algn="l" defTabSz="372069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65087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51121" indent="-93017" algn="l" defTabSz="372069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7156" indent="-93017" algn="l" defTabSz="372069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23191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09225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260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81295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6035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72069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58104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44139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30173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16208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302243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8277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:\astrolok\new ppt 23-9-2016\slide 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0" y="-1"/>
            <a:ext cx="4164631" cy="2341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Moon in different houses</a:t>
            </a:r>
            <a:br>
              <a:rPr lang="en-US" b="1" dirty="0"/>
            </a:br>
            <a:r>
              <a:rPr lang="en-IN" sz="900" dirty="0"/>
              <a:t>8</a:t>
            </a:r>
            <a:r>
              <a:rPr lang="en-IN" sz="900" baseline="30000" dirty="0"/>
              <a:t>th</a:t>
            </a:r>
            <a:r>
              <a:rPr lang="en-IN" sz="9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 err="1"/>
              <a:t>Baalrishta</a:t>
            </a:r>
            <a:r>
              <a:rPr lang="en-IN" sz="800" dirty="0"/>
              <a:t> yoga, not good for health</a:t>
            </a:r>
            <a:endParaRPr lang="en-US" sz="800" dirty="0"/>
          </a:p>
          <a:p>
            <a:pPr lvl="0"/>
            <a:r>
              <a:rPr lang="en-IN" sz="800" dirty="0"/>
              <a:t>Doubt always remain in the mind</a:t>
            </a:r>
            <a:endParaRPr lang="en-US" sz="800" dirty="0"/>
          </a:p>
          <a:p>
            <a:pPr lvl="0"/>
            <a:r>
              <a:rPr lang="en-IN" sz="800" dirty="0"/>
              <a:t>Mental disorders </a:t>
            </a:r>
            <a:endParaRPr lang="en-US" sz="800" dirty="0"/>
          </a:p>
          <a:p>
            <a:pPr lvl="0"/>
            <a:r>
              <a:rPr lang="en-IN" sz="800" dirty="0"/>
              <a:t>Closeness to in laws</a:t>
            </a:r>
            <a:endParaRPr lang="en-US" sz="800" dirty="0"/>
          </a:p>
          <a:p>
            <a:pPr lvl="0"/>
            <a:r>
              <a:rPr lang="en-IN" sz="800" dirty="0"/>
              <a:t>Interested in research, mystics, </a:t>
            </a:r>
            <a:r>
              <a:rPr lang="en-IN" sz="800" dirty="0" err="1"/>
              <a:t>tantra,mantra</a:t>
            </a:r>
            <a:r>
              <a:rPr lang="en-IN" sz="800" dirty="0"/>
              <a:t> and astrology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Moon in different houses</a:t>
            </a:r>
            <a:br>
              <a:rPr lang="en-US" b="1" dirty="0"/>
            </a:br>
            <a:r>
              <a:rPr lang="en-IN" sz="900" dirty="0"/>
              <a:t>9</a:t>
            </a:r>
            <a:r>
              <a:rPr lang="en-IN" sz="900" baseline="30000" dirty="0"/>
              <a:t>th</a:t>
            </a:r>
            <a:r>
              <a:rPr lang="en-IN" sz="9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Generally, have long journeys</a:t>
            </a:r>
            <a:endParaRPr lang="en-US" sz="800" dirty="0"/>
          </a:p>
          <a:p>
            <a:pPr lvl="0"/>
            <a:r>
              <a:rPr lang="en-IN" sz="800" dirty="0"/>
              <a:t>Work related with navy or water</a:t>
            </a:r>
            <a:endParaRPr lang="en-US" sz="800" dirty="0"/>
          </a:p>
          <a:p>
            <a:pPr lvl="0"/>
            <a:r>
              <a:rPr lang="en-IN" sz="800" dirty="0"/>
              <a:t>Spiritual in nature, loves to do religious deeds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Moon in different houses</a:t>
            </a:r>
            <a:br>
              <a:rPr lang="en-US" b="1" dirty="0"/>
            </a:br>
            <a:r>
              <a:rPr lang="en-IN" sz="900" dirty="0"/>
              <a:t>10</a:t>
            </a:r>
            <a:r>
              <a:rPr lang="en-IN" sz="900" baseline="30000" dirty="0"/>
              <a:t>th</a:t>
            </a:r>
            <a:r>
              <a:rPr lang="en-IN" sz="9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Work or professions keep changing</a:t>
            </a:r>
            <a:endParaRPr lang="en-US" sz="800" dirty="0"/>
          </a:p>
          <a:p>
            <a:pPr lvl="0"/>
            <a:r>
              <a:rPr lang="en-IN" sz="800" dirty="0"/>
              <a:t>Loves to work</a:t>
            </a:r>
            <a:endParaRPr lang="en-US" sz="800" dirty="0"/>
          </a:p>
          <a:p>
            <a:pPr lvl="0"/>
            <a:r>
              <a:rPr lang="en-IN" sz="800" dirty="0"/>
              <a:t>They are good planers but poor executors</a:t>
            </a:r>
            <a:endParaRPr lang="en-US" sz="800" dirty="0"/>
          </a:p>
          <a:p>
            <a:pPr lvl="0"/>
            <a:r>
              <a:rPr lang="en-IN" sz="800" dirty="0"/>
              <a:t>They imagine everything about work even before starting</a:t>
            </a:r>
            <a:endParaRPr lang="en-US" sz="800" dirty="0"/>
          </a:p>
          <a:p>
            <a:pPr lvl="0"/>
            <a:r>
              <a:rPr lang="en-IN" sz="800" dirty="0"/>
              <a:t>Good for poets, song writers, story writers</a:t>
            </a:r>
            <a:endParaRPr lang="en-US" sz="800" dirty="0"/>
          </a:p>
          <a:p>
            <a:pPr lvl="0"/>
            <a:r>
              <a:rPr lang="en-IN" sz="800" dirty="0"/>
              <a:t>Good for transport, creative jobs</a:t>
            </a:r>
            <a:endParaRPr lang="en-US" sz="800" dirty="0"/>
          </a:p>
          <a:p>
            <a:pPr>
              <a:buNone/>
            </a:pPr>
            <a:r>
              <a:rPr lang="en-IN" sz="800" dirty="0"/>
              <a:t> 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Moon in different houses</a:t>
            </a:r>
            <a:br>
              <a:rPr lang="en-US" b="1" dirty="0"/>
            </a:br>
            <a:r>
              <a:rPr lang="en-IN" sz="900" dirty="0"/>
              <a:t>11</a:t>
            </a:r>
            <a:r>
              <a:rPr lang="en-IN" sz="900" baseline="30000" dirty="0"/>
              <a:t>th</a:t>
            </a:r>
            <a:r>
              <a:rPr lang="en-IN" sz="9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They have more opposite gender friends then same gender</a:t>
            </a:r>
            <a:endParaRPr lang="en-US" sz="800" dirty="0"/>
          </a:p>
          <a:p>
            <a:pPr lvl="0"/>
            <a:r>
              <a:rPr lang="en-IN" sz="800" dirty="0"/>
              <a:t>Their desire fulfilment is very powerful</a:t>
            </a:r>
            <a:endParaRPr lang="en-US" sz="800" dirty="0"/>
          </a:p>
          <a:p>
            <a:pPr lvl="0"/>
            <a:r>
              <a:rPr lang="en-IN" sz="800" dirty="0"/>
              <a:t>They are always welcomes and desired by people</a:t>
            </a:r>
            <a:endParaRPr lang="en-US" sz="800" dirty="0"/>
          </a:p>
          <a:p>
            <a:pPr lvl="0"/>
            <a:r>
              <a:rPr lang="en-IN" sz="800" dirty="0"/>
              <a:t>People friendly people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Moon in different houses</a:t>
            </a:r>
            <a:br>
              <a:rPr lang="en-US" b="1" dirty="0"/>
            </a:br>
            <a:r>
              <a:rPr lang="en-IN" sz="900" dirty="0"/>
              <a:t>12</a:t>
            </a:r>
            <a:r>
              <a:rPr lang="en-IN" sz="900" baseline="30000" dirty="0"/>
              <a:t>th</a:t>
            </a:r>
            <a:r>
              <a:rPr lang="en-IN" sz="9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Not good for mental health, creates disorders</a:t>
            </a:r>
            <a:endParaRPr lang="en-US" sz="800" dirty="0"/>
          </a:p>
          <a:p>
            <a:pPr lvl="0"/>
            <a:r>
              <a:rPr lang="en-IN" sz="800" dirty="0"/>
              <a:t>Easily gets into negativity</a:t>
            </a:r>
            <a:endParaRPr lang="en-US" sz="800" dirty="0"/>
          </a:p>
          <a:p>
            <a:pPr lvl="0"/>
            <a:r>
              <a:rPr lang="en-IN" sz="800" dirty="0"/>
              <a:t>Spendthrifts</a:t>
            </a:r>
            <a:endParaRPr lang="en-US" sz="800" dirty="0"/>
          </a:p>
          <a:p>
            <a:pPr lvl="0"/>
            <a:r>
              <a:rPr lang="en-IN" sz="800" dirty="0"/>
              <a:t>They will take advice from everyone but do what they want</a:t>
            </a:r>
            <a:endParaRPr lang="en-US" sz="800" dirty="0"/>
          </a:p>
          <a:p>
            <a:pPr lvl="0"/>
            <a:r>
              <a:rPr lang="en-IN" sz="800" dirty="0"/>
              <a:t>Easily gets into depressions</a:t>
            </a:r>
            <a:endParaRPr lang="en-US" sz="800" dirty="0"/>
          </a:p>
          <a:p>
            <a:pPr>
              <a:buNone/>
            </a:pP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B490-FD4D-41E8-A02D-4E0DDFBC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366DA-3B5A-468B-A4D2-E0BED7216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18" y="546366"/>
            <a:ext cx="2867263" cy="14626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the moon is </a:t>
            </a:r>
            <a:r>
              <a:rPr lang="en-US" dirty="0" err="1"/>
              <a:t>mesha</a:t>
            </a:r>
            <a:r>
              <a:rPr lang="en-US" dirty="0"/>
              <a:t> the person will have properties, will have sons, defeated by females, devoid of good friends but will be very prosperous and famous. </a:t>
            </a:r>
          </a:p>
          <a:p>
            <a:r>
              <a:rPr lang="en-US" dirty="0"/>
              <a:t>If moon is in </a:t>
            </a:r>
            <a:r>
              <a:rPr lang="en-US" dirty="0" err="1"/>
              <a:t>vrishabha</a:t>
            </a:r>
            <a:r>
              <a:rPr lang="en-US" dirty="0"/>
              <a:t> the person will be </a:t>
            </a:r>
            <a:r>
              <a:rPr lang="en-US" dirty="0" err="1"/>
              <a:t>cool,intelligent,will</a:t>
            </a:r>
            <a:r>
              <a:rPr lang="en-US" dirty="0"/>
              <a:t> have good </a:t>
            </a:r>
            <a:r>
              <a:rPr lang="en-US" dirty="0" err="1"/>
              <a:t>body,very</a:t>
            </a:r>
            <a:r>
              <a:rPr lang="en-US" dirty="0"/>
              <a:t> competent, always happy, religious and will read scriptures.</a:t>
            </a:r>
          </a:p>
        </p:txBody>
      </p:sp>
    </p:spTree>
    <p:extLst>
      <p:ext uri="{BB962C8B-B14F-4D97-AF65-F5344CB8AC3E}">
        <p14:creationId xmlns:p14="http://schemas.microsoft.com/office/powerpoint/2010/main" val="69449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6BA3-CEC4-43DA-803A-CEB42EF9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E7425-4BD8-40B9-A1E8-1D43C41FB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18" y="546366"/>
            <a:ext cx="2714863" cy="138641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If moon is in Gemini, the native will be loved by everyone,  religious, loved by opposite gender, and will gain respect all over. He will be confuse and miser also. </a:t>
            </a:r>
          </a:p>
          <a:p>
            <a:r>
              <a:rPr lang="en-US" dirty="0"/>
              <a:t>If moon is in </a:t>
            </a:r>
            <a:r>
              <a:rPr lang="en-US" dirty="0" err="1"/>
              <a:t>Karka</a:t>
            </a:r>
            <a:r>
              <a:rPr lang="en-US" dirty="0"/>
              <a:t> the person will be proficient in scriptures, good in arts, soft hearted, will love </a:t>
            </a:r>
            <a:r>
              <a:rPr lang="en-US" dirty="0" err="1"/>
              <a:t>swimming,flowers,and</a:t>
            </a:r>
            <a:r>
              <a:rPr lang="en-US" dirty="0"/>
              <a:t> will fulfill his wishes easily.</a:t>
            </a:r>
          </a:p>
        </p:txBody>
      </p:sp>
    </p:spTree>
    <p:extLst>
      <p:ext uri="{BB962C8B-B14F-4D97-AF65-F5344CB8AC3E}">
        <p14:creationId xmlns:p14="http://schemas.microsoft.com/office/powerpoint/2010/main" val="3241334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CAE2-0B54-4B24-ABE3-ABD9C584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ABDDF-4877-4081-A90B-5937319F1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18" y="546365"/>
            <a:ext cx="2943463" cy="15453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moon is in Leo the person will love travelling especially to hills and forest areas, will suffer from stomach problems and will be weak.</a:t>
            </a:r>
          </a:p>
          <a:p>
            <a:r>
              <a:rPr lang="en-US" dirty="0"/>
              <a:t>If moon is in </a:t>
            </a:r>
            <a:r>
              <a:rPr lang="en-US" dirty="0" err="1"/>
              <a:t>kanya</a:t>
            </a:r>
            <a:r>
              <a:rPr lang="en-US" dirty="0"/>
              <a:t>, the person will be very good in dealing with females, will have more female child and will be very good in human behavior and </a:t>
            </a:r>
            <a:r>
              <a:rPr lang="en-US" dirty="0" err="1"/>
              <a:t>skillfull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82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9FCA-0882-447B-92E3-1EBF03E4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8B82-DE01-4C39-8D1E-6EC13F42B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18" y="546365"/>
            <a:ext cx="2791063" cy="15453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moon is in Tula the person will be good in matter related to automobile, worship the brahmin and </a:t>
            </a:r>
            <a:r>
              <a:rPr lang="en-US" dirty="0" err="1"/>
              <a:t>devatas,donor,will</a:t>
            </a:r>
            <a:r>
              <a:rPr lang="en-US" dirty="0"/>
              <a:t> have multiple relationship and will increase his power by accumulating wealth</a:t>
            </a:r>
          </a:p>
          <a:p>
            <a:r>
              <a:rPr lang="en-US" dirty="0"/>
              <a:t>If moon is in </a:t>
            </a:r>
            <a:r>
              <a:rPr lang="en-US" dirty="0" err="1"/>
              <a:t>vrashchika</a:t>
            </a:r>
            <a:r>
              <a:rPr lang="en-US" dirty="0"/>
              <a:t> the person is ditched by his friends, will be interested in teaching and reading and will be unstable from mind.</a:t>
            </a:r>
          </a:p>
        </p:txBody>
      </p:sp>
    </p:spTree>
    <p:extLst>
      <p:ext uri="{BB962C8B-B14F-4D97-AF65-F5344CB8AC3E}">
        <p14:creationId xmlns:p14="http://schemas.microsoft.com/office/powerpoint/2010/main" val="309199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CBFD-FAD8-4218-B631-CB2876D2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67FE7-BA58-470D-A6AA-5E19B1C90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18" y="546366"/>
            <a:ext cx="2562463" cy="138641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If moon is in </a:t>
            </a:r>
            <a:r>
              <a:rPr lang="en-US" dirty="0" err="1"/>
              <a:t>dhanu,the</a:t>
            </a:r>
            <a:r>
              <a:rPr lang="en-US" dirty="0"/>
              <a:t> person will be intelligent and skillful. He will have weak body, will be soft by speech and will accumulate wealth. He can me a miser. </a:t>
            </a:r>
          </a:p>
          <a:p>
            <a:r>
              <a:rPr lang="en-US" dirty="0"/>
              <a:t>If moon is in the </a:t>
            </a:r>
            <a:r>
              <a:rPr lang="en-US" dirty="0" err="1"/>
              <a:t>makar</a:t>
            </a:r>
            <a:r>
              <a:rPr lang="en-US" dirty="0"/>
              <a:t> the person will be fearful with </a:t>
            </a:r>
            <a:r>
              <a:rPr lang="en-US" dirty="0" err="1"/>
              <a:t>cold,will</a:t>
            </a:r>
            <a:r>
              <a:rPr lang="en-US" dirty="0"/>
              <a:t> be fond of music, will have good aura, will have high libido and will be the richest in the family</a:t>
            </a:r>
          </a:p>
        </p:txBody>
      </p:sp>
    </p:spTree>
    <p:extLst>
      <p:ext uri="{BB962C8B-B14F-4D97-AF65-F5344CB8AC3E}">
        <p14:creationId xmlns:p14="http://schemas.microsoft.com/office/powerpoint/2010/main" val="404209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:\astrolok\new ppt 23-9-2016\slide 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0" y="-1"/>
            <a:ext cx="4164631" cy="2341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A0B8-2C4C-4F2C-8CB7-64E18F5B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9F874-792D-46F1-8EC7-54DC8F930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18" y="546365"/>
            <a:ext cx="2638663" cy="15453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moon is in Kumbha, the native will be lazy, will be diligent, intelligent and will control his enemies. </a:t>
            </a:r>
          </a:p>
          <a:p>
            <a:r>
              <a:rPr lang="en-US" dirty="0"/>
              <a:t>If moon is in Meena the person will control his senses, intelligent and skillful, will love outing, and will be proficient in various arts. He will have a tendency of getting into emotions and will be competitive. </a:t>
            </a:r>
          </a:p>
        </p:txBody>
      </p:sp>
    </p:spTree>
    <p:extLst>
      <p:ext uri="{BB962C8B-B14F-4D97-AF65-F5344CB8AC3E}">
        <p14:creationId xmlns:p14="http://schemas.microsoft.com/office/powerpoint/2010/main" val="233460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2B88-32B4-4BA3-8C19-BB9F2306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24E01-BCFC-410A-BCCC-1F68A5BD1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5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9870-ABC2-4064-9FFC-714D5FE3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3F3C-FFD9-460D-8792-6D9A8FB00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6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IN" b="1" dirty="0"/>
            </a:br>
            <a:r>
              <a:rPr lang="en-IN" b="1" dirty="0"/>
              <a:t>Moon in different houses</a:t>
            </a:r>
            <a:br>
              <a:rPr lang="en-US" b="1" dirty="0"/>
            </a:br>
            <a:r>
              <a:rPr lang="en-IN" sz="900" dirty="0"/>
              <a:t>1</a:t>
            </a:r>
            <a:r>
              <a:rPr lang="en-IN" sz="900" baseline="30000" dirty="0"/>
              <a:t>st</a:t>
            </a:r>
            <a:r>
              <a:rPr lang="en-IN" sz="900" dirty="0"/>
              <a:t> house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Mind Rule the body</a:t>
            </a:r>
            <a:endParaRPr lang="en-US" sz="800" dirty="0"/>
          </a:p>
          <a:p>
            <a:pPr lvl="0"/>
            <a:r>
              <a:rPr lang="en-IN" sz="800" dirty="0"/>
              <a:t>Very moody and fickle minded</a:t>
            </a:r>
            <a:endParaRPr lang="en-US" sz="800" dirty="0"/>
          </a:p>
          <a:p>
            <a:pPr lvl="0"/>
            <a:r>
              <a:rPr lang="en-IN" sz="800" dirty="0"/>
              <a:t>These people are attention seeking and concerned about </a:t>
            </a:r>
          </a:p>
          <a:p>
            <a:pPr lvl="0">
              <a:buNone/>
            </a:pPr>
            <a:r>
              <a:rPr lang="en-IN" sz="800" dirty="0"/>
              <a:t>       their personality </a:t>
            </a:r>
            <a:endParaRPr lang="en-US" sz="800" dirty="0"/>
          </a:p>
          <a:p>
            <a:pPr lvl="0"/>
            <a:r>
              <a:rPr lang="en-IN" sz="800" dirty="0"/>
              <a:t>These people are wealthy and beautiful</a:t>
            </a:r>
            <a:endParaRPr lang="en-US" sz="800" dirty="0"/>
          </a:p>
          <a:p>
            <a:pPr lvl="0"/>
            <a:r>
              <a:rPr lang="en-IN" sz="800" dirty="0"/>
              <a:t>Self centred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Moon in different houses</a:t>
            </a:r>
            <a:br>
              <a:rPr lang="en-US" b="1" dirty="0"/>
            </a:br>
            <a:r>
              <a:rPr lang="en-IN" sz="900" dirty="0"/>
              <a:t>2</a:t>
            </a:r>
            <a:r>
              <a:rPr lang="en-IN" sz="900" baseline="30000" dirty="0"/>
              <a:t>nd</a:t>
            </a:r>
            <a:r>
              <a:rPr lang="en-IN" sz="9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Family oriented</a:t>
            </a:r>
            <a:endParaRPr lang="en-US" sz="800" dirty="0"/>
          </a:p>
          <a:p>
            <a:pPr lvl="0"/>
            <a:r>
              <a:rPr lang="en-IN" sz="800" dirty="0"/>
              <a:t>Money minded and intelligent in financial matters</a:t>
            </a:r>
            <a:endParaRPr lang="en-US" sz="800" dirty="0"/>
          </a:p>
          <a:p>
            <a:pPr lvl="0"/>
            <a:r>
              <a:rPr lang="en-IN" sz="800" dirty="0"/>
              <a:t>Wealthy and tendency to earn more</a:t>
            </a:r>
            <a:endParaRPr lang="en-US" sz="800" dirty="0"/>
          </a:p>
          <a:p>
            <a:pPr lvl="0"/>
            <a:r>
              <a:rPr lang="en-IN" sz="800" dirty="0"/>
              <a:t>Fond of liquid food</a:t>
            </a:r>
            <a:endParaRPr lang="en-US" sz="800" dirty="0"/>
          </a:p>
          <a:p>
            <a:pPr lvl="0"/>
            <a:r>
              <a:rPr lang="en-IN" sz="800" dirty="0"/>
              <a:t>Speak softly and babble sometimes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Moon in different houses</a:t>
            </a:r>
            <a:br>
              <a:rPr lang="en-US" b="1" dirty="0"/>
            </a:br>
            <a:r>
              <a:rPr lang="en-IN" sz="900" dirty="0"/>
              <a:t>3</a:t>
            </a:r>
            <a:r>
              <a:rPr lang="en-IN" sz="900" baseline="30000" dirty="0"/>
              <a:t>rd</a:t>
            </a:r>
            <a:r>
              <a:rPr lang="en-IN" sz="9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These people ask so many questions but not able to execute</a:t>
            </a:r>
            <a:endParaRPr lang="en-US" sz="800" dirty="0"/>
          </a:p>
          <a:p>
            <a:pPr lvl="0"/>
            <a:r>
              <a:rPr lang="en-IN" sz="800" dirty="0"/>
              <a:t>Has lot of dreams during early morning</a:t>
            </a:r>
            <a:endParaRPr lang="en-US" sz="800" dirty="0"/>
          </a:p>
          <a:p>
            <a:pPr lvl="0"/>
            <a:r>
              <a:rPr lang="en-IN" sz="800" dirty="0"/>
              <a:t>Loves travelling </a:t>
            </a:r>
            <a:endParaRPr lang="en-US" sz="800" dirty="0"/>
          </a:p>
          <a:p>
            <a:pPr lvl="0"/>
            <a:r>
              <a:rPr lang="en-IN" sz="800" dirty="0"/>
              <a:t>Speaks less </a:t>
            </a:r>
            <a:endParaRPr lang="en-US" sz="800" dirty="0"/>
          </a:p>
          <a:p>
            <a:pPr lvl="0"/>
            <a:r>
              <a:rPr lang="en-IN" sz="800" dirty="0"/>
              <a:t>Posses some creative talent</a:t>
            </a:r>
            <a:endParaRPr lang="en-US" sz="800" dirty="0"/>
          </a:p>
          <a:p>
            <a:pPr lvl="0"/>
            <a:r>
              <a:rPr lang="en-IN" sz="800" dirty="0"/>
              <a:t>Goes in trans very fast</a:t>
            </a:r>
            <a:endParaRPr lang="en-US" sz="800" dirty="0"/>
          </a:p>
          <a:p>
            <a:pPr lvl="0"/>
            <a:r>
              <a:rPr lang="en-IN" sz="800" dirty="0"/>
              <a:t>Good observer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Moon in different houses</a:t>
            </a:r>
            <a:br>
              <a:rPr lang="en-US" b="1" dirty="0"/>
            </a:br>
            <a:r>
              <a:rPr lang="en-IN" sz="900" dirty="0"/>
              <a:t>4</a:t>
            </a:r>
            <a:r>
              <a:rPr lang="en-IN" sz="900" baseline="30000" dirty="0"/>
              <a:t>th</a:t>
            </a:r>
            <a:r>
              <a:rPr lang="en-IN" sz="9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Not good since </a:t>
            </a:r>
            <a:r>
              <a:rPr lang="en-IN" sz="800" dirty="0" err="1"/>
              <a:t>karkabhavnasham</a:t>
            </a:r>
            <a:endParaRPr lang="en-US" sz="800" dirty="0"/>
          </a:p>
          <a:p>
            <a:pPr lvl="0"/>
            <a:r>
              <a:rPr lang="en-IN" sz="800" dirty="0"/>
              <a:t>Bad relationship with mother or will not care for mother </a:t>
            </a:r>
          </a:p>
          <a:p>
            <a:pPr lvl="0">
              <a:buNone/>
            </a:pPr>
            <a:r>
              <a:rPr lang="en-IN" sz="800" dirty="0"/>
              <a:t>       emotions</a:t>
            </a:r>
            <a:endParaRPr lang="en-US" sz="800" dirty="0"/>
          </a:p>
          <a:p>
            <a:pPr lvl="0"/>
            <a:r>
              <a:rPr lang="en-IN" sz="800" dirty="0"/>
              <a:t>Loss of mother if very badly placed</a:t>
            </a:r>
            <a:endParaRPr lang="en-US" sz="800" dirty="0"/>
          </a:p>
          <a:p>
            <a:pPr lvl="0"/>
            <a:r>
              <a:rPr lang="en-IN" sz="800" dirty="0"/>
              <a:t>Very fond of pleasure and opposite sex</a:t>
            </a:r>
            <a:endParaRPr lang="en-US" sz="800" dirty="0"/>
          </a:p>
          <a:p>
            <a:pPr lvl="0"/>
            <a:r>
              <a:rPr lang="en-IN" sz="800" dirty="0"/>
              <a:t>Generally sad and disturbed sleep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Moon in different houses</a:t>
            </a:r>
            <a:br>
              <a:rPr lang="en-US" b="1" dirty="0"/>
            </a:br>
            <a:r>
              <a:rPr lang="en-IN" sz="900" dirty="0"/>
              <a:t>5</a:t>
            </a:r>
            <a:r>
              <a:rPr lang="en-IN" sz="900" baseline="30000" dirty="0"/>
              <a:t>th</a:t>
            </a:r>
            <a:r>
              <a:rPr lang="en-IN" sz="9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They dream more about past life</a:t>
            </a:r>
            <a:endParaRPr lang="en-US" sz="800" dirty="0"/>
          </a:p>
          <a:p>
            <a:pPr lvl="0"/>
            <a:r>
              <a:rPr lang="en-IN" sz="800" dirty="0"/>
              <a:t>Very emotional about kids</a:t>
            </a:r>
            <a:endParaRPr lang="en-US" sz="800" dirty="0"/>
          </a:p>
          <a:p>
            <a:pPr lvl="0"/>
            <a:r>
              <a:rPr lang="en-IN" sz="800" dirty="0"/>
              <a:t>If moon is ill placed, deprived of kids</a:t>
            </a:r>
            <a:endParaRPr lang="en-US" sz="800" dirty="0"/>
          </a:p>
          <a:p>
            <a:pPr lvl="0"/>
            <a:r>
              <a:rPr lang="en-IN" sz="800" dirty="0"/>
              <a:t>Good education sharp learner</a:t>
            </a:r>
            <a:endParaRPr lang="en-US" sz="800" dirty="0"/>
          </a:p>
          <a:p>
            <a:pPr lvl="0"/>
            <a:r>
              <a:rPr lang="en-IN" sz="800" dirty="0"/>
              <a:t>Good </a:t>
            </a:r>
            <a:r>
              <a:rPr lang="en-IN" sz="800" dirty="0" err="1"/>
              <a:t>sadhak</a:t>
            </a:r>
            <a:r>
              <a:rPr lang="en-IN" sz="800" dirty="0"/>
              <a:t> loves mantra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Moon in different houses</a:t>
            </a:r>
            <a:br>
              <a:rPr lang="en-US" b="1" dirty="0"/>
            </a:br>
            <a:r>
              <a:rPr lang="en-IN" sz="900" dirty="0"/>
              <a:t>6</a:t>
            </a:r>
            <a:r>
              <a:rPr lang="en-IN" sz="900" baseline="30000" dirty="0"/>
              <a:t>th</a:t>
            </a:r>
            <a:r>
              <a:rPr lang="en-IN" sz="9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Most disease are cause by their mind, not in reality</a:t>
            </a:r>
            <a:endParaRPr lang="en-US" sz="800" dirty="0"/>
          </a:p>
          <a:p>
            <a:pPr lvl="0"/>
            <a:r>
              <a:rPr lang="en-IN" sz="800" dirty="0"/>
              <a:t>Trouble in relationship, especially with wife</a:t>
            </a:r>
            <a:endParaRPr lang="en-US" sz="800" dirty="0"/>
          </a:p>
          <a:p>
            <a:pPr lvl="0"/>
            <a:r>
              <a:rPr lang="en-IN" sz="800" dirty="0"/>
              <a:t>Easily gets into negativity</a:t>
            </a:r>
            <a:endParaRPr lang="en-US" sz="800" dirty="0"/>
          </a:p>
          <a:p>
            <a:pPr lvl="0"/>
            <a:r>
              <a:rPr lang="en-IN" sz="800" dirty="0"/>
              <a:t>Mental disorder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Moon in different houses</a:t>
            </a:r>
            <a:br>
              <a:rPr lang="en-US" b="1" dirty="0"/>
            </a:br>
            <a:r>
              <a:rPr lang="en-IN" sz="900" dirty="0"/>
              <a:t>7</a:t>
            </a:r>
            <a:r>
              <a:rPr lang="en-IN" sz="900" baseline="30000" dirty="0"/>
              <a:t>th</a:t>
            </a:r>
            <a:r>
              <a:rPr lang="en-IN" sz="900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Good house for moon, their opposite partners are caring</a:t>
            </a:r>
            <a:endParaRPr lang="en-US" sz="800" dirty="0"/>
          </a:p>
          <a:p>
            <a:pPr lvl="0"/>
            <a:r>
              <a:rPr lang="en-IN" sz="800" dirty="0"/>
              <a:t>Very wealthy</a:t>
            </a:r>
            <a:endParaRPr lang="en-US" sz="800" dirty="0"/>
          </a:p>
          <a:p>
            <a:pPr lvl="0"/>
            <a:r>
              <a:rPr lang="en-IN" sz="800" dirty="0"/>
              <a:t>Caring and beautiful</a:t>
            </a:r>
            <a:endParaRPr lang="en-US" sz="800" dirty="0"/>
          </a:p>
          <a:p>
            <a:pPr lvl="0"/>
            <a:r>
              <a:rPr lang="en-IN" sz="800" dirty="0"/>
              <a:t>Posses some creative talents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767</Words>
  <Application>Microsoft Office PowerPoint</Application>
  <PresentationFormat>Custom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PowerPoint Presentation</vt:lpstr>
      <vt:lpstr> Moon in different houses 1st house </vt:lpstr>
      <vt:lpstr>Moon in different houses 2nd house</vt:lpstr>
      <vt:lpstr>Moon in different houses 3rd house</vt:lpstr>
      <vt:lpstr>Moon in different houses 4th house</vt:lpstr>
      <vt:lpstr>Moon in different houses 5th house</vt:lpstr>
      <vt:lpstr>Moon in different houses 6th house</vt:lpstr>
      <vt:lpstr>Moon in different houses 7th house</vt:lpstr>
      <vt:lpstr>Moon in different houses 8th house</vt:lpstr>
      <vt:lpstr>Moon in different houses 9th house</vt:lpstr>
      <vt:lpstr>Moon in different houses 10th house</vt:lpstr>
      <vt:lpstr>Moon in different houses 11th house</vt:lpstr>
      <vt:lpstr>Moon in different houses 12th house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 in different houses 1st house</dc:title>
  <dc:creator>main</dc:creator>
  <cp:lastModifiedBy>Kshitij Shivprasad</cp:lastModifiedBy>
  <cp:revision>10</cp:revision>
  <dcterms:created xsi:type="dcterms:W3CDTF">2018-04-07T07:04:54Z</dcterms:created>
  <dcterms:modified xsi:type="dcterms:W3CDTF">2019-01-25T10:57:20Z</dcterms:modified>
</cp:coreProperties>
</file>