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4" autoAdjust="0"/>
  </p:normalViewPr>
  <p:slideViewPr>
    <p:cSldViewPr>
      <p:cViewPr varScale="1">
        <p:scale>
          <a:sx n="189" d="100"/>
          <a:sy n="189" d="100"/>
        </p:scale>
        <p:origin x="846" y="150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1</a:t>
            </a:r>
            <a:r>
              <a:rPr lang="en-IN" sz="900" b="1" baseline="30000" dirty="0"/>
              <a:t>st</a:t>
            </a:r>
            <a:r>
              <a:rPr lang="en-IN" sz="900" b="1" dirty="0"/>
              <a:t>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pPr lvl="0"/>
            <a:r>
              <a:rPr lang="en-US" sz="800" dirty="0"/>
              <a:t>Rahu in the </a:t>
            </a:r>
            <a:r>
              <a:rPr lang="en-US" sz="800" dirty="0" err="1"/>
              <a:t>lagna</a:t>
            </a:r>
            <a:r>
              <a:rPr lang="en-US" sz="800" dirty="0"/>
              <a:t> makes the person a big planner but they lack in execution</a:t>
            </a:r>
          </a:p>
          <a:p>
            <a:pPr lvl="0"/>
            <a:r>
              <a:rPr lang="en-US" sz="800" dirty="0"/>
              <a:t>If it is in Fire signs it makes the person Arrogant, stubborn, Egoistic and selfish</a:t>
            </a:r>
          </a:p>
          <a:p>
            <a:pPr lvl="0"/>
            <a:r>
              <a:rPr lang="en-US" sz="800" dirty="0"/>
              <a:t>It is said that people who have </a:t>
            </a:r>
            <a:r>
              <a:rPr lang="en-US" sz="800" dirty="0" err="1"/>
              <a:t>rahu</a:t>
            </a:r>
            <a:r>
              <a:rPr lang="en-US" sz="800" dirty="0"/>
              <a:t> in the 1</a:t>
            </a:r>
            <a:r>
              <a:rPr lang="en-US" sz="800" baseline="30000" dirty="0"/>
              <a:t>st</a:t>
            </a:r>
            <a:r>
              <a:rPr lang="en-US" sz="800" dirty="0"/>
              <a:t> house are new to this planet, i.e. they are very poor in public behavior</a:t>
            </a:r>
          </a:p>
          <a:p>
            <a:pPr lvl="0"/>
            <a:r>
              <a:rPr lang="en-US" sz="800" dirty="0"/>
              <a:t>If this </a:t>
            </a:r>
            <a:r>
              <a:rPr lang="en-US" sz="800" dirty="0" err="1"/>
              <a:t>rahu</a:t>
            </a:r>
            <a:r>
              <a:rPr lang="en-US" sz="800" dirty="0"/>
              <a:t> is with any malefic planets or aspect by malefic it makes the person crook</a:t>
            </a:r>
          </a:p>
          <a:p>
            <a:pPr lvl="0"/>
            <a:r>
              <a:rPr lang="en-US" sz="800" dirty="0" err="1"/>
              <a:t>Lagna</a:t>
            </a:r>
            <a:r>
              <a:rPr lang="en-US" sz="800" dirty="0"/>
              <a:t> Rahu generally gives less hairs and big eyes. If </a:t>
            </a:r>
            <a:r>
              <a:rPr lang="en-US" sz="800" dirty="0" err="1"/>
              <a:t>aspected</a:t>
            </a:r>
            <a:r>
              <a:rPr lang="en-US" sz="800" dirty="0"/>
              <a:t> by benefic  hairs are normal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10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 lnSpcReduction="10000"/>
          </a:bodyPr>
          <a:lstStyle/>
          <a:p>
            <a:r>
              <a:rPr lang="en-US" sz="800" dirty="0"/>
              <a:t>10</a:t>
            </a:r>
            <a:r>
              <a:rPr lang="en-US" sz="800" baseline="30000" dirty="0"/>
              <a:t>th</a:t>
            </a:r>
            <a:r>
              <a:rPr lang="en-US" sz="800" dirty="0"/>
              <a:t> House Rahu is praised in the classics, if  well placed, it gives Raj yoga. </a:t>
            </a:r>
          </a:p>
          <a:p>
            <a:r>
              <a:rPr lang="en-US" sz="800" dirty="0"/>
              <a:t>10</a:t>
            </a:r>
            <a:r>
              <a:rPr lang="en-US" sz="800" baseline="30000" dirty="0"/>
              <a:t>th</a:t>
            </a:r>
            <a:r>
              <a:rPr lang="en-US" sz="800" dirty="0"/>
              <a:t> house is the house of Karma or Career, Rahu here create instability in the career. These people changes jobs or business frequently</a:t>
            </a:r>
          </a:p>
          <a:p>
            <a:r>
              <a:rPr lang="en-US" sz="800" dirty="0"/>
              <a:t>Rahu here gives the person the ability to work hard, native can go </a:t>
            </a:r>
            <a:r>
              <a:rPr lang="en-US" sz="800" dirty="0" err="1"/>
              <a:t>upto</a:t>
            </a:r>
            <a:r>
              <a:rPr lang="en-US" sz="800" dirty="0"/>
              <a:t> any extent to achieve the objectives. </a:t>
            </a:r>
          </a:p>
          <a:p>
            <a:r>
              <a:rPr lang="en-US" sz="800" dirty="0"/>
              <a:t>If its badly placed, the native becomes a liar and a fraud. </a:t>
            </a:r>
          </a:p>
          <a:p>
            <a:r>
              <a:rPr lang="en-US" sz="800" dirty="0"/>
              <a:t>Rahu here with moon gives great imagination or planning for business but lacks in execution. </a:t>
            </a:r>
          </a:p>
          <a:p>
            <a:r>
              <a:rPr lang="en-US" sz="800" dirty="0"/>
              <a:t>10</a:t>
            </a:r>
            <a:r>
              <a:rPr lang="en-US" sz="800" baseline="30000" dirty="0"/>
              <a:t>th</a:t>
            </a:r>
            <a:r>
              <a:rPr lang="en-US" sz="800" dirty="0"/>
              <a:t> house </a:t>
            </a:r>
            <a:r>
              <a:rPr lang="en-US" sz="800" dirty="0" err="1"/>
              <a:t>rahu</a:t>
            </a:r>
            <a:r>
              <a:rPr lang="en-US" sz="800" dirty="0"/>
              <a:t> is generally found in the charts of Politicians, Kings, diplomats and big business owners.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11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867263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The native is either eldest or youngest in his gender</a:t>
            </a:r>
          </a:p>
          <a:p>
            <a:pPr lvl="0"/>
            <a:r>
              <a:rPr lang="en-IN" sz="800" dirty="0"/>
              <a:t>This is one of the most favourable position of Rahu</a:t>
            </a:r>
          </a:p>
          <a:p>
            <a:pPr lvl="0"/>
            <a:r>
              <a:rPr lang="en-IN" sz="800" dirty="0"/>
              <a:t>This position is very good for money, properties and fame</a:t>
            </a:r>
          </a:p>
          <a:p>
            <a:pPr lvl="0"/>
            <a:r>
              <a:rPr lang="en-IN" sz="800" dirty="0"/>
              <a:t>The native has a big friend circle and know how to use his contacts for gains</a:t>
            </a:r>
          </a:p>
          <a:p>
            <a:pPr lvl="0"/>
            <a:r>
              <a:rPr lang="en-IN" sz="800" dirty="0"/>
              <a:t>It takes the native to foreign land. </a:t>
            </a:r>
          </a:p>
          <a:p>
            <a:pPr lvl="0"/>
            <a:r>
              <a:rPr lang="en-IN" sz="800" dirty="0"/>
              <a:t>This position of Rahu is not good for first child</a:t>
            </a:r>
          </a:p>
          <a:p>
            <a:pPr lvl="0"/>
            <a:r>
              <a:rPr lang="en-IN" sz="800" dirty="0"/>
              <a:t>The native earn from wrong means and becomes wealthy in a very short span. 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12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12</a:t>
            </a:r>
            <a:r>
              <a:rPr lang="en-IN" sz="800" baseline="30000" dirty="0"/>
              <a:t>th</a:t>
            </a:r>
            <a:r>
              <a:rPr lang="en-IN" sz="800" dirty="0"/>
              <a:t> house Rahu moves the person to foreign land. </a:t>
            </a:r>
          </a:p>
          <a:p>
            <a:pPr lvl="0"/>
            <a:r>
              <a:rPr lang="en-IN" sz="800" dirty="0"/>
              <a:t>This position of Rahu is not good for family, marriage and kids.</a:t>
            </a:r>
          </a:p>
          <a:p>
            <a:pPr lvl="0"/>
            <a:r>
              <a:rPr lang="en-IN" sz="800" dirty="0"/>
              <a:t>the native spends all his money on wrong means</a:t>
            </a:r>
          </a:p>
          <a:p>
            <a:pPr lvl="0"/>
            <a:r>
              <a:rPr lang="en-IN" sz="800" dirty="0"/>
              <a:t>It gives either excessive sleep or very less sleep depending upon the </a:t>
            </a:r>
            <a:r>
              <a:rPr lang="en-IN" sz="800" dirty="0" err="1"/>
              <a:t>rashi</a:t>
            </a:r>
            <a:r>
              <a:rPr lang="en-IN" sz="800" dirty="0"/>
              <a:t> it is placed.</a:t>
            </a:r>
          </a:p>
          <a:p>
            <a:pPr lvl="0"/>
            <a:r>
              <a:rPr lang="en-IN" sz="800" dirty="0"/>
              <a:t>If </a:t>
            </a:r>
            <a:r>
              <a:rPr lang="en-IN" sz="800" dirty="0" err="1"/>
              <a:t>aspected</a:t>
            </a:r>
            <a:r>
              <a:rPr lang="en-IN" sz="800" dirty="0"/>
              <a:t> by </a:t>
            </a:r>
            <a:r>
              <a:rPr lang="en-IN" sz="800" dirty="0" err="1"/>
              <a:t>benefic</a:t>
            </a:r>
            <a:r>
              <a:rPr lang="en-IN" sz="800" dirty="0"/>
              <a:t>, it creates spiritual tendencies. </a:t>
            </a:r>
            <a:endParaRPr lang="en-US" sz="800" dirty="0"/>
          </a:p>
          <a:p>
            <a:pPr>
              <a:buNone/>
            </a:pPr>
            <a:r>
              <a:rPr lang="en-IN" sz="800" dirty="0"/>
              <a:t> 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2</a:t>
            </a:r>
            <a:r>
              <a:rPr lang="en-IN" sz="900" b="1" baseline="30000" dirty="0"/>
              <a:t>nd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r>
              <a:rPr lang="en-US" sz="800" dirty="0"/>
              <a:t>Rahu in the 2</a:t>
            </a:r>
            <a:r>
              <a:rPr lang="en-US" sz="800" baseline="30000" dirty="0"/>
              <a:t>nd</a:t>
            </a:r>
            <a:r>
              <a:rPr lang="en-US" sz="800" dirty="0"/>
              <a:t> house makes the person a harsh speaker, their voice tone is generally higher. </a:t>
            </a:r>
          </a:p>
          <a:p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Rahu makes the person a big liar specially </a:t>
            </a:r>
            <a:r>
              <a:rPr lang="en-US" sz="800" dirty="0" err="1"/>
              <a:t>aspected</a:t>
            </a:r>
            <a:r>
              <a:rPr lang="en-US" sz="800" dirty="0"/>
              <a:t>/with a malefic or in Saturn </a:t>
            </a:r>
            <a:r>
              <a:rPr lang="en-US" sz="800" dirty="0" err="1"/>
              <a:t>rashi</a:t>
            </a:r>
            <a:endParaRPr lang="en-US" sz="800" dirty="0"/>
          </a:p>
          <a:p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house is the house of wealth, Rahu here makes the person rich but the sources of the wealth and generally bad</a:t>
            </a:r>
          </a:p>
          <a:p>
            <a:r>
              <a:rPr lang="en-US" sz="800" dirty="0"/>
              <a:t>Rahu here gives problems related to mouth, teeth and eyes. </a:t>
            </a:r>
          </a:p>
          <a:p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house is the house of family, Rahu here makes the person rebel in nature and they don’t obey their family traditions.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3</a:t>
            </a:r>
            <a:r>
              <a:rPr lang="en-IN" sz="900" b="1" baseline="30000" dirty="0"/>
              <a:t>rd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Rahu in the 3rd house indicates a person full of power and ability to work very hard</a:t>
            </a:r>
          </a:p>
          <a:p>
            <a:pPr lvl="0"/>
            <a:r>
              <a:rPr lang="en-IN" sz="800" dirty="0"/>
              <a:t>Rahu in the 3</a:t>
            </a:r>
            <a:r>
              <a:rPr lang="en-IN" sz="800" baseline="30000" dirty="0"/>
              <a:t>rd</a:t>
            </a:r>
            <a:r>
              <a:rPr lang="en-IN" sz="800" dirty="0"/>
              <a:t> makes the person youngest or eldest in their gender in the family</a:t>
            </a:r>
          </a:p>
          <a:p>
            <a:pPr lvl="0"/>
            <a:r>
              <a:rPr lang="en-IN" sz="800" dirty="0"/>
              <a:t>If </a:t>
            </a:r>
            <a:r>
              <a:rPr lang="en-IN" sz="800" dirty="0" err="1"/>
              <a:t>aspected</a:t>
            </a:r>
            <a:r>
              <a:rPr lang="en-IN" sz="800" dirty="0"/>
              <a:t> or with by malefic or in enemies signs it is not good for siblings. </a:t>
            </a:r>
          </a:p>
          <a:p>
            <a:pPr lvl="0"/>
            <a:r>
              <a:rPr lang="en-IN" sz="800" dirty="0"/>
              <a:t>It’s a very good positions for sports, politics and adventure related activities. </a:t>
            </a:r>
          </a:p>
          <a:p>
            <a:pPr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4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 lnSpcReduction="10000"/>
          </a:bodyPr>
          <a:lstStyle/>
          <a:p>
            <a:r>
              <a:rPr lang="en-US" sz="800" dirty="0"/>
              <a:t>4</a:t>
            </a:r>
            <a:r>
              <a:rPr lang="en-US" sz="800" baseline="30000" dirty="0"/>
              <a:t>th</a:t>
            </a:r>
            <a:r>
              <a:rPr lang="en-US" sz="800" dirty="0"/>
              <a:t> house is the house of happiness, Rahu sitting here gives sorry and dissatisfaction in the life. </a:t>
            </a:r>
          </a:p>
          <a:p>
            <a:r>
              <a:rPr lang="en-US" sz="800" dirty="0"/>
              <a:t>The person gets everything in the life but </a:t>
            </a:r>
            <a:r>
              <a:rPr lang="en-US" sz="800" dirty="0" err="1"/>
              <a:t>rahu</a:t>
            </a:r>
            <a:r>
              <a:rPr lang="en-US" sz="800" dirty="0"/>
              <a:t> doesn’t allow the person to enjoy these things. </a:t>
            </a:r>
          </a:p>
          <a:p>
            <a:r>
              <a:rPr lang="en-US" sz="800" dirty="0"/>
              <a:t>Rahu in 4</a:t>
            </a:r>
            <a:r>
              <a:rPr lang="en-US" sz="800" baseline="30000" dirty="0"/>
              <a:t>th</a:t>
            </a:r>
            <a:r>
              <a:rPr lang="en-US" sz="800" dirty="0"/>
              <a:t> if badly places gives a home with </a:t>
            </a:r>
            <a:r>
              <a:rPr lang="en-US" sz="800" dirty="0" err="1"/>
              <a:t>vastu</a:t>
            </a:r>
            <a:r>
              <a:rPr lang="en-US" sz="800" dirty="0"/>
              <a:t> </a:t>
            </a:r>
            <a:r>
              <a:rPr lang="en-US" sz="800" dirty="0" err="1"/>
              <a:t>dosha</a:t>
            </a:r>
            <a:r>
              <a:rPr lang="en-US" sz="800" dirty="0"/>
              <a:t>. The home will be always unorganized. If in a female chart the female gives most of the time to clean her home, but this never happens. </a:t>
            </a:r>
          </a:p>
          <a:p>
            <a:r>
              <a:rPr lang="en-US" sz="800" dirty="0"/>
              <a:t>4</a:t>
            </a:r>
            <a:r>
              <a:rPr lang="en-US" sz="800" baseline="30000" dirty="0"/>
              <a:t>th</a:t>
            </a:r>
            <a:r>
              <a:rPr lang="en-US" sz="800" dirty="0"/>
              <a:t> house </a:t>
            </a:r>
            <a:r>
              <a:rPr lang="en-US" sz="800" dirty="0" err="1"/>
              <a:t>rahu</a:t>
            </a:r>
            <a:r>
              <a:rPr lang="en-US" sz="800" dirty="0"/>
              <a:t> if badly place gives problem in the marriage, with mother and all the pleasure in the life. If it is in friendly sign or with a benefic , these results doesn’t come, even this Rahu then gives raj yoga.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5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867263" cy="1545323"/>
          </a:xfrm>
        </p:spPr>
        <p:txBody>
          <a:bodyPr>
            <a:normAutofit fontScale="92500" lnSpcReduction="10000"/>
          </a:bodyPr>
          <a:lstStyle/>
          <a:p>
            <a:r>
              <a:rPr lang="en-IN" sz="800" dirty="0"/>
              <a:t>5th house is the house of intellect, Rahu in </a:t>
            </a:r>
            <a:r>
              <a:rPr lang="en-IN" sz="800" dirty="0" err="1"/>
              <a:t>benefic</a:t>
            </a:r>
            <a:r>
              <a:rPr lang="en-IN" sz="800" dirty="0"/>
              <a:t> signs gives razor sharp intellect here. These people have a very good observation and ability to read other’s mind. </a:t>
            </a:r>
          </a:p>
          <a:p>
            <a:r>
              <a:rPr lang="en-IN" sz="800" dirty="0"/>
              <a:t>5</a:t>
            </a:r>
            <a:r>
              <a:rPr lang="en-IN" sz="800" baseline="30000" dirty="0"/>
              <a:t>th</a:t>
            </a:r>
            <a:r>
              <a:rPr lang="en-IN" sz="800" dirty="0"/>
              <a:t> house </a:t>
            </a:r>
            <a:r>
              <a:rPr lang="en-IN" sz="800" dirty="0" err="1"/>
              <a:t>rahu</a:t>
            </a:r>
            <a:r>
              <a:rPr lang="en-IN" sz="800" dirty="0"/>
              <a:t> strongly places makes a person good in technology, they are the biggest planners. Its good for people in intelligent services, research and technology field. </a:t>
            </a:r>
          </a:p>
          <a:p>
            <a:r>
              <a:rPr lang="en-IN" sz="800" dirty="0"/>
              <a:t>5</a:t>
            </a:r>
            <a:r>
              <a:rPr lang="en-IN" sz="800" baseline="30000" dirty="0"/>
              <a:t>th</a:t>
            </a:r>
            <a:r>
              <a:rPr lang="en-IN" sz="800" dirty="0"/>
              <a:t> house is the house of “</a:t>
            </a:r>
            <a:r>
              <a:rPr lang="en-IN" sz="800" dirty="0" err="1"/>
              <a:t>Purva</a:t>
            </a:r>
            <a:r>
              <a:rPr lang="en-IN" sz="800" dirty="0"/>
              <a:t> </a:t>
            </a:r>
            <a:r>
              <a:rPr lang="en-IN" sz="800" dirty="0" err="1"/>
              <a:t>Punya</a:t>
            </a:r>
            <a:r>
              <a:rPr lang="en-IN" sz="800" dirty="0"/>
              <a:t>” i.e. fruits of last birth good deed. Rahu here doesn’t allow these deeds to fruity. The person needs to work hard and the luck doesn’t supports</a:t>
            </a:r>
          </a:p>
          <a:p>
            <a:r>
              <a:rPr lang="en-IN" sz="800" dirty="0"/>
              <a:t>5</a:t>
            </a:r>
            <a:r>
              <a:rPr lang="en-IN" sz="800" baseline="30000" dirty="0"/>
              <a:t>th</a:t>
            </a:r>
            <a:r>
              <a:rPr lang="en-IN" sz="800" dirty="0"/>
              <a:t> house is the house of kids, Rahu here create problems with kids, loss of kids or bad karma with kids. </a:t>
            </a:r>
          </a:p>
          <a:p>
            <a:r>
              <a:rPr lang="en-US" sz="800" dirty="0"/>
              <a:t>The person eats so much, he/she generally doesn’t have any idea how much they should eat. Its creates problems in the stomach. For females its creates problems in ovary and other related parts.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6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Rahu in the 6th house is considered auspicious as it gives fame and authority. Such a person will win over enemies, its called “</a:t>
            </a:r>
            <a:r>
              <a:rPr lang="en-IN" sz="800" dirty="0" err="1"/>
              <a:t>Shatru</a:t>
            </a:r>
            <a:r>
              <a:rPr lang="en-IN" sz="800" dirty="0"/>
              <a:t> Hanta”</a:t>
            </a:r>
          </a:p>
          <a:p>
            <a:pPr lvl="0"/>
            <a:r>
              <a:rPr lang="en-IN" sz="800" dirty="0"/>
              <a:t>Rahu here gives problems in lever, lower portions, and in kidney if the related </a:t>
            </a:r>
            <a:r>
              <a:rPr lang="en-IN" sz="800" dirty="0" err="1"/>
              <a:t>rashi</a:t>
            </a:r>
            <a:r>
              <a:rPr lang="en-IN" sz="800" dirty="0"/>
              <a:t> and planets are also afflicted. </a:t>
            </a:r>
          </a:p>
          <a:p>
            <a:pPr lvl="0"/>
            <a:r>
              <a:rPr lang="en-IN" sz="800" dirty="0"/>
              <a:t>6</a:t>
            </a:r>
            <a:r>
              <a:rPr lang="en-IN" sz="800" baseline="30000" dirty="0"/>
              <a:t>th</a:t>
            </a:r>
            <a:r>
              <a:rPr lang="en-IN" sz="800" dirty="0"/>
              <a:t> house Rahu is generally praised in the classics because its ability to take risk, kill competition and never say die approach</a:t>
            </a:r>
          </a:p>
          <a:p>
            <a:pPr lvl="0"/>
            <a:r>
              <a:rPr lang="en-IN" sz="800" dirty="0"/>
              <a:t>This position of </a:t>
            </a:r>
            <a:r>
              <a:rPr lang="en-IN" sz="800" dirty="0" err="1"/>
              <a:t>rahu</a:t>
            </a:r>
            <a:r>
              <a:rPr lang="en-IN" sz="800" dirty="0"/>
              <a:t> is very good for people in politics, sports and judiciary .</a:t>
            </a:r>
            <a:endParaRPr lang="en-US" sz="800" dirty="0"/>
          </a:p>
          <a:p>
            <a:pPr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7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/>
          </a:bodyPr>
          <a:lstStyle/>
          <a:p>
            <a:r>
              <a:rPr lang="en-US" sz="800" dirty="0"/>
              <a:t>Rahu in the 7</a:t>
            </a:r>
            <a:r>
              <a:rPr lang="en-US" sz="800" baseline="30000" dirty="0"/>
              <a:t>th</a:t>
            </a:r>
            <a:r>
              <a:rPr lang="en-US" sz="800" dirty="0"/>
              <a:t> house is not considered good for marriage. The native is not loyal with the spouse or sometime he is ditched by the spouse. </a:t>
            </a:r>
          </a:p>
          <a:p>
            <a:r>
              <a:rPr lang="en-US" sz="800" dirty="0"/>
              <a:t>If badly places, it a combination for divorce and bad married life. 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rahu</a:t>
            </a:r>
            <a:r>
              <a:rPr lang="en-US" sz="800" dirty="0"/>
              <a:t> here is </a:t>
            </a:r>
            <a:r>
              <a:rPr lang="en-US" sz="800" dirty="0" err="1"/>
              <a:t>aspected</a:t>
            </a:r>
            <a:r>
              <a:rPr lang="en-US" sz="800" dirty="0"/>
              <a:t> by Jupiter then the marriage is safe but there will be problems in the marriage. </a:t>
            </a:r>
          </a:p>
          <a:p>
            <a:r>
              <a:rPr lang="en-US" sz="800" dirty="0"/>
              <a:t>Badly placed </a:t>
            </a:r>
            <a:r>
              <a:rPr lang="en-US" sz="800" dirty="0" err="1"/>
              <a:t>rahu</a:t>
            </a:r>
            <a:r>
              <a:rPr lang="en-US" sz="800" dirty="0"/>
              <a:t> is not good for business partnership here, the natives doesn’t attract good people as partners, and gets cheated.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8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714863" cy="1545323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700" dirty="0"/>
              <a:t>Its gives chronic and sexual diseases</a:t>
            </a:r>
          </a:p>
          <a:p>
            <a:pPr lvl="0"/>
            <a:r>
              <a:rPr lang="en-IN" sz="700" dirty="0"/>
              <a:t>It is one of the most criticized positioned of Rahu in classics</a:t>
            </a:r>
          </a:p>
          <a:p>
            <a:pPr lvl="0"/>
            <a:r>
              <a:rPr lang="en-IN" sz="700" dirty="0"/>
              <a:t>The native has the tendency of victim consciousness and it keeps him always in some problems. </a:t>
            </a:r>
          </a:p>
          <a:p>
            <a:pPr lvl="0"/>
            <a:r>
              <a:rPr lang="en-IN" sz="700" dirty="0"/>
              <a:t>8</a:t>
            </a:r>
            <a:r>
              <a:rPr lang="en-IN" sz="700" baseline="30000" dirty="0"/>
              <a:t>th</a:t>
            </a:r>
            <a:r>
              <a:rPr lang="en-IN" sz="700" dirty="0"/>
              <a:t> house </a:t>
            </a:r>
            <a:r>
              <a:rPr lang="en-IN" sz="700" dirty="0" err="1"/>
              <a:t>rahu</a:t>
            </a:r>
            <a:r>
              <a:rPr lang="en-IN" sz="700" dirty="0"/>
              <a:t> reduces the age of the spouse, the spouse dies before the native</a:t>
            </a:r>
          </a:p>
          <a:p>
            <a:pPr lvl="0"/>
            <a:r>
              <a:rPr lang="en-IN" sz="700" dirty="0"/>
              <a:t>Since it is the house of longevity, the person dies after suffering from various diseases for years. </a:t>
            </a:r>
          </a:p>
          <a:p>
            <a:pPr lvl="0"/>
            <a:r>
              <a:rPr lang="en-IN" sz="700" dirty="0"/>
              <a:t>Rahu here if with </a:t>
            </a:r>
            <a:r>
              <a:rPr lang="en-IN" sz="700" dirty="0" err="1"/>
              <a:t>benefics</a:t>
            </a:r>
            <a:r>
              <a:rPr lang="en-IN" sz="700" dirty="0"/>
              <a:t> or in friendly sign or </a:t>
            </a:r>
            <a:r>
              <a:rPr lang="en-IN" sz="700" dirty="0" err="1"/>
              <a:t>aspected</a:t>
            </a:r>
            <a:r>
              <a:rPr lang="en-IN" sz="700" dirty="0"/>
              <a:t> by Jupiter gives spiritual tendency. For a spiritual person it is a “kundalini </a:t>
            </a:r>
            <a:r>
              <a:rPr lang="en-IN" sz="700" dirty="0" err="1"/>
              <a:t>jagaran</a:t>
            </a:r>
            <a:r>
              <a:rPr lang="en-IN" sz="700" dirty="0"/>
              <a:t>” placement</a:t>
            </a:r>
          </a:p>
          <a:p>
            <a:pPr lvl="0"/>
            <a:r>
              <a:rPr lang="en-IN" sz="700" dirty="0"/>
              <a:t>Rahu here takes the fames of the person, the natives has to put efforts in relationships specially with In-laws.</a:t>
            </a:r>
          </a:p>
          <a:p>
            <a:pPr lvl="0"/>
            <a:endParaRPr lang="en-IN" sz="700" dirty="0"/>
          </a:p>
          <a:p>
            <a:pPr lvl="0"/>
            <a:endParaRPr lang="en-IN" sz="700" dirty="0"/>
          </a:p>
          <a:p>
            <a:pPr lvl="0"/>
            <a:endParaRPr lang="en-US" sz="700" dirty="0"/>
          </a:p>
          <a:p>
            <a:pPr>
              <a:buNone/>
            </a:pPr>
            <a:endParaRPr lang="en-US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Rahu in different houses</a:t>
            </a:r>
            <a:br>
              <a:rPr lang="en-US" b="1" dirty="0"/>
            </a:br>
            <a:r>
              <a:rPr lang="en-IN" sz="900" b="1" dirty="0"/>
              <a:t>9 </a:t>
            </a:r>
            <a:r>
              <a:rPr lang="en-IN" sz="900" b="1" baseline="30000" dirty="0" err="1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2867263" cy="1545323"/>
          </a:xfrm>
        </p:spPr>
        <p:txBody>
          <a:bodyPr>
            <a:normAutofit/>
          </a:bodyPr>
          <a:lstStyle/>
          <a:p>
            <a:r>
              <a:rPr lang="en-US" sz="800" dirty="0"/>
              <a:t>If Rahu here is strongly places, it gives spiritual tendency and makes the person good orator</a:t>
            </a:r>
          </a:p>
          <a:p>
            <a:r>
              <a:rPr lang="en-US" sz="800" dirty="0"/>
              <a:t>The native is more interested in other religions rather than his own.</a:t>
            </a:r>
          </a:p>
          <a:p>
            <a:r>
              <a:rPr lang="en-US" sz="800" dirty="0"/>
              <a:t>Here Rahu gives poor relationship with the father, if sun is also badly places , it takes the father early in the life</a:t>
            </a:r>
          </a:p>
          <a:p>
            <a:r>
              <a:rPr lang="en-US" sz="800" dirty="0"/>
              <a:t>Rahu in 9</a:t>
            </a:r>
            <a:r>
              <a:rPr lang="en-US" sz="800" baseline="30000" dirty="0"/>
              <a:t>th</a:t>
            </a:r>
            <a:r>
              <a:rPr lang="en-US" sz="800" dirty="0"/>
              <a:t> house, creates obstacle in the fortunes, kids and marriage. </a:t>
            </a:r>
          </a:p>
          <a:p>
            <a:r>
              <a:rPr lang="en-US" sz="800" dirty="0"/>
              <a:t>Rahu with a malefic here creates problems in all the aspect of life.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1232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Rahu in different houses 1st house</vt:lpstr>
      <vt:lpstr>Rahu in different houses 2nd house</vt:lpstr>
      <vt:lpstr>Rahu in different houses 3rd house</vt:lpstr>
      <vt:lpstr>Rahu in different houses 4th house</vt:lpstr>
      <vt:lpstr>Rahu in different houses 5th house</vt:lpstr>
      <vt:lpstr>Rahu in different houses 6th house</vt:lpstr>
      <vt:lpstr>Rahu in different houses 7th house</vt:lpstr>
      <vt:lpstr>Rahu in different houses 8th house</vt:lpstr>
      <vt:lpstr>Rahu in different houses 9 th house</vt:lpstr>
      <vt:lpstr>Rahu in different houses 10th house</vt:lpstr>
      <vt:lpstr>Rahu in different houses 11th house</vt:lpstr>
      <vt:lpstr>Rahu in different houses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Kshitij Shivprasad</cp:lastModifiedBy>
  <cp:revision>21</cp:revision>
  <dcterms:created xsi:type="dcterms:W3CDTF">2018-04-07T07:04:54Z</dcterms:created>
  <dcterms:modified xsi:type="dcterms:W3CDTF">2018-04-10T04:34:50Z</dcterms:modified>
</cp:coreProperties>
</file>