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160838" cy="2341563"/>
  <p:notesSz cx="6858000" cy="9144000"/>
  <p:defaultTextStyle>
    <a:defPPr>
      <a:defRPr lang="en-US"/>
    </a:defPPr>
    <a:lvl1pPr marL="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576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152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728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304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2880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456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032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608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924" y="150"/>
      </p:cViewPr>
      <p:guideLst>
        <p:guide orient="horz" pos="738"/>
        <p:guide pos="13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063" y="727403"/>
            <a:ext cx="3536712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26" y="1326886"/>
            <a:ext cx="2912587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0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222" y="31980"/>
            <a:ext cx="425474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630" y="31980"/>
            <a:ext cx="1209244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78" y="1504671"/>
            <a:ext cx="3536712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78" y="992454"/>
            <a:ext cx="3536712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57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15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728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304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288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45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03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6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30" y="186458"/>
            <a:ext cx="816998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0975" y="186458"/>
            <a:ext cx="81772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24142"/>
            <a:ext cx="1838426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042" y="742579"/>
            <a:ext cx="1838426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3648" y="524142"/>
            <a:ext cx="183914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3648" y="742579"/>
            <a:ext cx="183914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229"/>
            <a:ext cx="1368887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772" y="93229"/>
            <a:ext cx="2326024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042" y="489994"/>
            <a:ext cx="1368887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53" y="1639094"/>
            <a:ext cx="2496503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5553" y="209223"/>
            <a:ext cx="2496503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5760" indent="0">
              <a:buNone/>
              <a:defRPr sz="1100"/>
            </a:lvl2pPr>
            <a:lvl3pPr marL="371521" indent="0">
              <a:buNone/>
              <a:defRPr sz="1000"/>
            </a:lvl3pPr>
            <a:lvl4pPr marL="557281" indent="0">
              <a:buNone/>
              <a:defRPr sz="800"/>
            </a:lvl4pPr>
            <a:lvl5pPr marL="743041" indent="0">
              <a:buNone/>
              <a:defRPr sz="800"/>
            </a:lvl5pPr>
            <a:lvl6pPr marL="928802" indent="0">
              <a:buNone/>
              <a:defRPr sz="800"/>
            </a:lvl6pPr>
            <a:lvl7pPr marL="1114562" indent="0">
              <a:buNone/>
              <a:defRPr sz="800"/>
            </a:lvl7pPr>
            <a:lvl8pPr marL="1300323" indent="0">
              <a:buNone/>
              <a:defRPr sz="800"/>
            </a:lvl8pPr>
            <a:lvl9pPr marL="148608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553" y="1832599"/>
            <a:ext cx="2496503" cy="274808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  <a:prstGeom prst="rect">
            <a:avLst/>
          </a:prstGeom>
        </p:spPr>
        <p:txBody>
          <a:bodyPr vert="horz" lIns="37152" tIns="18576" rIns="37152" bIns="18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46365"/>
            <a:ext cx="3744754" cy="1545323"/>
          </a:xfrm>
          <a:prstGeom prst="rect">
            <a:avLst/>
          </a:prstGeom>
        </p:spPr>
        <p:txBody>
          <a:bodyPr vert="horz" lIns="37152" tIns="18576" rIns="37152" bIns="18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42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AE4-3225-45CF-BAC4-33D6F07392F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620" y="2170282"/>
            <a:ext cx="1317599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1934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52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320" indent="-139320" algn="l" defTabSz="37152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1861" indent="-116100" algn="l" defTabSz="37152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01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0161" indent="-92880" algn="l" defTabSz="371521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22" indent="-92880" algn="l" defTabSz="371521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168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744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320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7896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576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152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728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304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880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56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032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08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VENUS IN DIFFERENT HOUSES</a:t>
            </a:r>
            <a:br>
              <a:rPr lang="en-US" b="1" dirty="0"/>
            </a:br>
            <a:r>
              <a:rPr lang="en-US" sz="900" dirty="0"/>
              <a:t>Venus in 1st house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Very beautiful, intelligent, wealthy and good qualities</a:t>
            </a:r>
            <a:endParaRPr lang="en-US" sz="800" dirty="0"/>
          </a:p>
          <a:p>
            <a:pPr lvl="0"/>
            <a:r>
              <a:rPr lang="en-IN" sz="800" dirty="0"/>
              <a:t>He will be interested in creative jobs, songs, music </a:t>
            </a:r>
            <a:endParaRPr lang="en-US" sz="800" dirty="0"/>
          </a:p>
          <a:p>
            <a:pPr lvl="0"/>
            <a:r>
              <a:rPr lang="en-IN" sz="800" dirty="0"/>
              <a:t>Will have beautiful house and all pleasures</a:t>
            </a:r>
            <a:endParaRPr lang="en-US" sz="800" dirty="0"/>
          </a:p>
          <a:p>
            <a:pPr lvl="0"/>
            <a:r>
              <a:rPr lang="en-IN" sz="800" dirty="0"/>
              <a:t>If Venus is in conjunction with a </a:t>
            </a:r>
            <a:r>
              <a:rPr lang="en-IN" sz="800" dirty="0" err="1"/>
              <a:t>benefic</a:t>
            </a:r>
            <a:r>
              <a:rPr lang="en-IN" sz="800" dirty="0"/>
              <a:t>, the native will have </a:t>
            </a:r>
          </a:p>
          <a:p>
            <a:pPr lvl="0">
              <a:buNone/>
            </a:pPr>
            <a:r>
              <a:rPr lang="en-IN" sz="800" dirty="0"/>
              <a:t>      a lustrous body shining like gold and will own many ornaments</a:t>
            </a:r>
          </a:p>
          <a:p>
            <a:pPr lvl="0">
              <a:buNone/>
            </a:pPr>
            <a:r>
              <a:rPr lang="en-IN" sz="800" dirty="0"/>
              <a:t>      If Venus is associated with or </a:t>
            </a:r>
            <a:r>
              <a:rPr lang="en-IN" sz="800" dirty="0" err="1"/>
              <a:t>aspected</a:t>
            </a:r>
            <a:r>
              <a:rPr lang="en-IN" sz="800" dirty="0"/>
              <a:t> by a malefic or is in his </a:t>
            </a:r>
          </a:p>
          <a:p>
            <a:pPr lvl="0">
              <a:buNone/>
            </a:pPr>
            <a:r>
              <a:rPr lang="en-IN" sz="800" dirty="0"/>
              <a:t>      sign of debilitation (Virgo), the native will be a thief and a cheat </a:t>
            </a:r>
          </a:p>
          <a:p>
            <a:pPr lvl="0">
              <a:buNone/>
            </a:pPr>
            <a:r>
              <a:rPr lang="en-IN" sz="800" dirty="0"/>
              <a:t>      and will suffer from rheumatic and phlegmatic diseases. 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10th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Rich, loved by females or opposite sex, religious, fortunate, happy, knowledgeable and blessed with various vehicles and properties</a:t>
            </a:r>
          </a:p>
          <a:p>
            <a:r>
              <a:rPr lang="en-US" sz="800" dirty="0"/>
              <a:t>The native will be benefitted by govt, diplomats or higher officials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venus</a:t>
            </a:r>
            <a:r>
              <a:rPr lang="en-US" sz="800" dirty="0"/>
              <a:t> here is in female signs, it increase the fortune after marriage</a:t>
            </a:r>
          </a:p>
          <a:p>
            <a:r>
              <a:rPr lang="en-US" sz="800" dirty="0"/>
              <a:t>If it is in males signs and afflicted there can be problems in kids and can remarry also. </a:t>
            </a:r>
          </a:p>
          <a:p>
            <a:r>
              <a:rPr lang="en-US" sz="800" dirty="0"/>
              <a:t>Work related to creative field</a:t>
            </a:r>
          </a:p>
          <a:p>
            <a:r>
              <a:rPr lang="en-US" sz="800" dirty="0"/>
              <a:t>Beautiful body</a:t>
            </a:r>
          </a:p>
          <a:p>
            <a:r>
              <a:rPr lang="en-US" sz="800" dirty="0"/>
              <a:t>He will be powerful and full of prosperity</a:t>
            </a:r>
          </a:p>
          <a:p>
            <a:r>
              <a:rPr lang="en-US" sz="800" dirty="0"/>
              <a:t>He will be dealing more with females than males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11th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Blessed with best of qualities</a:t>
            </a:r>
          </a:p>
          <a:p>
            <a:r>
              <a:rPr lang="en-US" sz="800" dirty="0"/>
              <a:t>Will perform </a:t>
            </a:r>
            <a:r>
              <a:rPr lang="en-US" sz="800" dirty="0" err="1"/>
              <a:t>Yagya</a:t>
            </a:r>
            <a:endParaRPr lang="en-US" sz="800" dirty="0"/>
          </a:p>
          <a:p>
            <a:r>
              <a:rPr lang="en-US" sz="800" dirty="0"/>
              <a:t>Very beautiful, happy and can be interested into higher knowledge</a:t>
            </a:r>
          </a:p>
          <a:p>
            <a:r>
              <a:rPr lang="en-US" sz="800" dirty="0"/>
              <a:t>Loves </a:t>
            </a:r>
            <a:r>
              <a:rPr lang="en-US" sz="800" dirty="0" err="1"/>
              <a:t>humour</a:t>
            </a:r>
            <a:r>
              <a:rPr lang="en-US" sz="800" dirty="0"/>
              <a:t> and will be interested in interactions</a:t>
            </a:r>
          </a:p>
          <a:p>
            <a:r>
              <a:rPr lang="en-US" sz="800" dirty="0"/>
              <a:t>Fond of opposite sex and rich</a:t>
            </a:r>
          </a:p>
          <a:p>
            <a:r>
              <a:rPr lang="en-US" sz="800" dirty="0"/>
              <a:t>Profession related to hotel, fashion, make up, film, entertainment and liquor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12th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Venus is the only planet which gives better results in 12th house</a:t>
            </a:r>
          </a:p>
          <a:p>
            <a:r>
              <a:rPr lang="en-US" sz="800" dirty="0"/>
              <a:t>Stay in foreign </a:t>
            </a:r>
            <a:r>
              <a:rPr lang="en-US" sz="800" dirty="0" err="1"/>
              <a:t>land,gives</a:t>
            </a:r>
            <a:r>
              <a:rPr lang="en-US" sz="800" dirty="0"/>
              <a:t> bed pleasures and wealth</a:t>
            </a:r>
          </a:p>
          <a:p>
            <a:r>
              <a:rPr lang="en-US" sz="800" dirty="0"/>
              <a:t>Blessed with all the prosperity, Houses, Cars</a:t>
            </a:r>
          </a:p>
          <a:p>
            <a:r>
              <a:rPr lang="en-US" sz="800" dirty="0"/>
              <a:t>Will be very interested in females</a:t>
            </a:r>
          </a:p>
          <a:p>
            <a:r>
              <a:rPr lang="en-US" sz="800" dirty="0"/>
              <a:t>The person will have diseases in childhood</a:t>
            </a:r>
          </a:p>
          <a:p>
            <a:r>
              <a:rPr lang="en-US" sz="800" dirty="0"/>
              <a:t>More interested in material and sexual pleasures</a:t>
            </a:r>
          </a:p>
          <a:p>
            <a:r>
              <a:rPr lang="en-US" sz="800" dirty="0"/>
              <a:t>Afflicted </a:t>
            </a:r>
            <a:r>
              <a:rPr lang="en-US" sz="800" dirty="0" err="1"/>
              <a:t>venus</a:t>
            </a:r>
            <a:r>
              <a:rPr lang="en-US" sz="800" dirty="0"/>
              <a:t> here can make the native very poor, and gives problems in ribs.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200" b="1" dirty="0"/>
              <a:t>VENUS IN DIFFERENT HOUSES</a:t>
            </a:r>
            <a:br>
              <a:rPr lang="en-US" sz="1200" b="1" dirty="0"/>
            </a:br>
            <a:r>
              <a:rPr lang="en-US" sz="1200" b="1" dirty="0"/>
              <a:t> </a:t>
            </a:r>
            <a:r>
              <a:rPr lang="en-US" sz="1000" dirty="0"/>
              <a:t>Venus in 2nd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00" dirty="0"/>
              <a:t>Seek pleasure from the family and money</a:t>
            </a:r>
          </a:p>
          <a:p>
            <a:r>
              <a:rPr lang="en-US" sz="700" dirty="0"/>
              <a:t>They will be lavish and will love luxury</a:t>
            </a:r>
          </a:p>
          <a:p>
            <a:r>
              <a:rPr lang="en-US" sz="700" dirty="0"/>
              <a:t>The native will be wealthy, will have a family, will get good food to </a:t>
            </a:r>
          </a:p>
          <a:p>
            <a:pPr>
              <a:buNone/>
            </a:pPr>
            <a:r>
              <a:rPr lang="en-US" sz="700" dirty="0"/>
              <a:t>        eat, will have attractive eyes and will be of humble nature, kind </a:t>
            </a:r>
          </a:p>
          <a:p>
            <a:pPr>
              <a:buNone/>
            </a:pPr>
            <a:r>
              <a:rPr lang="en-US" sz="700" dirty="0"/>
              <a:t>        hearted and helpful to others</a:t>
            </a:r>
          </a:p>
          <a:p>
            <a:r>
              <a:rPr lang="en-US" sz="700" dirty="0"/>
              <a:t>These people will be particular about their food</a:t>
            </a:r>
          </a:p>
          <a:p>
            <a:r>
              <a:rPr lang="en-US" sz="700" dirty="0"/>
              <a:t>Will be interested in females </a:t>
            </a:r>
          </a:p>
          <a:p>
            <a:r>
              <a:rPr lang="en-US" sz="700" dirty="0"/>
              <a:t>He will help others through money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300" b="1" dirty="0"/>
              <a:t>VENUS IN DIFFERENT HOUSES</a:t>
            </a:r>
            <a:br>
              <a:rPr lang="en-US" sz="1300" b="1" dirty="0"/>
            </a:br>
            <a:r>
              <a:rPr lang="en-US" sz="800" dirty="0"/>
              <a:t>Venus in 3rd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Will have love for others</a:t>
            </a:r>
          </a:p>
          <a:p>
            <a:r>
              <a:rPr lang="en-US" sz="800" dirty="0"/>
              <a:t>Will have more sisters less brothers</a:t>
            </a:r>
          </a:p>
          <a:p>
            <a:r>
              <a:rPr lang="en-US" sz="800" dirty="0"/>
              <a:t>Problems in eyes, soft speaking</a:t>
            </a:r>
          </a:p>
          <a:p>
            <a:r>
              <a:rPr lang="en-US" sz="800" dirty="0"/>
              <a:t>Will love to wear neat and clean cloths</a:t>
            </a:r>
          </a:p>
          <a:p>
            <a:r>
              <a:rPr lang="en-US" sz="800" dirty="0"/>
              <a:t>Creates interest towards arts and literature and gives peace of mind</a:t>
            </a:r>
          </a:p>
          <a:p>
            <a:r>
              <a:rPr lang="en-US" sz="800" dirty="0"/>
              <a:t>The native gets benefitted by pleasure travels and full of friends. </a:t>
            </a:r>
          </a:p>
          <a:p>
            <a:r>
              <a:rPr lang="en-US" sz="800" dirty="0"/>
              <a:t>3</a:t>
            </a:r>
            <a:r>
              <a:rPr lang="en-US" sz="800" baseline="30000" dirty="0"/>
              <a:t>rd</a:t>
            </a:r>
            <a:r>
              <a:rPr lang="en-US" sz="800" dirty="0"/>
              <a:t> house </a:t>
            </a:r>
            <a:r>
              <a:rPr lang="en-US" sz="800" dirty="0" err="1"/>
              <a:t>venus</a:t>
            </a:r>
            <a:r>
              <a:rPr lang="en-US" sz="800" dirty="0"/>
              <a:t> is not good for marriage, it delays the marriage, creates conflict and separation in the marriage</a:t>
            </a:r>
          </a:p>
          <a:p>
            <a:r>
              <a:rPr lang="en-US" sz="800" dirty="0"/>
              <a:t>Afflicted </a:t>
            </a:r>
            <a:r>
              <a:rPr lang="en-US" sz="800" dirty="0" err="1"/>
              <a:t>venus</a:t>
            </a:r>
            <a:r>
              <a:rPr lang="en-US" sz="800" dirty="0"/>
              <a:t> gives tastelessness makes the person very cunning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VENUS IN DIFFERENT HOUSES</a:t>
            </a:r>
            <a:br>
              <a:rPr lang="en-US" sz="1200" b="1" dirty="0"/>
            </a:br>
            <a:r>
              <a:rPr lang="en-US" sz="800" dirty="0"/>
              <a:t>Venus in 4th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50" dirty="0"/>
              <a:t>This is one of the best position for Venus, as not only Venus gives </a:t>
            </a:r>
          </a:p>
          <a:p>
            <a:pPr>
              <a:buNone/>
            </a:pPr>
            <a:r>
              <a:rPr lang="en-US" sz="750" dirty="0"/>
              <a:t>       cars, houses, and lots of assets, it also gives peace in the home </a:t>
            </a:r>
          </a:p>
          <a:p>
            <a:pPr>
              <a:buNone/>
            </a:pPr>
            <a:r>
              <a:rPr lang="en-US" sz="750" dirty="0"/>
              <a:t>       environment</a:t>
            </a:r>
          </a:p>
          <a:p>
            <a:r>
              <a:rPr lang="en-US" sz="750" dirty="0"/>
              <a:t>The profession can be related to </a:t>
            </a:r>
            <a:r>
              <a:rPr lang="en-US" sz="750" dirty="0" err="1"/>
              <a:t>arts,media</a:t>
            </a:r>
            <a:r>
              <a:rPr lang="en-US" sz="750" dirty="0"/>
              <a:t> and entertainment. It’s the best gift for any artist. </a:t>
            </a:r>
          </a:p>
          <a:p>
            <a:r>
              <a:rPr lang="en-US" sz="750" dirty="0"/>
              <a:t>The person will have a beautiful and luxury home</a:t>
            </a:r>
          </a:p>
          <a:p>
            <a:r>
              <a:rPr lang="en-US" sz="750" dirty="0"/>
              <a:t>Many Cars, Homes, </a:t>
            </a:r>
            <a:r>
              <a:rPr lang="en-US" sz="750" dirty="0" err="1"/>
              <a:t>Jwellery</a:t>
            </a:r>
            <a:endParaRPr lang="en-US" sz="750" dirty="0"/>
          </a:p>
          <a:p>
            <a:r>
              <a:rPr lang="en-US" sz="750" dirty="0"/>
              <a:t>Interested in other females</a:t>
            </a:r>
          </a:p>
          <a:p>
            <a:r>
              <a:rPr lang="en-US" sz="750" dirty="0"/>
              <a:t>Work related to creative field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VENUS IN DIFFERENT HOUSES</a:t>
            </a:r>
            <a:br>
              <a:rPr lang="en-US" sz="1200" b="1" dirty="0"/>
            </a:br>
            <a:r>
              <a:rPr lang="en-US" sz="800" dirty="0"/>
              <a:t>Venus in 5th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Talented in art, craft, music </a:t>
            </a:r>
          </a:p>
          <a:p>
            <a:r>
              <a:rPr lang="en-US" sz="800" dirty="0"/>
              <a:t>Will be interested in media, entertainment,</a:t>
            </a:r>
          </a:p>
          <a:p>
            <a:r>
              <a:rPr lang="en-US" sz="800" dirty="0"/>
              <a:t>This is also the best placement for experiencing romance all </a:t>
            </a:r>
          </a:p>
          <a:p>
            <a:pPr>
              <a:buNone/>
            </a:pPr>
            <a:r>
              <a:rPr lang="en-US" sz="800" dirty="0"/>
              <a:t>       throughout life, even after marriage your wife or husband will </a:t>
            </a:r>
          </a:p>
          <a:p>
            <a:pPr>
              <a:buNone/>
            </a:pPr>
            <a:r>
              <a:rPr lang="en-US" sz="800" dirty="0"/>
              <a:t>       be your newly found mate.</a:t>
            </a:r>
          </a:p>
          <a:p>
            <a:r>
              <a:rPr lang="en-US" sz="800" dirty="0"/>
              <a:t>The partner also will be very lavish and fond of luxuries</a:t>
            </a:r>
          </a:p>
          <a:p>
            <a:r>
              <a:rPr lang="en-US" sz="800" dirty="0"/>
              <a:t>Gives education in the field of creativity, interior and fashion </a:t>
            </a:r>
            <a:r>
              <a:rPr lang="en-US" sz="800" dirty="0" err="1"/>
              <a:t>designing,with</a:t>
            </a:r>
            <a:r>
              <a:rPr lang="en-US" sz="800" dirty="0"/>
              <a:t> moon it makes the person educated in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6th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00" dirty="0"/>
              <a:t>Afflicted venues here give native has many enemies and those enemies are very strong. The native get defeated by these enemies.</a:t>
            </a:r>
          </a:p>
          <a:p>
            <a:r>
              <a:rPr lang="en-US" sz="800" dirty="0"/>
              <a:t>He spends so much money that he gets into debts, poverty and in mental traumas and depressions.</a:t>
            </a:r>
          </a:p>
          <a:p>
            <a:r>
              <a:rPr lang="en-US" sz="800" dirty="0"/>
              <a:t>The natives suffers losses in business even after trying hard and he closes his business.</a:t>
            </a:r>
          </a:p>
          <a:p>
            <a:r>
              <a:rPr lang="en-US" sz="800" dirty="0"/>
              <a:t>Diseases related to Water, Kidney, Skin</a:t>
            </a:r>
          </a:p>
          <a:p>
            <a:r>
              <a:rPr lang="en-US" sz="800" dirty="0"/>
              <a:t>Problems in marriage</a:t>
            </a:r>
          </a:p>
          <a:p>
            <a:r>
              <a:rPr lang="en-US" sz="800" dirty="0"/>
              <a:t>Knowledge of spiritual text</a:t>
            </a:r>
          </a:p>
          <a:p>
            <a:r>
              <a:rPr lang="en-US" sz="800" dirty="0"/>
              <a:t>Jobs will be in creative field or finance</a:t>
            </a:r>
          </a:p>
          <a:p>
            <a:r>
              <a:rPr lang="en-US" sz="800" dirty="0"/>
              <a:t>Love for pets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7th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Love, affection and partners are sources of success</a:t>
            </a:r>
          </a:p>
          <a:p>
            <a:r>
              <a:rPr lang="en-US" sz="800" dirty="0"/>
              <a:t>Successful after marriage, good married life</a:t>
            </a:r>
          </a:p>
          <a:p>
            <a:r>
              <a:rPr lang="en-US" sz="800" dirty="0"/>
              <a:t>Spouse will be good and attractive and will give birth to blessed </a:t>
            </a:r>
            <a:r>
              <a:rPr lang="en-US" sz="800" dirty="0" err="1"/>
              <a:t>childeren</a:t>
            </a:r>
            <a:endParaRPr lang="en-US" sz="800" dirty="0"/>
          </a:p>
          <a:p>
            <a:r>
              <a:rPr lang="en-US" sz="800" dirty="0"/>
              <a:t>Beautiful body, happy and blessed with happiness and gets social recognition and money also.</a:t>
            </a:r>
          </a:p>
          <a:p>
            <a:r>
              <a:rPr lang="en-US" sz="800" dirty="0"/>
              <a:t>In female chart it shows a very wealthy and fortunate husband</a:t>
            </a:r>
          </a:p>
          <a:p>
            <a:r>
              <a:rPr lang="en-US" sz="800" dirty="0"/>
              <a:t>Native is passionate, sexy and interested in other sex , it can give more than one wife also. </a:t>
            </a:r>
          </a:p>
          <a:p>
            <a:r>
              <a:rPr lang="en-US" sz="800" dirty="0"/>
              <a:t>Afflicted </a:t>
            </a:r>
            <a:r>
              <a:rPr lang="en-US" sz="800" dirty="0" err="1"/>
              <a:t>venus</a:t>
            </a:r>
            <a:r>
              <a:rPr lang="en-US" sz="800" dirty="0"/>
              <a:t> here can create problems in the marriage. The person can indulge in sexual acts with many women.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8th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800" dirty="0"/>
              <a:t>Good for age, long lived</a:t>
            </a:r>
          </a:p>
          <a:p>
            <a:r>
              <a:rPr lang="en-US" sz="800" dirty="0"/>
              <a:t>Interested in psychic research</a:t>
            </a:r>
          </a:p>
          <a:p>
            <a:r>
              <a:rPr lang="en-US" sz="800" dirty="0"/>
              <a:t>Venus gives lots of wealth (by </a:t>
            </a:r>
            <a:r>
              <a:rPr lang="en-US" sz="800" dirty="0" err="1"/>
              <a:t>aspecting</a:t>
            </a:r>
            <a:r>
              <a:rPr lang="en-US" sz="800" dirty="0"/>
              <a:t> the 2</a:t>
            </a:r>
            <a:r>
              <a:rPr lang="en-US" sz="800" baseline="30000" dirty="0"/>
              <a:t>nd</a:t>
            </a:r>
            <a:r>
              <a:rPr lang="en-US" sz="800" dirty="0"/>
              <a:t> house)through the family of wife; it makes </a:t>
            </a:r>
          </a:p>
          <a:p>
            <a:pPr>
              <a:buNone/>
            </a:pPr>
            <a:r>
              <a:rPr lang="en-US" sz="800" dirty="0"/>
              <a:t>       the native lord of some institution, and gives easy loans from </a:t>
            </a:r>
          </a:p>
          <a:p>
            <a:pPr>
              <a:buNone/>
            </a:pPr>
            <a:r>
              <a:rPr lang="en-US" sz="800" dirty="0"/>
              <a:t>       banks and family</a:t>
            </a:r>
          </a:p>
          <a:p>
            <a:r>
              <a:rPr lang="en-US" sz="800" dirty="0"/>
              <a:t>Secret relationship, 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aspected</a:t>
            </a:r>
            <a:r>
              <a:rPr lang="en-US" sz="800" dirty="0"/>
              <a:t> by </a:t>
            </a:r>
            <a:r>
              <a:rPr lang="en-US" sz="800" dirty="0" err="1"/>
              <a:t>saturn</a:t>
            </a:r>
            <a:r>
              <a:rPr lang="en-US" sz="800" dirty="0"/>
              <a:t> by can give impotency and the native doesn’t take care of himself well.</a:t>
            </a:r>
          </a:p>
          <a:p>
            <a:r>
              <a:rPr lang="en-US" sz="800" dirty="0"/>
              <a:t>Afflicted </a:t>
            </a:r>
            <a:r>
              <a:rPr lang="en-US" sz="800" dirty="0" err="1"/>
              <a:t>venus</a:t>
            </a:r>
            <a:r>
              <a:rPr lang="en-US" sz="800" dirty="0"/>
              <a:t> can give multiple diseases related to liver, </a:t>
            </a:r>
            <a:r>
              <a:rPr lang="en-US" sz="800" dirty="0" err="1"/>
              <a:t>diabities</a:t>
            </a:r>
            <a:r>
              <a:rPr lang="en-US" sz="800" dirty="0"/>
              <a:t> and sex related diseases. </a:t>
            </a:r>
          </a:p>
          <a:p>
            <a:endParaRPr lang="en-US" sz="800" dirty="0"/>
          </a:p>
          <a:p>
            <a:r>
              <a:rPr lang="en-US" sz="800" dirty="0"/>
              <a:t>Good for age of partner also but if afflicted it can be dangerous for spouse life</a:t>
            </a:r>
          </a:p>
          <a:p>
            <a:r>
              <a:rPr lang="en-US" sz="800" dirty="0"/>
              <a:t>Can have non </a:t>
            </a:r>
            <a:r>
              <a:rPr lang="en-US" sz="800" dirty="0" err="1"/>
              <a:t>veg</a:t>
            </a:r>
            <a:r>
              <a:rPr lang="en-US" sz="800" dirty="0"/>
              <a:t> eating tendency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VENUS IN DIFFERENT HOUSES</a:t>
            </a:r>
            <a:br>
              <a:rPr lang="en-US" b="1" dirty="0"/>
            </a:br>
            <a:r>
              <a:rPr lang="en-US" sz="1050" dirty="0"/>
              <a:t>Venus in 9th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Good placement will make person spiritual and devotee</a:t>
            </a:r>
          </a:p>
          <a:p>
            <a:r>
              <a:rPr lang="en-US" sz="800" dirty="0"/>
              <a:t>Will be fond of pundits, love to travel</a:t>
            </a:r>
          </a:p>
          <a:p>
            <a:r>
              <a:rPr lang="en-US" sz="800" dirty="0"/>
              <a:t>He will be interested in poetry, arts and other creative talents</a:t>
            </a:r>
          </a:p>
          <a:p>
            <a:r>
              <a:rPr lang="en-US" sz="800" dirty="0"/>
              <a:t>Can marry outside the cast or religion</a:t>
            </a:r>
          </a:p>
          <a:p>
            <a:r>
              <a:rPr lang="en-US" sz="800" dirty="0"/>
              <a:t>If it is with sun then the language is good but his health will suffer, if with Saturn makes him a good politician or diplomate or govt employee. </a:t>
            </a:r>
          </a:p>
          <a:p>
            <a:r>
              <a:rPr lang="en-US" sz="800" dirty="0"/>
              <a:t>Will be difficult for him to follow religious 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1009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 VENUS IN DIFFERENT HOUSES Venus in 1st house </vt:lpstr>
      <vt:lpstr>VENUS IN DIFFERENT HOUSES  Venus in 2nd house</vt:lpstr>
      <vt:lpstr>VENUS IN DIFFERENT HOUSES Venus in 3rd house</vt:lpstr>
      <vt:lpstr>VENUS IN DIFFERENT HOUSES Venus in 4th house</vt:lpstr>
      <vt:lpstr>VENUS IN DIFFERENT HOUSES Venus in 5th house</vt:lpstr>
      <vt:lpstr>VENUS IN DIFFERENT HOUSES Venus in 6th house</vt:lpstr>
      <vt:lpstr>VENUS IN DIFFERENT HOUSES Venus in 7th house</vt:lpstr>
      <vt:lpstr>VENUS IN DIFFERENT HOUSES Venus in 8th house</vt:lpstr>
      <vt:lpstr>VENUS IN DIFFERENT HOUSES Venus in 9th house</vt:lpstr>
      <vt:lpstr>VENUS IN DIFFERENT HOUSES Venus in 10th house</vt:lpstr>
      <vt:lpstr>VENUS IN DIFFERENT HOUSES Venus in 11th house</vt:lpstr>
      <vt:lpstr>VENUS IN DIFFERENT HOUSES Venus in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Kshitij Shivprasad</cp:lastModifiedBy>
  <cp:revision>16</cp:revision>
  <dcterms:created xsi:type="dcterms:W3CDTF">2018-04-07T06:29:38Z</dcterms:created>
  <dcterms:modified xsi:type="dcterms:W3CDTF">2018-04-11T17:31:46Z</dcterms:modified>
</cp:coreProperties>
</file>